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9" r:id="rId2"/>
    <p:sldId id="260" r:id="rId3"/>
    <p:sldId id="257" r:id="rId4"/>
    <p:sldId id="261" r:id="rId5"/>
    <p:sldId id="262" r:id="rId6"/>
    <p:sldId id="263" r:id="rId7"/>
    <p:sldId id="264" r:id="rId8"/>
    <p:sldId id="265" r:id="rId9"/>
    <p:sldId id="266" r:id="rId10"/>
    <p:sldId id="267" r:id="rId11"/>
    <p:sldId id="268" r:id="rId12"/>
    <p:sldId id="269" r:id="rId13"/>
    <p:sldId id="274" r:id="rId14"/>
    <p:sldId id="270" r:id="rId15"/>
    <p:sldId id="271" r:id="rId16"/>
    <p:sldId id="272" r:id="rId17"/>
    <p:sldId id="273" r:id="rId18"/>
    <p:sldId id="275" r:id="rId19"/>
    <p:sldId id="277" r:id="rId20"/>
    <p:sldId id="276" r:id="rId21"/>
    <p:sldId id="278" r:id="rId22"/>
    <p:sldId id="279"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937B"/>
    <a:srgbClr val="43A172"/>
    <a:srgbClr val="7F7F7F"/>
    <a:srgbClr val="44C1A3"/>
    <a:srgbClr val="99CB38"/>
    <a:srgbClr val="63A537"/>
    <a:srgbClr val="37A76F"/>
    <a:srgbClr val="55C7AB"/>
    <a:srgbClr val="004358"/>
    <a:srgbClr val="F9F7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8" d="100"/>
          <a:sy n="88" d="100"/>
        </p:scale>
        <p:origin x="451" y="62"/>
      </p:cViewPr>
      <p:guideLst>
        <p:guide orient="horz" pos="2160"/>
        <p:guide pos="3795"/>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680" b="0" i="0" u="none" strike="noStrike" kern="1200" spc="0" baseline="0">
              <a:solidFill>
                <a:schemeClr val="tx1">
                  <a:lumMod val="65000"/>
                  <a:lumOff val="35000"/>
                </a:schemeClr>
              </a:solidFill>
              <a:latin typeface="Source Sans Pro" panose="020B0503030403020204" pitchFamily="34" charset="0"/>
              <a:ea typeface="Lato" panose="020F0502020204030203" pitchFamily="34" charset="0"/>
              <a:cs typeface="Lato" panose="020F0502020204030203" pitchFamily="34" charset="0"/>
            </a:defRPr>
          </a:pPr>
          <a:endParaRPr lang="zh-CN"/>
        </a:p>
      </c:txPr>
    </c:title>
    <c:autoTitleDeleted val="0"/>
    <c:plotArea>
      <c:layout>
        <c:manualLayout>
          <c:layoutTarget val="inner"/>
          <c:xMode val="edge"/>
          <c:yMode val="edge"/>
          <c:x val="3.0731914370078699E-2"/>
          <c:y val="0.10595422806016799"/>
          <c:w val="0.94583058562992095"/>
          <c:h val="0.7321374114988099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tx1">
                        <a:lumMod val="75000"/>
                        <a:lumOff val="25000"/>
                      </a:schemeClr>
                    </a:solidFill>
                    <a:latin typeface="Source Sans Pro" panose="020B0503030403020204" pitchFamily="34" charset="0"/>
                    <a:ea typeface="Lato" panose="020F0502020204030203" pitchFamily="34" charset="0"/>
                    <a:cs typeface="Lato" panose="020F0502020204030203"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4.5999999999999996</c:v>
                </c:pt>
                <c:pt idx="1">
                  <c:v>2.5</c:v>
                </c:pt>
                <c:pt idx="2">
                  <c:v>3.9</c:v>
                </c:pt>
                <c:pt idx="3">
                  <c:v>4.5</c:v>
                </c:pt>
              </c:numCache>
            </c:numRef>
          </c:val>
          <c:extLst>
            <c:ext xmlns:c16="http://schemas.microsoft.com/office/drawing/2014/chart" uri="{C3380CC4-5D6E-409C-BE32-E72D297353CC}">
              <c16:uniqueId val="{00000000-9319-451F-90A7-B50281EB7EF6}"/>
            </c:ext>
          </c:extLst>
        </c:ser>
        <c:ser>
          <c:idx val="1"/>
          <c:order val="1"/>
          <c:tx>
            <c:strRef>
              <c:f>Sheet1!$C$1</c:f>
              <c:strCache>
                <c:ptCount val="1"/>
                <c:pt idx="0">
                  <c:v>Series 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tx1">
                        <a:lumMod val="75000"/>
                        <a:lumOff val="25000"/>
                      </a:schemeClr>
                    </a:solidFill>
                    <a:latin typeface="Source Sans Pro" panose="020B0503030403020204" pitchFamily="34" charset="0"/>
                    <a:ea typeface="Lato" panose="020F0502020204030203" pitchFamily="34" charset="0"/>
                    <a:cs typeface="Lato" panose="020F0502020204030203"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2.9</c:v>
                </c:pt>
                <c:pt idx="1">
                  <c:v>4.4000000000000004</c:v>
                </c:pt>
                <c:pt idx="2">
                  <c:v>1.8</c:v>
                </c:pt>
                <c:pt idx="3">
                  <c:v>2.8</c:v>
                </c:pt>
              </c:numCache>
            </c:numRef>
          </c:val>
          <c:extLst>
            <c:ext xmlns:c16="http://schemas.microsoft.com/office/drawing/2014/chart" uri="{C3380CC4-5D6E-409C-BE32-E72D297353CC}">
              <c16:uniqueId val="{00000001-9319-451F-90A7-B50281EB7EF6}"/>
            </c:ext>
          </c:extLst>
        </c:ser>
        <c:ser>
          <c:idx val="2"/>
          <c:order val="2"/>
          <c:tx>
            <c:strRef>
              <c:f>Sheet1!$D$1</c:f>
              <c:strCache>
                <c:ptCount val="1"/>
                <c:pt idx="0">
                  <c:v>Series 3</c:v>
                </c:pt>
              </c:strCache>
            </c:strRef>
          </c:tx>
          <c:spPr>
            <a:solidFill>
              <a:srgbClr val="31937B"/>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tx1">
                        <a:lumMod val="75000"/>
                        <a:lumOff val="25000"/>
                      </a:schemeClr>
                    </a:solidFill>
                    <a:latin typeface="Source Sans Pro" panose="020B0503030403020204" pitchFamily="34" charset="0"/>
                    <a:ea typeface="Lato" panose="020F0502020204030203" pitchFamily="34" charset="0"/>
                    <a:cs typeface="Lato" panose="020F0502020204030203"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319-451F-90A7-B50281EB7EF6}"/>
            </c:ext>
          </c:extLst>
        </c:ser>
        <c:dLbls>
          <c:showLegendKey val="0"/>
          <c:showVal val="1"/>
          <c:showCatName val="0"/>
          <c:showSerName val="0"/>
          <c:showPercent val="0"/>
          <c:showBubbleSize val="0"/>
        </c:dLbls>
        <c:gapWidth val="219"/>
        <c:overlap val="-27"/>
        <c:axId val="210331904"/>
        <c:axId val="210332464"/>
      </c:barChart>
      <c:catAx>
        <c:axId val="21033190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Source Sans Pro" panose="020B0503030403020204" pitchFamily="34" charset="0"/>
                <a:ea typeface="Lato" panose="020F0502020204030203" pitchFamily="34" charset="0"/>
                <a:cs typeface="Lato" panose="020F0502020204030203" pitchFamily="34" charset="0"/>
              </a:defRPr>
            </a:pPr>
            <a:endParaRPr lang="zh-CN"/>
          </a:p>
        </c:txPr>
        <c:crossAx val="210332464"/>
        <c:crosses val="autoZero"/>
        <c:auto val="1"/>
        <c:lblAlgn val="ctr"/>
        <c:lblOffset val="100"/>
        <c:noMultiLvlLbl val="0"/>
      </c:catAx>
      <c:valAx>
        <c:axId val="210332464"/>
        <c:scaling>
          <c:orientation val="minMax"/>
        </c:scaling>
        <c:delete val="1"/>
        <c:axPos val="l"/>
        <c:numFmt formatCode="General" sourceLinked="1"/>
        <c:majorTickMark val="out"/>
        <c:minorTickMark val="none"/>
        <c:tickLblPos val="nextTo"/>
        <c:crossAx val="21033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Source Sans Pro" panose="020B0503030403020204" pitchFamily="34" charset="0"/>
              <a:ea typeface="Lato" panose="020F0502020204030203" pitchFamily="34" charset="0"/>
              <a:cs typeface="Lato" panose="020F0502020204030203" pitchFamily="34" charset="0"/>
            </a:defRPr>
          </a:pPr>
          <a:endParaRPr lang="zh-CN"/>
        </a:p>
      </c:txPr>
    </c:legend>
    <c:plotVisOnly val="1"/>
    <c:dispBlanksAs val="gap"/>
    <c:showDLblsOverMax val="0"/>
  </c:chart>
  <c:spPr>
    <a:noFill/>
    <a:ln>
      <a:noFill/>
    </a:ln>
    <a:effectLst/>
  </c:spPr>
  <c:txPr>
    <a:bodyPr/>
    <a:lstStyle/>
    <a:p>
      <a:pPr>
        <a:defRPr lang="zh-CN" sz="1400">
          <a:latin typeface="Source Sans Pro" panose="020B0503030403020204" pitchFamily="34" charset="0"/>
          <a:ea typeface="Lato" panose="020F0502020204030203" pitchFamily="34" charset="0"/>
          <a:cs typeface="Lato" panose="020F0502020204030203" pitchFamily="34"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680" b="0" i="0" u="none" strike="noStrike" kern="1200" spc="0" baseline="0">
                <a:solidFill>
                  <a:schemeClr val="tx1">
                    <a:lumMod val="65000"/>
                    <a:lumOff val="35000"/>
                  </a:schemeClr>
                </a:solidFill>
                <a:latin typeface="Source Sans Pro" panose="020B0503030403020204" pitchFamily="34" charset="0"/>
                <a:ea typeface="+mn-ea"/>
                <a:cs typeface="+mn-cs"/>
              </a:defRPr>
            </a:pPr>
            <a:r>
              <a:rPr lang="zh-CN" altLang="en-US" dirty="0"/>
              <a:t>图表标题</a:t>
            </a:r>
            <a:endParaRPr lang="en-US" altLang="zh-CN" dirty="0"/>
          </a:p>
        </c:rich>
      </c:tx>
      <c:overlay val="0"/>
      <c:spPr>
        <a:noFill/>
        <a:ln>
          <a:noFill/>
        </a:ln>
        <a:effectLst/>
      </c:spPr>
      <c:txPr>
        <a:bodyPr rot="0" spcFirstLastPara="1" vertOverflow="ellipsis" vert="horz" wrap="square" anchor="ctr" anchorCtr="1"/>
        <a:lstStyle/>
        <a:p>
          <a:pPr>
            <a:defRPr lang="zh-CN" sz="1680" b="0" i="0" u="none" strike="noStrike" kern="1200" spc="0" baseline="0">
              <a:solidFill>
                <a:schemeClr val="tx1">
                  <a:lumMod val="65000"/>
                  <a:lumOff val="35000"/>
                </a:schemeClr>
              </a:solidFill>
              <a:latin typeface="Source Sans Pro" panose="020B0503030403020204" pitchFamily="34" charset="0"/>
              <a:ea typeface="+mn-ea"/>
              <a:cs typeface="+mn-cs"/>
            </a:defRPr>
          </a:pPr>
          <a:endParaRPr lang="zh-CN"/>
        </a:p>
      </c:txPr>
    </c:title>
    <c:autoTitleDeleted val="0"/>
    <c:plotArea>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AEA1-4199-AD23-A780B4D3ECBC}"/>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AEA1-4199-AD23-A780B4D3ECBC}"/>
              </c:ext>
            </c:extLst>
          </c:dPt>
          <c:dPt>
            <c:idx val="2"/>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5-AEA1-4199-AD23-A780B4D3ECBC}"/>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7-AEA1-4199-AD23-A780B4D3ECBC}"/>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AEA1-4199-AD23-A780B4D3ECBC}"/>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Source Sans Pro" panose="020B0503030403020204" pitchFamily="34" charset="0"/>
              <a:ea typeface="+mn-ea"/>
              <a:cs typeface="+mn-cs"/>
            </a:defRPr>
          </a:pPr>
          <a:endParaRPr lang="zh-CN"/>
        </a:p>
      </c:txPr>
    </c:legend>
    <c:plotVisOnly val="1"/>
    <c:dispBlanksAs val="gap"/>
    <c:showDLblsOverMax val="0"/>
  </c:chart>
  <c:spPr>
    <a:noFill/>
    <a:ln>
      <a:noFill/>
    </a:ln>
    <a:effectLst/>
  </c:spPr>
  <c:txPr>
    <a:bodyPr/>
    <a:lstStyle/>
    <a:p>
      <a:pPr>
        <a:defRPr lang="zh-CN" sz="1400">
          <a:latin typeface="Source Sans Pro" panose="020B0503030403020204" pitchFamily="34" charset="0"/>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title>
      <c:overlay val="0"/>
      <c:spPr>
        <a:noFill/>
        <a:ln>
          <a:noFill/>
        </a:ln>
        <a:effectLst/>
      </c:spPr>
      <c:txPr>
        <a:bodyPr rot="0" spcFirstLastPara="1" vertOverflow="ellipsis" vert="horz" wrap="square" anchor="ctr" anchorCtr="1"/>
        <a:lstStyle/>
        <a:p>
          <a:pPr>
            <a:defRPr lang="zh-CN" sz="1680" b="0" i="0" u="none" strike="noStrike" kern="1200" spc="0" baseline="0">
              <a:solidFill>
                <a:schemeClr val="tx1">
                  <a:lumMod val="65000"/>
                  <a:lumOff val="35000"/>
                </a:schemeClr>
              </a:solidFill>
              <a:latin typeface="Source Sans Pro" panose="020B0503030403020204" pitchFamily="34" charset="0"/>
              <a:ea typeface="Lato" panose="020F0502020204030203" pitchFamily="34" charset="0"/>
              <a:cs typeface="Lato" panose="020F0502020204030203" pitchFamily="34" charset="0"/>
            </a:defRPr>
          </a:pPr>
          <a:endParaRPr lang="zh-CN"/>
        </a:p>
      </c:txPr>
    </c:title>
    <c:autoTitleDeleted val="0"/>
    <c:plotArea>
      <c:layout/>
      <c:areaChart>
        <c:grouping val="stacked"/>
        <c:varyColors val="0"/>
        <c:ser>
          <c:idx val="0"/>
          <c:order val="0"/>
          <c:tx>
            <c:strRef>
              <c:f>Sheet1!$B$1</c:f>
              <c:strCache>
                <c:ptCount val="1"/>
                <c:pt idx="0">
                  <c:v>Series 1</c:v>
                </c:pt>
              </c:strCache>
            </c:strRef>
          </c:tx>
          <c:spPr>
            <a:solidFill>
              <a:schemeClr val="accent4"/>
            </a:solidFill>
            <a:ln>
              <a:noFill/>
            </a:ln>
            <a:effectLst/>
          </c:spPr>
          <c:cat>
            <c:numRef>
              <c:f>Sheet1!$A$2:$A$6</c:f>
              <c:numCache>
                <c:formatCode>yyyy/m/d</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9A0C-42D6-884C-588CD3123D93}"/>
            </c:ext>
          </c:extLst>
        </c:ser>
        <c:dLbls>
          <c:showLegendKey val="0"/>
          <c:showVal val="0"/>
          <c:showCatName val="0"/>
          <c:showSerName val="0"/>
          <c:showPercent val="0"/>
          <c:showBubbleSize val="0"/>
        </c:dLbls>
        <c:axId val="279974656"/>
        <c:axId val="279975216"/>
      </c:areaChart>
      <c:barChart>
        <c:barDir val="col"/>
        <c:grouping val="clustered"/>
        <c:varyColors val="0"/>
        <c:ser>
          <c:idx val="1"/>
          <c:order val="1"/>
          <c:tx>
            <c:strRef>
              <c:f>Sheet1!$C$1</c:f>
              <c:strCache>
                <c:ptCount val="1"/>
                <c:pt idx="0">
                  <c:v>Series 2</c:v>
                </c:pt>
              </c:strCache>
            </c:strRef>
          </c:tx>
          <c:spPr>
            <a:solidFill>
              <a:schemeClr val="accent4">
                <a:lumMod val="75000"/>
              </a:schemeClr>
            </a:solidFill>
            <a:ln>
              <a:noFill/>
            </a:ln>
            <a:effectLst/>
          </c:spPr>
          <c:invertIfNegative val="0"/>
          <c:cat>
            <c:numRef>
              <c:f>Sheet1!$A$2:$A$6</c:f>
              <c:numCache>
                <c:formatCode>yyyy/m/d</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9A0C-42D6-884C-588CD3123D93}"/>
            </c:ext>
          </c:extLst>
        </c:ser>
        <c:dLbls>
          <c:showLegendKey val="0"/>
          <c:showVal val="0"/>
          <c:showCatName val="0"/>
          <c:showSerName val="0"/>
          <c:showPercent val="0"/>
          <c:showBubbleSize val="0"/>
        </c:dLbls>
        <c:gapWidth val="150"/>
        <c:axId val="279974656"/>
        <c:axId val="279975216"/>
      </c:barChart>
      <c:dateAx>
        <c:axId val="279974656"/>
        <c:scaling>
          <c:orientation val="minMax"/>
        </c:scaling>
        <c:delete val="0"/>
        <c:axPos val="b"/>
        <c:numFmt formatCode="yyyy/m/d"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Source Sans Pro" panose="020B0503030403020204" pitchFamily="34" charset="0"/>
                <a:ea typeface="Lato" panose="020F0502020204030203" pitchFamily="34" charset="0"/>
                <a:cs typeface="Lato" panose="020F0502020204030203" pitchFamily="34" charset="0"/>
              </a:defRPr>
            </a:pPr>
            <a:endParaRPr lang="zh-CN"/>
          </a:p>
        </c:txPr>
        <c:crossAx val="279975216"/>
        <c:crosses val="autoZero"/>
        <c:auto val="1"/>
        <c:lblOffset val="100"/>
        <c:baseTimeUnit val="days"/>
      </c:dateAx>
      <c:valAx>
        <c:axId val="2799752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Source Sans Pro" panose="020B0503030403020204" pitchFamily="34" charset="0"/>
                <a:ea typeface="Lato" panose="020F0502020204030203" pitchFamily="34" charset="0"/>
                <a:cs typeface="Lato" panose="020F0502020204030203" pitchFamily="34" charset="0"/>
              </a:defRPr>
            </a:pPr>
            <a:endParaRPr lang="zh-CN"/>
          </a:p>
        </c:txPr>
        <c:crossAx val="279974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Source Sans Pro" panose="020B0503030403020204" pitchFamily="34" charset="0"/>
              <a:ea typeface="Lato" panose="020F0502020204030203" pitchFamily="34" charset="0"/>
              <a:cs typeface="Lato" panose="020F0502020204030203" pitchFamily="34" charset="0"/>
            </a:defRPr>
          </a:pPr>
          <a:endParaRPr lang="zh-CN"/>
        </a:p>
      </c:txPr>
    </c:legend>
    <c:plotVisOnly val="1"/>
    <c:dispBlanksAs val="zero"/>
    <c:showDLblsOverMax val="0"/>
  </c:chart>
  <c:spPr>
    <a:noFill/>
    <a:ln>
      <a:noFill/>
    </a:ln>
    <a:effectLst/>
  </c:spPr>
  <c:txPr>
    <a:bodyPr/>
    <a:lstStyle/>
    <a:p>
      <a:pPr>
        <a:defRPr lang="zh-CN" sz="1400">
          <a:latin typeface="Source Sans Pro" panose="020B0503030403020204" pitchFamily="34" charset="0"/>
          <a:ea typeface="Lato" panose="020F0502020204030203" pitchFamily="34" charset="0"/>
          <a:cs typeface="Lato" panose="020F0502020204030203"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65000"/>
        <a:lumOff val="3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2018/4/25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更多模板请关注：https://haosc.taobao.com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54B66-FF8F-45E2-AE2C-9A953808E837}" type="datetimeFigureOut">
              <a:rPr lang="zh-CN" altLang="en-US" smtClean="0"/>
              <a:t>2018/4/25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8A4D5A-4FC1-47C5-997B-9CDA05F0486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54B66-FF8F-45E2-AE2C-9A953808E837}" type="datetimeFigureOut">
              <a:rPr lang="zh-CN" altLang="en-US" smtClean="0"/>
              <a:t>2018/4/25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8A4D5A-4FC1-47C5-997B-9CDA05F0486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54B66-FF8F-45E2-AE2C-9A953808E837}" type="datetimeFigureOut">
              <a:rPr lang="zh-CN" altLang="en-US" smtClean="0"/>
              <a:t>2018/4/25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8A4D5A-4FC1-47C5-997B-9CDA05F0486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54B66-FF8F-45E2-AE2C-9A953808E837}" type="datetimeFigureOut">
              <a:rPr lang="zh-CN" altLang="en-US" smtClean="0"/>
              <a:t>2018/4/25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8A4D5A-4FC1-47C5-997B-9CDA05F0486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54B66-FF8F-45E2-AE2C-9A953808E837}" type="datetimeFigureOut">
              <a:rPr lang="zh-CN" altLang="en-US" smtClean="0"/>
              <a:t>2018/4/25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8A4D5A-4FC1-47C5-997B-9CDA05F0486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54B66-FF8F-45E2-AE2C-9A953808E837}" type="datetimeFigureOut">
              <a:rPr lang="zh-CN" altLang="en-US" smtClean="0"/>
              <a:t>2018/4/25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8A4D5A-4FC1-47C5-997B-9CDA05F0486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54B66-FF8F-45E2-AE2C-9A953808E837}" type="datetimeFigureOut">
              <a:rPr lang="zh-CN" altLang="en-US" smtClean="0"/>
              <a:t>2018/4/25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98A4D5A-4FC1-47C5-997B-9CDA05F0486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54B66-FF8F-45E2-AE2C-9A953808E837}" type="datetimeFigureOut">
              <a:rPr lang="zh-CN" altLang="en-US" smtClean="0"/>
              <a:t>2018/4/25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98A4D5A-4FC1-47C5-997B-9CDA05F0486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54B66-FF8F-45E2-AE2C-9A953808E837}" type="datetimeFigureOut">
              <a:rPr lang="zh-CN" altLang="en-US" smtClean="0"/>
              <a:t>2018/4/25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98A4D5A-4FC1-47C5-997B-9CDA05F0486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54B66-FF8F-45E2-AE2C-9A953808E837}" type="datetimeFigureOut">
              <a:rPr lang="zh-CN" altLang="en-US" smtClean="0"/>
              <a:t>2018/4/25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8A4D5A-4FC1-47C5-997B-9CDA05F0486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54B66-FF8F-45E2-AE2C-9A953808E837}" type="datetimeFigureOut">
              <a:rPr lang="zh-CN" altLang="en-US" smtClean="0"/>
              <a:t>2018/4/25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8A4D5A-4FC1-47C5-997B-9CDA05F0486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54B66-FF8F-45E2-AE2C-9A953808E837}" type="datetimeFigureOut">
              <a:rPr lang="zh-CN" altLang="en-US" smtClean="0"/>
              <a:t>2018/4/25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A4D5A-4FC1-47C5-997B-9CDA05F0486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2.xml"/><Relationship Id="rId5" Type="http://schemas.openxmlformats.org/officeDocument/2006/relationships/tags" Target="../tags/tag23.xml"/><Relationship Id="rId4"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665681"/>
            <a:ext cx="12192000" cy="21923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5"/>
          <p:cNvSpPr txBox="1"/>
          <p:nvPr/>
        </p:nvSpPr>
        <p:spPr>
          <a:xfrm>
            <a:off x="4276476" y="6150280"/>
            <a:ext cx="1587260" cy="384705"/>
          </a:xfrm>
          <a:prstGeom prst="rect">
            <a:avLst/>
          </a:prstGeom>
          <a:noFill/>
        </p:spPr>
        <p:txBody>
          <a:bodyPr wrap="none" lIns="91423" tIns="45712" rIns="91423" bIns="45712" rtlCol="0">
            <a:spAutoFit/>
          </a:bodyPr>
          <a:lstStyle/>
          <a:p>
            <a:pPr algn="ctr"/>
            <a:r>
              <a:rPr lang="zh-CN" altLang="en-US" sz="1900" dirty="0">
                <a:solidFill>
                  <a:schemeClr val="bg1"/>
                </a:solidFill>
                <a:latin typeface="微软雅黑" panose="020B0503020204020204" pitchFamily="34" charset="-122"/>
                <a:ea typeface="微软雅黑" panose="020B0503020204020204" pitchFamily="34" charset="-122"/>
              </a:rPr>
              <a:t>答辩人：</a:t>
            </a:r>
            <a:r>
              <a:rPr lang="en-US" altLang="zh-CN" sz="1900" dirty="0">
                <a:solidFill>
                  <a:schemeClr val="bg1"/>
                </a:solidFill>
                <a:latin typeface="微软雅黑" panose="020B0503020204020204" pitchFamily="34" charset="-122"/>
                <a:ea typeface="微软雅黑" panose="020B0503020204020204" pitchFamily="34" charset="-122"/>
              </a:rPr>
              <a:t>123</a:t>
            </a:r>
          </a:p>
        </p:txBody>
      </p:sp>
      <p:sp>
        <p:nvSpPr>
          <p:cNvPr id="28" name="文本框 5"/>
          <p:cNvSpPr txBox="1"/>
          <p:nvPr/>
        </p:nvSpPr>
        <p:spPr>
          <a:xfrm>
            <a:off x="6278968" y="6150280"/>
            <a:ext cx="2330450" cy="382270"/>
          </a:xfrm>
          <a:prstGeom prst="rect">
            <a:avLst/>
          </a:prstGeom>
          <a:noFill/>
        </p:spPr>
        <p:txBody>
          <a:bodyPr wrap="none" lIns="91423" tIns="45712" rIns="91423" bIns="45712" rtlCol="0">
            <a:spAutoFit/>
          </a:bodyPr>
          <a:lstStyle/>
          <a:p>
            <a:pPr algn="ctr"/>
            <a:r>
              <a:rPr sz="1900" dirty="0">
                <a:solidFill>
                  <a:schemeClr val="bg1"/>
                </a:solidFill>
                <a:latin typeface="微软雅黑" panose="020B0503020204020204" pitchFamily="34" charset="-122"/>
                <a:ea typeface="微软雅黑" panose="020B0503020204020204" pitchFamily="34" charset="-122"/>
              </a:rPr>
              <a:t>时间：20XX-XX-XX</a:t>
            </a:r>
          </a:p>
        </p:txBody>
      </p:sp>
      <p:grpSp>
        <p:nvGrpSpPr>
          <p:cNvPr id="6" name="组合 5"/>
          <p:cNvGrpSpPr/>
          <p:nvPr/>
        </p:nvGrpSpPr>
        <p:grpSpPr>
          <a:xfrm>
            <a:off x="4317959" y="625761"/>
            <a:ext cx="3173502" cy="3608458"/>
            <a:chOff x="4317959" y="1006757"/>
            <a:chExt cx="3173502" cy="3608458"/>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0505" y="2077203"/>
              <a:ext cx="477413" cy="982277"/>
            </a:xfrm>
            <a:prstGeom prst="rect">
              <a:avLst/>
            </a:prstGeom>
          </p:spPr>
        </p:pic>
        <p:grpSp>
          <p:nvGrpSpPr>
            <p:cNvPr id="3" name="组合 2"/>
            <p:cNvGrpSpPr/>
            <p:nvPr/>
          </p:nvGrpSpPr>
          <p:grpSpPr>
            <a:xfrm>
              <a:off x="4317959" y="1006757"/>
              <a:ext cx="3173502" cy="3608458"/>
              <a:chOff x="4545415" y="805541"/>
              <a:chExt cx="3173502" cy="3608458"/>
            </a:xfrm>
          </p:grpSpPr>
          <p:sp>
            <p:nvSpPr>
              <p:cNvPr id="19" name="文本框 18"/>
              <p:cNvSpPr txBox="1"/>
              <p:nvPr/>
            </p:nvSpPr>
            <p:spPr>
              <a:xfrm>
                <a:off x="4545415" y="1312084"/>
                <a:ext cx="1940570" cy="1895931"/>
              </a:xfrm>
              <a:custGeom>
                <a:avLst/>
                <a:gdLst/>
                <a:ahLst/>
                <a:cxnLst/>
                <a:rect l="l" t="t" r="r" b="b"/>
                <a:pathLst>
                  <a:path w="1940570" h="1895931">
                    <a:moveTo>
                      <a:pt x="0" y="633152"/>
                    </a:moveTo>
                    <a:lnTo>
                      <a:pt x="518034" y="633152"/>
                    </a:lnTo>
                    <a:lnTo>
                      <a:pt x="518034" y="1315641"/>
                    </a:lnTo>
                    <a:cubicBezTo>
                      <a:pt x="583816" y="1260822"/>
                      <a:pt x="652339" y="1200522"/>
                      <a:pt x="723603" y="1134740"/>
                    </a:cubicBezTo>
                    <a:cubicBezTo>
                      <a:pt x="751012" y="1233413"/>
                      <a:pt x="786644" y="1315641"/>
                      <a:pt x="830499" y="1381423"/>
                    </a:cubicBezTo>
                    <a:cubicBezTo>
                      <a:pt x="534479" y="1650032"/>
                      <a:pt x="375506" y="1806265"/>
                      <a:pt x="353579" y="1850119"/>
                    </a:cubicBezTo>
                    <a:cubicBezTo>
                      <a:pt x="342615" y="1866565"/>
                      <a:pt x="337133" y="1874788"/>
                      <a:pt x="337133" y="1874788"/>
                    </a:cubicBezTo>
                    <a:cubicBezTo>
                      <a:pt x="216533" y="1754187"/>
                      <a:pt x="148010" y="1671960"/>
                      <a:pt x="131564" y="1628105"/>
                    </a:cubicBezTo>
                    <a:cubicBezTo>
                      <a:pt x="137046" y="1622623"/>
                      <a:pt x="148010" y="1608919"/>
                      <a:pt x="164455" y="1586991"/>
                    </a:cubicBezTo>
                    <a:cubicBezTo>
                      <a:pt x="213792" y="1543137"/>
                      <a:pt x="241201" y="1502023"/>
                      <a:pt x="246683" y="1463650"/>
                    </a:cubicBezTo>
                    <a:cubicBezTo>
                      <a:pt x="252165" y="1430759"/>
                      <a:pt x="254906" y="1373200"/>
                      <a:pt x="254906" y="1290972"/>
                    </a:cubicBezTo>
                    <a:lnTo>
                      <a:pt x="254906" y="863389"/>
                    </a:lnTo>
                    <a:lnTo>
                      <a:pt x="0" y="863389"/>
                    </a:lnTo>
                    <a:close/>
                    <a:moveTo>
                      <a:pt x="444029" y="32891"/>
                    </a:moveTo>
                    <a:cubicBezTo>
                      <a:pt x="520775" y="158973"/>
                      <a:pt x="589298" y="290537"/>
                      <a:pt x="649598" y="427583"/>
                    </a:cubicBezTo>
                    <a:lnTo>
                      <a:pt x="370024" y="542702"/>
                    </a:lnTo>
                    <a:cubicBezTo>
                      <a:pt x="298760" y="378246"/>
                      <a:pt x="230237" y="252164"/>
                      <a:pt x="164455" y="164455"/>
                    </a:cubicBezTo>
                    <a:close/>
                    <a:moveTo>
                      <a:pt x="1019622" y="0"/>
                    </a:moveTo>
                    <a:cubicBezTo>
                      <a:pt x="1266305" y="32891"/>
                      <a:pt x="1392387" y="52077"/>
                      <a:pt x="1397869" y="57559"/>
                    </a:cubicBezTo>
                    <a:cubicBezTo>
                      <a:pt x="1397869" y="63041"/>
                      <a:pt x="1389646" y="74005"/>
                      <a:pt x="1373200" y="90450"/>
                    </a:cubicBezTo>
                    <a:cubicBezTo>
                      <a:pt x="1356755" y="112377"/>
                      <a:pt x="1348532" y="128823"/>
                      <a:pt x="1348532" y="139787"/>
                    </a:cubicBezTo>
                    <a:cubicBezTo>
                      <a:pt x="1458169" y="386469"/>
                      <a:pt x="1655515" y="570111"/>
                      <a:pt x="1940570" y="690711"/>
                    </a:cubicBezTo>
                    <a:cubicBezTo>
                      <a:pt x="1852861" y="800348"/>
                      <a:pt x="1789820" y="901762"/>
                      <a:pt x="1751447" y="994953"/>
                    </a:cubicBezTo>
                    <a:cubicBezTo>
                      <a:pt x="1499282" y="825016"/>
                      <a:pt x="1310159" y="630411"/>
                      <a:pt x="1184077" y="411138"/>
                    </a:cubicBezTo>
                    <a:cubicBezTo>
                      <a:pt x="1151186" y="471438"/>
                      <a:pt x="1101849" y="556406"/>
                      <a:pt x="1036067" y="666043"/>
                    </a:cubicBezTo>
                    <a:cubicBezTo>
                      <a:pt x="1019622" y="687970"/>
                      <a:pt x="1005917" y="709898"/>
                      <a:pt x="994954" y="731825"/>
                    </a:cubicBezTo>
                    <a:lnTo>
                      <a:pt x="1110072" y="731825"/>
                    </a:lnTo>
                    <a:cubicBezTo>
                      <a:pt x="1159409" y="731825"/>
                      <a:pt x="1184077" y="737307"/>
                      <a:pt x="1184077" y="748270"/>
                    </a:cubicBezTo>
                    <a:cubicBezTo>
                      <a:pt x="1184077" y="764716"/>
                      <a:pt x="1181336" y="783902"/>
                      <a:pt x="1175854" y="805830"/>
                    </a:cubicBezTo>
                    <a:cubicBezTo>
                      <a:pt x="1170372" y="844202"/>
                      <a:pt x="1167631" y="885316"/>
                      <a:pt x="1167631" y="929171"/>
                    </a:cubicBezTo>
                    <a:lnTo>
                      <a:pt x="1167631" y="1068958"/>
                    </a:lnTo>
                    <a:cubicBezTo>
                      <a:pt x="1271786" y="1008658"/>
                      <a:pt x="1367718" y="931912"/>
                      <a:pt x="1455428" y="838721"/>
                    </a:cubicBezTo>
                    <a:cubicBezTo>
                      <a:pt x="1570546" y="937394"/>
                      <a:pt x="1644551" y="1016880"/>
                      <a:pt x="1677442" y="1077181"/>
                    </a:cubicBezTo>
                    <a:cubicBezTo>
                      <a:pt x="1677442" y="1093626"/>
                      <a:pt x="1652774" y="1110072"/>
                      <a:pt x="1603437" y="1126517"/>
                    </a:cubicBezTo>
                    <a:cubicBezTo>
                      <a:pt x="1597956" y="1126517"/>
                      <a:pt x="1595215" y="1126517"/>
                      <a:pt x="1595215" y="1126517"/>
                    </a:cubicBezTo>
                    <a:cubicBezTo>
                      <a:pt x="1523951" y="1164890"/>
                      <a:pt x="1430760" y="1214227"/>
                      <a:pt x="1315641" y="1274527"/>
                    </a:cubicBezTo>
                    <a:cubicBezTo>
                      <a:pt x="1249859" y="1307418"/>
                      <a:pt x="1200522" y="1332086"/>
                      <a:pt x="1167631" y="1348532"/>
                    </a:cubicBezTo>
                    <a:lnTo>
                      <a:pt x="1167631" y="1521209"/>
                    </a:lnTo>
                    <a:cubicBezTo>
                      <a:pt x="1145704" y="1625364"/>
                      <a:pt x="1186818" y="1666478"/>
                      <a:pt x="1290973" y="1644551"/>
                    </a:cubicBezTo>
                    <a:lnTo>
                      <a:pt x="1422537" y="1644551"/>
                    </a:lnTo>
                    <a:cubicBezTo>
                      <a:pt x="1432815" y="1648662"/>
                      <a:pt x="1442408" y="1650675"/>
                      <a:pt x="1451316" y="1650589"/>
                    </a:cubicBezTo>
                    <a:lnTo>
                      <a:pt x="1468420" y="1646046"/>
                    </a:lnTo>
                    <a:lnTo>
                      <a:pt x="1803006" y="1646046"/>
                    </a:lnTo>
                    <a:lnTo>
                      <a:pt x="1797700" y="1673844"/>
                    </a:lnTo>
                    <a:cubicBezTo>
                      <a:pt x="1754531" y="1843438"/>
                      <a:pt x="1665108" y="1915902"/>
                      <a:pt x="1529433" y="1891233"/>
                    </a:cubicBezTo>
                    <a:lnTo>
                      <a:pt x="1241636" y="1891233"/>
                    </a:lnTo>
                    <a:cubicBezTo>
                      <a:pt x="983990" y="1907679"/>
                      <a:pt x="871612" y="1825451"/>
                      <a:pt x="904503" y="1644551"/>
                    </a:cubicBezTo>
                    <a:lnTo>
                      <a:pt x="904503" y="846943"/>
                    </a:lnTo>
                    <a:cubicBezTo>
                      <a:pt x="893540" y="857907"/>
                      <a:pt x="885317" y="866130"/>
                      <a:pt x="879835" y="871612"/>
                    </a:cubicBezTo>
                    <a:cubicBezTo>
                      <a:pt x="830499" y="948358"/>
                      <a:pt x="800349" y="986730"/>
                      <a:pt x="789385" y="986730"/>
                    </a:cubicBezTo>
                    <a:cubicBezTo>
                      <a:pt x="696194" y="920948"/>
                      <a:pt x="611225" y="877094"/>
                      <a:pt x="534479" y="855166"/>
                    </a:cubicBezTo>
                    <a:cubicBezTo>
                      <a:pt x="786644" y="630411"/>
                      <a:pt x="948358" y="345355"/>
                      <a:pt x="1019622" y="0"/>
                    </a:cubicBezTo>
                    <a:close/>
                  </a:path>
                </a:pathLst>
              </a:custGeom>
              <a:solidFill>
                <a:schemeClr val="accent4">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6600" dirty="0">
                  <a:solidFill>
                    <a:schemeClr val="accent4">
                      <a:lumMod val="75000"/>
                    </a:schemeClr>
                  </a:solidFill>
                  <a:latin typeface="方正大黑简体" panose="02010601030101010101" pitchFamily="65" charset="-122"/>
                  <a:ea typeface="方正大黑简体" panose="02010601030101010101" pitchFamily="65" charset="-122"/>
                </a:endParaRPr>
              </a:p>
            </p:txBody>
          </p:sp>
          <p:grpSp>
            <p:nvGrpSpPr>
              <p:cNvPr id="26" name="组合 25"/>
              <p:cNvGrpSpPr/>
              <p:nvPr/>
            </p:nvGrpSpPr>
            <p:grpSpPr>
              <a:xfrm>
                <a:off x="5070014" y="805541"/>
                <a:ext cx="2198792" cy="2292112"/>
                <a:chOff x="4860937" y="1029380"/>
                <a:chExt cx="2113880" cy="2399620"/>
              </a:xfrm>
            </p:grpSpPr>
            <p:cxnSp>
              <p:nvCxnSpPr>
                <p:cNvPr id="11" name="直接连接符 10"/>
                <p:cNvCxnSpPr/>
                <p:nvPr/>
              </p:nvCxnSpPr>
              <p:spPr>
                <a:xfrm>
                  <a:off x="4867970" y="1029380"/>
                  <a:ext cx="0" cy="493055"/>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860937" y="1045354"/>
                  <a:ext cx="2113879" cy="1"/>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974817" y="1029380"/>
                  <a:ext cx="0" cy="239962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 name="矩形 4"/>
              <p:cNvSpPr/>
              <p:nvPr/>
            </p:nvSpPr>
            <p:spPr>
              <a:xfrm>
                <a:off x="6059488" y="2551951"/>
                <a:ext cx="1659429" cy="1862048"/>
              </a:xfrm>
              <a:prstGeom prst="rect">
                <a:avLst/>
              </a:prstGeom>
            </p:spPr>
            <p:txBody>
              <a:bodyPr wrap="none">
                <a:spAutoFit/>
              </a:bodyPr>
              <a:lstStyle/>
              <a:p>
                <a:r>
                  <a:rPr lang="zh-CN" altLang="en-US" sz="11500" dirty="0">
                    <a:solidFill>
                      <a:schemeClr val="accent4">
                        <a:lumMod val="75000"/>
                      </a:schemeClr>
                    </a:solidFill>
                    <a:latin typeface="方正大黑简体" panose="02010601030101010101" pitchFamily="65" charset="-122"/>
                    <a:ea typeface="方正大黑简体" panose="02010601030101010101" pitchFamily="65" charset="-122"/>
                  </a:rPr>
                  <a:t>文</a:t>
                </a:r>
              </a:p>
            </p:txBody>
          </p:sp>
          <p:sp>
            <p:nvSpPr>
              <p:cNvPr id="20" name="矩形 19"/>
              <p:cNvSpPr/>
              <p:nvPr/>
            </p:nvSpPr>
            <p:spPr>
              <a:xfrm>
                <a:off x="6132825" y="2955381"/>
                <a:ext cx="1381790" cy="24183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5070013" y="3301661"/>
                <a:ext cx="2198861" cy="861698"/>
                <a:chOff x="4785538" y="3578578"/>
                <a:chExt cx="2198861" cy="955065"/>
              </a:xfrm>
            </p:grpSpPr>
            <p:grpSp>
              <p:nvGrpSpPr>
                <p:cNvPr id="14" name="组合 13"/>
                <p:cNvGrpSpPr/>
                <p:nvPr/>
              </p:nvGrpSpPr>
              <p:grpSpPr>
                <a:xfrm>
                  <a:off x="4785538" y="3578578"/>
                  <a:ext cx="2198792" cy="937440"/>
                  <a:chOff x="5566965" y="2438398"/>
                  <a:chExt cx="1338956" cy="937440"/>
                </a:xfrm>
              </p:grpSpPr>
              <p:cxnSp>
                <p:nvCxnSpPr>
                  <p:cNvPr id="7" name="直接连接符 6"/>
                  <p:cNvCxnSpPr/>
                  <p:nvPr/>
                </p:nvCxnSpPr>
                <p:spPr>
                  <a:xfrm>
                    <a:off x="5566965" y="3375838"/>
                    <a:ext cx="1338956"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575873" y="2438398"/>
                    <a:ext cx="0" cy="93744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23" name="直接连接符 22"/>
                <p:cNvCxnSpPr/>
                <p:nvPr/>
              </p:nvCxnSpPr>
              <p:spPr>
                <a:xfrm>
                  <a:off x="6984399" y="4217092"/>
                  <a:ext cx="0" cy="316551"/>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5286794" y="3234387"/>
                <a:ext cx="677108" cy="913070"/>
              </a:xfrm>
              <a:prstGeom prst="rect">
                <a:avLst/>
              </a:prstGeom>
              <a:noFill/>
            </p:spPr>
            <p:txBody>
              <a:bodyPr vert="eaVert" wrap="none" rtlCol="0">
                <a:spAutoFit/>
              </a:bodyPr>
              <a:lstStyle/>
              <a:p>
                <a:r>
                  <a:rPr lang="zh-CN" altLang="en-US" sz="3200" dirty="0">
                    <a:solidFill>
                      <a:schemeClr val="accent4">
                        <a:lumMod val="75000"/>
                      </a:schemeClr>
                    </a:solidFill>
                    <a:latin typeface="方正大标宋简体" panose="02010601030101010101" pitchFamily="65" charset="-122"/>
                    <a:ea typeface="方正大标宋简体" panose="02010601030101010101" pitchFamily="65" charset="-122"/>
                  </a:rPr>
                  <a:t>答辩</a:t>
                </a:r>
              </a:p>
            </p:txBody>
          </p:sp>
          <p:sp>
            <p:nvSpPr>
              <p:cNvPr id="15" name="文本框 14"/>
              <p:cNvSpPr txBox="1"/>
              <p:nvPr/>
            </p:nvSpPr>
            <p:spPr>
              <a:xfrm>
                <a:off x="6346710" y="894183"/>
                <a:ext cx="738664" cy="1015663"/>
              </a:xfrm>
              <a:prstGeom prst="rect">
                <a:avLst/>
              </a:prstGeom>
              <a:noFill/>
            </p:spPr>
            <p:txBody>
              <a:bodyPr vert="eaVert" wrap="none" rtlCol="0">
                <a:spAutoFit/>
              </a:bodyPr>
              <a:lstStyle/>
              <a:p>
                <a:r>
                  <a:rPr lang="zh-CN" altLang="en-US" sz="3600" dirty="0">
                    <a:solidFill>
                      <a:schemeClr val="accent4">
                        <a:lumMod val="75000"/>
                      </a:schemeClr>
                    </a:solidFill>
                    <a:latin typeface="方正大标宋简体" panose="02010601030101010101" pitchFamily="65" charset="-122"/>
                    <a:ea typeface="方正大标宋简体" panose="02010601030101010101" pitchFamily="65" charset="-122"/>
                  </a:rPr>
                  <a:t>毕业</a:t>
                </a:r>
              </a:p>
            </p:txBody>
          </p:sp>
        </p:grpSp>
      </p:grpSp>
      <p:sp>
        <p:nvSpPr>
          <p:cNvPr id="21" name="文本框 5"/>
          <p:cNvSpPr txBox="1"/>
          <p:nvPr/>
        </p:nvSpPr>
        <p:spPr>
          <a:xfrm>
            <a:off x="4488055" y="5045109"/>
            <a:ext cx="3262398" cy="707870"/>
          </a:xfrm>
          <a:prstGeom prst="rect">
            <a:avLst/>
          </a:prstGeom>
          <a:noFill/>
        </p:spPr>
        <p:txBody>
          <a:bodyPr wrap="none" lIns="91423" tIns="45712" rIns="91423" bIns="45712" rtlCol="0">
            <a:spAutoFit/>
          </a:bodyPr>
          <a:lstStyle/>
          <a:p>
            <a:pPr algn="ctr"/>
            <a:r>
              <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填写论文题目</a:t>
            </a:r>
            <a:endParaRPr lang="en-US" altLang="zh-CN"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p:bldP spid="28" grpId="0"/>
      <p:bldP spid="21" grpId="0"/>
    </p:bldLst>
  </p:timing>
</p:sld>
</file>

<file path=ppt/slides/slide10.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5"/>
          <p:cNvSpPr>
            <a:spLocks noEditPoints="1"/>
          </p:cNvSpPr>
          <p:nvPr/>
        </p:nvSpPr>
        <p:spPr bwMode="auto">
          <a:xfrm>
            <a:off x="3834929" y="2601919"/>
            <a:ext cx="4544734" cy="4543272"/>
          </a:xfrm>
          <a:custGeom>
            <a:avLst/>
            <a:gdLst>
              <a:gd name="T0" fmla="*/ 2621 w 2629"/>
              <a:gd name="T1" fmla="*/ 1303 h 2628"/>
              <a:gd name="T2" fmla="*/ 2607 w 2629"/>
              <a:gd name="T3" fmla="*/ 1188 h 2628"/>
              <a:gd name="T4" fmla="*/ 2560 w 2629"/>
              <a:gd name="T5" fmla="*/ 946 h 2628"/>
              <a:gd name="T6" fmla="*/ 2528 w 2629"/>
              <a:gd name="T7" fmla="*/ 851 h 2628"/>
              <a:gd name="T8" fmla="*/ 2489 w 2629"/>
              <a:gd name="T9" fmla="*/ 742 h 2628"/>
              <a:gd name="T10" fmla="*/ 2432 w 2629"/>
              <a:gd name="T11" fmla="*/ 622 h 2628"/>
              <a:gd name="T12" fmla="*/ 2346 w 2629"/>
              <a:gd name="T13" fmla="*/ 500 h 2628"/>
              <a:gd name="T14" fmla="*/ 2253 w 2629"/>
              <a:gd name="T15" fmla="*/ 405 h 2628"/>
              <a:gd name="T16" fmla="*/ 2163 w 2629"/>
              <a:gd name="T17" fmla="*/ 331 h 2628"/>
              <a:gd name="T18" fmla="*/ 1962 w 2629"/>
              <a:gd name="T19" fmla="*/ 188 h 2628"/>
              <a:gd name="T20" fmla="*/ 1874 w 2629"/>
              <a:gd name="T21" fmla="*/ 142 h 2628"/>
              <a:gd name="T22" fmla="*/ 1770 w 2629"/>
              <a:gd name="T23" fmla="*/ 89 h 2628"/>
              <a:gd name="T24" fmla="*/ 1646 w 2629"/>
              <a:gd name="T25" fmla="*/ 41 h 2628"/>
              <a:gd name="T26" fmla="*/ 1499 w 2629"/>
              <a:gd name="T27" fmla="*/ 12 h 2628"/>
              <a:gd name="T28" fmla="*/ 1366 w 2629"/>
              <a:gd name="T29" fmla="*/ 8 h 2628"/>
              <a:gd name="T30" fmla="*/ 1250 w 2629"/>
              <a:gd name="T31" fmla="*/ 17 h 2628"/>
              <a:gd name="T32" fmla="*/ 1006 w 2629"/>
              <a:gd name="T33" fmla="*/ 52 h 2628"/>
              <a:gd name="T34" fmla="*/ 910 w 2629"/>
              <a:gd name="T35" fmla="*/ 79 h 2628"/>
              <a:gd name="T36" fmla="*/ 799 w 2629"/>
              <a:gd name="T37" fmla="*/ 113 h 2628"/>
              <a:gd name="T38" fmla="*/ 677 w 2629"/>
              <a:gd name="T39" fmla="*/ 164 h 2628"/>
              <a:gd name="T40" fmla="*/ 551 w 2629"/>
              <a:gd name="T41" fmla="*/ 244 h 2628"/>
              <a:gd name="T42" fmla="*/ 452 w 2629"/>
              <a:gd name="T43" fmla="*/ 333 h 2628"/>
              <a:gd name="T44" fmla="*/ 374 w 2629"/>
              <a:gd name="T45" fmla="*/ 419 h 2628"/>
              <a:gd name="T46" fmla="*/ 221 w 2629"/>
              <a:gd name="T47" fmla="*/ 613 h 2628"/>
              <a:gd name="T48" fmla="*/ 170 w 2629"/>
              <a:gd name="T49" fmla="*/ 699 h 2628"/>
              <a:gd name="T50" fmla="*/ 113 w 2629"/>
              <a:gd name="T51" fmla="*/ 800 h 2628"/>
              <a:gd name="T52" fmla="*/ 59 w 2629"/>
              <a:gd name="T53" fmla="*/ 922 h 2628"/>
              <a:gd name="T54" fmla="*/ 23 w 2629"/>
              <a:gd name="T55" fmla="*/ 1067 h 2628"/>
              <a:gd name="T56" fmla="*/ 13 w 2629"/>
              <a:gd name="T57" fmla="*/ 1199 h 2628"/>
              <a:gd name="T58" fmla="*/ 0 w 2629"/>
              <a:gd name="T59" fmla="*/ 1315 h 2628"/>
              <a:gd name="T60" fmla="*/ 14 w 2629"/>
              <a:gd name="T61" fmla="*/ 1448 h 2628"/>
              <a:gd name="T62" fmla="*/ 39 w 2629"/>
              <a:gd name="T63" fmla="*/ 1561 h 2628"/>
              <a:gd name="T64" fmla="*/ 109 w 2629"/>
              <a:gd name="T65" fmla="*/ 1798 h 2628"/>
              <a:gd name="T66" fmla="*/ 150 w 2629"/>
              <a:gd name="T67" fmla="*/ 1889 h 2628"/>
              <a:gd name="T68" fmla="*/ 198 w 2629"/>
              <a:gd name="T69" fmla="*/ 1994 h 2628"/>
              <a:gd name="T70" fmla="*/ 267 w 2629"/>
              <a:gd name="T71" fmla="*/ 2108 h 2628"/>
              <a:gd name="T72" fmla="*/ 363 w 2629"/>
              <a:gd name="T73" fmla="*/ 2222 h 2628"/>
              <a:gd name="T74" fmla="*/ 465 w 2629"/>
              <a:gd name="T75" fmla="*/ 2307 h 2628"/>
              <a:gd name="T76" fmla="*/ 562 w 2629"/>
              <a:gd name="T77" fmla="*/ 2372 h 2628"/>
              <a:gd name="T78" fmla="*/ 776 w 2629"/>
              <a:gd name="T79" fmla="*/ 2496 h 2628"/>
              <a:gd name="T80" fmla="*/ 868 w 2629"/>
              <a:gd name="T81" fmla="*/ 2534 h 2628"/>
              <a:gd name="T82" fmla="*/ 976 w 2629"/>
              <a:gd name="T83" fmla="*/ 2576 h 2628"/>
              <a:gd name="T84" fmla="*/ 1104 w 2629"/>
              <a:gd name="T85" fmla="*/ 2612 h 2628"/>
              <a:gd name="T86" fmla="*/ 1253 w 2629"/>
              <a:gd name="T87" fmla="*/ 2627 h 2628"/>
              <a:gd name="T88" fmla="*/ 1385 w 2629"/>
              <a:gd name="T89" fmla="*/ 2619 h 2628"/>
              <a:gd name="T90" fmla="*/ 1500 w 2629"/>
              <a:gd name="T91" fmla="*/ 2599 h 2628"/>
              <a:gd name="T92" fmla="*/ 1740 w 2629"/>
              <a:gd name="T93" fmla="*/ 2541 h 2628"/>
              <a:gd name="T94" fmla="*/ 1832 w 2629"/>
              <a:gd name="T95" fmla="*/ 2505 h 2628"/>
              <a:gd name="T96" fmla="*/ 1940 w 2629"/>
              <a:gd name="T97" fmla="*/ 2461 h 2628"/>
              <a:gd name="T98" fmla="*/ 2057 w 2629"/>
              <a:gd name="T99" fmla="*/ 2399 h 2628"/>
              <a:gd name="T100" fmla="*/ 2175 w 2629"/>
              <a:gd name="T101" fmla="*/ 2308 h 2628"/>
              <a:gd name="T102" fmla="*/ 2266 w 2629"/>
              <a:gd name="T103" fmla="*/ 2210 h 2628"/>
              <a:gd name="T104" fmla="*/ 2335 w 2629"/>
              <a:gd name="T105" fmla="*/ 2117 h 2628"/>
              <a:gd name="T106" fmla="*/ 2469 w 2629"/>
              <a:gd name="T107" fmla="*/ 1909 h 2628"/>
              <a:gd name="T108" fmla="*/ 2511 w 2629"/>
              <a:gd name="T109" fmla="*/ 1819 h 2628"/>
              <a:gd name="T110" fmla="*/ 2559 w 2629"/>
              <a:gd name="T111" fmla="*/ 1713 h 2628"/>
              <a:gd name="T112" fmla="*/ 2601 w 2629"/>
              <a:gd name="T113" fmla="*/ 1586 h 2628"/>
              <a:gd name="T114" fmla="*/ 2623 w 2629"/>
              <a:gd name="T115" fmla="*/ 1439 h 2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29" h="2628">
                <a:moveTo>
                  <a:pt x="2613" y="1311"/>
                </a:moveTo>
                <a:cubicBezTo>
                  <a:pt x="2613" y="1312"/>
                  <a:pt x="2613" y="1313"/>
                  <a:pt x="2613" y="1314"/>
                </a:cubicBezTo>
                <a:cubicBezTo>
                  <a:pt x="2613" y="1322"/>
                  <a:pt x="2613" y="1330"/>
                  <a:pt x="2613" y="1338"/>
                </a:cubicBezTo>
                <a:cubicBezTo>
                  <a:pt x="2613" y="1342"/>
                  <a:pt x="2616" y="1346"/>
                  <a:pt x="2621" y="1346"/>
                </a:cubicBezTo>
                <a:cubicBezTo>
                  <a:pt x="2625" y="1346"/>
                  <a:pt x="2629" y="1343"/>
                  <a:pt x="2629" y="1338"/>
                </a:cubicBezTo>
                <a:cubicBezTo>
                  <a:pt x="2629" y="1330"/>
                  <a:pt x="2629" y="1322"/>
                  <a:pt x="2629" y="1314"/>
                </a:cubicBezTo>
                <a:cubicBezTo>
                  <a:pt x="2629" y="1313"/>
                  <a:pt x="2629" y="1312"/>
                  <a:pt x="2629" y="1311"/>
                </a:cubicBezTo>
                <a:cubicBezTo>
                  <a:pt x="2629" y="1307"/>
                  <a:pt x="2625" y="1303"/>
                  <a:pt x="2621" y="1303"/>
                </a:cubicBezTo>
                <a:cubicBezTo>
                  <a:pt x="2617" y="1303"/>
                  <a:pt x="2613" y="1307"/>
                  <a:pt x="2613" y="1311"/>
                </a:cubicBezTo>
                <a:close/>
                <a:moveTo>
                  <a:pt x="2607" y="1188"/>
                </a:moveTo>
                <a:cubicBezTo>
                  <a:pt x="2608" y="1196"/>
                  <a:pt x="2608" y="1204"/>
                  <a:pt x="2609" y="1212"/>
                </a:cubicBezTo>
                <a:cubicBezTo>
                  <a:pt x="2609" y="1216"/>
                  <a:pt x="2613" y="1219"/>
                  <a:pt x="2618" y="1219"/>
                </a:cubicBezTo>
                <a:cubicBezTo>
                  <a:pt x="2622" y="1219"/>
                  <a:pt x="2625" y="1215"/>
                  <a:pt x="2625" y="1210"/>
                </a:cubicBezTo>
                <a:cubicBezTo>
                  <a:pt x="2624" y="1202"/>
                  <a:pt x="2624" y="1194"/>
                  <a:pt x="2623" y="1186"/>
                </a:cubicBezTo>
                <a:cubicBezTo>
                  <a:pt x="2622" y="1182"/>
                  <a:pt x="2619" y="1179"/>
                  <a:pt x="2614" y="1179"/>
                </a:cubicBezTo>
                <a:cubicBezTo>
                  <a:pt x="2610" y="1179"/>
                  <a:pt x="2607" y="1183"/>
                  <a:pt x="2607" y="1188"/>
                </a:cubicBezTo>
                <a:close/>
                <a:moveTo>
                  <a:pt x="2589" y="1066"/>
                </a:moveTo>
                <a:cubicBezTo>
                  <a:pt x="2591" y="1073"/>
                  <a:pt x="2592" y="1081"/>
                  <a:pt x="2594" y="1089"/>
                </a:cubicBezTo>
                <a:cubicBezTo>
                  <a:pt x="2594" y="1093"/>
                  <a:pt x="2598" y="1096"/>
                  <a:pt x="2603" y="1096"/>
                </a:cubicBezTo>
                <a:cubicBezTo>
                  <a:pt x="2607" y="1095"/>
                  <a:pt x="2610" y="1091"/>
                  <a:pt x="2609" y="1086"/>
                </a:cubicBezTo>
                <a:cubicBezTo>
                  <a:pt x="2608" y="1078"/>
                  <a:pt x="2606" y="1070"/>
                  <a:pt x="2605" y="1062"/>
                </a:cubicBezTo>
                <a:cubicBezTo>
                  <a:pt x="2604" y="1058"/>
                  <a:pt x="2600" y="1055"/>
                  <a:pt x="2596" y="1056"/>
                </a:cubicBezTo>
                <a:cubicBezTo>
                  <a:pt x="2591" y="1057"/>
                  <a:pt x="2588" y="1061"/>
                  <a:pt x="2589" y="1066"/>
                </a:cubicBezTo>
                <a:close/>
                <a:moveTo>
                  <a:pt x="2560" y="946"/>
                </a:moveTo>
                <a:cubicBezTo>
                  <a:pt x="2562" y="953"/>
                  <a:pt x="2564" y="961"/>
                  <a:pt x="2567" y="969"/>
                </a:cubicBezTo>
                <a:cubicBezTo>
                  <a:pt x="2568" y="973"/>
                  <a:pt x="2572" y="975"/>
                  <a:pt x="2576" y="974"/>
                </a:cubicBezTo>
                <a:cubicBezTo>
                  <a:pt x="2581" y="973"/>
                  <a:pt x="2583" y="969"/>
                  <a:pt x="2582" y="964"/>
                </a:cubicBezTo>
                <a:cubicBezTo>
                  <a:pt x="2580" y="956"/>
                  <a:pt x="2578" y="949"/>
                  <a:pt x="2575" y="941"/>
                </a:cubicBezTo>
                <a:cubicBezTo>
                  <a:pt x="2574" y="937"/>
                  <a:pt x="2570" y="934"/>
                  <a:pt x="2565" y="936"/>
                </a:cubicBezTo>
                <a:cubicBezTo>
                  <a:pt x="2561" y="937"/>
                  <a:pt x="2559" y="941"/>
                  <a:pt x="2560" y="946"/>
                </a:cubicBezTo>
                <a:close/>
                <a:moveTo>
                  <a:pt x="2519" y="829"/>
                </a:moveTo>
                <a:cubicBezTo>
                  <a:pt x="2522" y="836"/>
                  <a:pt x="2525" y="844"/>
                  <a:pt x="2528" y="851"/>
                </a:cubicBezTo>
                <a:cubicBezTo>
                  <a:pt x="2530" y="855"/>
                  <a:pt x="2534" y="857"/>
                  <a:pt x="2538" y="856"/>
                </a:cubicBezTo>
                <a:cubicBezTo>
                  <a:pt x="2543" y="854"/>
                  <a:pt x="2545" y="850"/>
                  <a:pt x="2543" y="845"/>
                </a:cubicBezTo>
                <a:cubicBezTo>
                  <a:pt x="2540" y="838"/>
                  <a:pt x="2537" y="830"/>
                  <a:pt x="2534" y="823"/>
                </a:cubicBezTo>
                <a:cubicBezTo>
                  <a:pt x="2533" y="819"/>
                  <a:pt x="2528" y="817"/>
                  <a:pt x="2524" y="818"/>
                </a:cubicBezTo>
                <a:cubicBezTo>
                  <a:pt x="2520" y="820"/>
                  <a:pt x="2518" y="825"/>
                  <a:pt x="2519" y="829"/>
                </a:cubicBezTo>
                <a:close/>
                <a:moveTo>
                  <a:pt x="2468" y="717"/>
                </a:moveTo>
                <a:cubicBezTo>
                  <a:pt x="2471" y="724"/>
                  <a:pt x="2475" y="731"/>
                  <a:pt x="2479" y="738"/>
                </a:cubicBezTo>
                <a:cubicBezTo>
                  <a:pt x="2481" y="742"/>
                  <a:pt x="2485" y="744"/>
                  <a:pt x="2489" y="742"/>
                </a:cubicBezTo>
                <a:cubicBezTo>
                  <a:pt x="2493" y="740"/>
                  <a:pt x="2495" y="735"/>
                  <a:pt x="2493" y="731"/>
                </a:cubicBezTo>
                <a:cubicBezTo>
                  <a:pt x="2489" y="724"/>
                  <a:pt x="2486" y="716"/>
                  <a:pt x="2482" y="709"/>
                </a:cubicBezTo>
                <a:cubicBezTo>
                  <a:pt x="2480" y="705"/>
                  <a:pt x="2475" y="704"/>
                  <a:pt x="2471" y="706"/>
                </a:cubicBezTo>
                <a:cubicBezTo>
                  <a:pt x="2467" y="708"/>
                  <a:pt x="2466" y="713"/>
                  <a:pt x="2468" y="717"/>
                </a:cubicBezTo>
                <a:close/>
                <a:moveTo>
                  <a:pt x="2406" y="610"/>
                </a:moveTo>
                <a:cubicBezTo>
                  <a:pt x="2410" y="617"/>
                  <a:pt x="2414" y="623"/>
                  <a:pt x="2419" y="630"/>
                </a:cubicBezTo>
                <a:cubicBezTo>
                  <a:pt x="2421" y="634"/>
                  <a:pt x="2426" y="635"/>
                  <a:pt x="2430" y="633"/>
                </a:cubicBezTo>
                <a:cubicBezTo>
                  <a:pt x="2433" y="630"/>
                  <a:pt x="2434" y="625"/>
                  <a:pt x="2432" y="622"/>
                </a:cubicBezTo>
                <a:cubicBezTo>
                  <a:pt x="2428" y="615"/>
                  <a:pt x="2424" y="608"/>
                  <a:pt x="2419" y="601"/>
                </a:cubicBezTo>
                <a:cubicBezTo>
                  <a:pt x="2417" y="598"/>
                  <a:pt x="2412" y="597"/>
                  <a:pt x="2408" y="599"/>
                </a:cubicBezTo>
                <a:cubicBezTo>
                  <a:pt x="2404" y="601"/>
                  <a:pt x="2403" y="606"/>
                  <a:pt x="2406" y="610"/>
                </a:cubicBezTo>
                <a:close/>
                <a:moveTo>
                  <a:pt x="2334" y="510"/>
                </a:moveTo>
                <a:cubicBezTo>
                  <a:pt x="2339" y="516"/>
                  <a:pt x="2344" y="522"/>
                  <a:pt x="2349" y="528"/>
                </a:cubicBezTo>
                <a:cubicBezTo>
                  <a:pt x="2351" y="532"/>
                  <a:pt x="2356" y="533"/>
                  <a:pt x="2360" y="530"/>
                </a:cubicBezTo>
                <a:cubicBezTo>
                  <a:pt x="2363" y="527"/>
                  <a:pt x="2364" y="522"/>
                  <a:pt x="2361" y="519"/>
                </a:cubicBezTo>
                <a:cubicBezTo>
                  <a:pt x="2356" y="512"/>
                  <a:pt x="2351" y="506"/>
                  <a:pt x="2346" y="500"/>
                </a:cubicBezTo>
                <a:cubicBezTo>
                  <a:pt x="2344" y="496"/>
                  <a:pt x="2339" y="496"/>
                  <a:pt x="2335" y="498"/>
                </a:cubicBezTo>
                <a:cubicBezTo>
                  <a:pt x="2332" y="501"/>
                  <a:pt x="2331" y="506"/>
                  <a:pt x="2334" y="510"/>
                </a:cubicBezTo>
                <a:close/>
                <a:moveTo>
                  <a:pt x="2253" y="416"/>
                </a:moveTo>
                <a:cubicBezTo>
                  <a:pt x="2258" y="422"/>
                  <a:pt x="2264" y="428"/>
                  <a:pt x="2269" y="434"/>
                </a:cubicBezTo>
                <a:cubicBezTo>
                  <a:pt x="2272" y="437"/>
                  <a:pt x="2277" y="437"/>
                  <a:pt x="2280" y="434"/>
                </a:cubicBezTo>
                <a:cubicBezTo>
                  <a:pt x="2284" y="431"/>
                  <a:pt x="2284" y="426"/>
                  <a:pt x="2281" y="423"/>
                </a:cubicBezTo>
                <a:cubicBezTo>
                  <a:pt x="2275" y="417"/>
                  <a:pt x="2270" y="411"/>
                  <a:pt x="2264" y="405"/>
                </a:cubicBezTo>
                <a:cubicBezTo>
                  <a:pt x="2261" y="402"/>
                  <a:pt x="2256" y="402"/>
                  <a:pt x="2253" y="405"/>
                </a:cubicBezTo>
                <a:cubicBezTo>
                  <a:pt x="2250" y="408"/>
                  <a:pt x="2250" y="413"/>
                  <a:pt x="2253" y="416"/>
                </a:cubicBezTo>
                <a:close/>
                <a:moveTo>
                  <a:pt x="2163" y="331"/>
                </a:moveTo>
                <a:cubicBezTo>
                  <a:pt x="2169" y="336"/>
                  <a:pt x="2175" y="342"/>
                  <a:pt x="2181" y="347"/>
                </a:cubicBezTo>
                <a:cubicBezTo>
                  <a:pt x="2184" y="350"/>
                  <a:pt x="2190" y="350"/>
                  <a:pt x="2192" y="346"/>
                </a:cubicBezTo>
                <a:cubicBezTo>
                  <a:pt x="2195" y="343"/>
                  <a:pt x="2195" y="338"/>
                  <a:pt x="2192" y="335"/>
                </a:cubicBezTo>
                <a:cubicBezTo>
                  <a:pt x="2186" y="330"/>
                  <a:pt x="2180" y="324"/>
                  <a:pt x="2174" y="319"/>
                </a:cubicBezTo>
                <a:cubicBezTo>
                  <a:pt x="2170" y="316"/>
                  <a:pt x="2165" y="317"/>
                  <a:pt x="2162" y="320"/>
                </a:cubicBezTo>
                <a:cubicBezTo>
                  <a:pt x="2160" y="323"/>
                  <a:pt x="2160" y="328"/>
                  <a:pt x="2163" y="331"/>
                </a:cubicBezTo>
                <a:close/>
                <a:moveTo>
                  <a:pt x="2066" y="255"/>
                </a:moveTo>
                <a:cubicBezTo>
                  <a:pt x="2073" y="260"/>
                  <a:pt x="2079" y="264"/>
                  <a:pt x="2085" y="269"/>
                </a:cubicBezTo>
                <a:cubicBezTo>
                  <a:pt x="2089" y="272"/>
                  <a:pt x="2094" y="271"/>
                  <a:pt x="2097" y="267"/>
                </a:cubicBezTo>
                <a:cubicBezTo>
                  <a:pt x="2099" y="264"/>
                  <a:pt x="2098" y="259"/>
                  <a:pt x="2095" y="256"/>
                </a:cubicBezTo>
                <a:cubicBezTo>
                  <a:pt x="2088" y="251"/>
                  <a:pt x="2082" y="247"/>
                  <a:pt x="2075" y="242"/>
                </a:cubicBezTo>
                <a:cubicBezTo>
                  <a:pt x="2072" y="239"/>
                  <a:pt x="2067" y="240"/>
                  <a:pt x="2064" y="244"/>
                </a:cubicBezTo>
                <a:cubicBezTo>
                  <a:pt x="2062" y="247"/>
                  <a:pt x="2062" y="252"/>
                  <a:pt x="2066" y="255"/>
                </a:cubicBezTo>
                <a:close/>
                <a:moveTo>
                  <a:pt x="1962" y="188"/>
                </a:moveTo>
                <a:cubicBezTo>
                  <a:pt x="1969" y="192"/>
                  <a:pt x="1976" y="196"/>
                  <a:pt x="1983" y="200"/>
                </a:cubicBezTo>
                <a:cubicBezTo>
                  <a:pt x="1986" y="203"/>
                  <a:pt x="1991" y="201"/>
                  <a:pt x="1994" y="198"/>
                </a:cubicBezTo>
                <a:cubicBezTo>
                  <a:pt x="1996" y="194"/>
                  <a:pt x="1995" y="189"/>
                  <a:pt x="1991" y="187"/>
                </a:cubicBezTo>
                <a:cubicBezTo>
                  <a:pt x="1984" y="182"/>
                  <a:pt x="1977" y="178"/>
                  <a:pt x="1970" y="174"/>
                </a:cubicBezTo>
                <a:cubicBezTo>
                  <a:pt x="1966" y="172"/>
                  <a:pt x="1961" y="173"/>
                  <a:pt x="1959" y="177"/>
                </a:cubicBezTo>
                <a:cubicBezTo>
                  <a:pt x="1957" y="181"/>
                  <a:pt x="1958" y="186"/>
                  <a:pt x="1962" y="188"/>
                </a:cubicBezTo>
                <a:close/>
                <a:moveTo>
                  <a:pt x="1852" y="132"/>
                </a:moveTo>
                <a:cubicBezTo>
                  <a:pt x="1859" y="135"/>
                  <a:pt x="1866" y="138"/>
                  <a:pt x="1874" y="142"/>
                </a:cubicBezTo>
                <a:cubicBezTo>
                  <a:pt x="1878" y="144"/>
                  <a:pt x="1882" y="142"/>
                  <a:pt x="1884" y="138"/>
                </a:cubicBezTo>
                <a:cubicBezTo>
                  <a:pt x="1886" y="134"/>
                  <a:pt x="1885" y="129"/>
                  <a:pt x="1881" y="127"/>
                </a:cubicBezTo>
                <a:cubicBezTo>
                  <a:pt x="1873" y="124"/>
                  <a:pt x="1866" y="120"/>
                  <a:pt x="1859" y="117"/>
                </a:cubicBezTo>
                <a:cubicBezTo>
                  <a:pt x="1855" y="115"/>
                  <a:pt x="1850" y="117"/>
                  <a:pt x="1848" y="121"/>
                </a:cubicBezTo>
                <a:cubicBezTo>
                  <a:pt x="1846" y="125"/>
                  <a:pt x="1848" y="130"/>
                  <a:pt x="1852" y="132"/>
                </a:cubicBezTo>
                <a:close/>
                <a:moveTo>
                  <a:pt x="1737" y="86"/>
                </a:moveTo>
                <a:cubicBezTo>
                  <a:pt x="1745" y="88"/>
                  <a:pt x="1752" y="91"/>
                  <a:pt x="1760" y="94"/>
                </a:cubicBezTo>
                <a:cubicBezTo>
                  <a:pt x="1764" y="95"/>
                  <a:pt x="1768" y="93"/>
                  <a:pt x="1770" y="89"/>
                </a:cubicBezTo>
                <a:cubicBezTo>
                  <a:pt x="1771" y="85"/>
                  <a:pt x="1769" y="80"/>
                  <a:pt x="1765" y="79"/>
                </a:cubicBezTo>
                <a:cubicBezTo>
                  <a:pt x="1758" y="76"/>
                  <a:pt x="1750" y="73"/>
                  <a:pt x="1742" y="71"/>
                </a:cubicBezTo>
                <a:cubicBezTo>
                  <a:pt x="1738" y="69"/>
                  <a:pt x="1734" y="71"/>
                  <a:pt x="1732" y="76"/>
                </a:cubicBezTo>
                <a:cubicBezTo>
                  <a:pt x="1731" y="80"/>
                  <a:pt x="1733" y="84"/>
                  <a:pt x="1737" y="86"/>
                </a:cubicBezTo>
                <a:close/>
                <a:moveTo>
                  <a:pt x="1618" y="51"/>
                </a:moveTo>
                <a:cubicBezTo>
                  <a:pt x="1626" y="53"/>
                  <a:pt x="1634" y="55"/>
                  <a:pt x="1642" y="57"/>
                </a:cubicBezTo>
                <a:cubicBezTo>
                  <a:pt x="1646" y="58"/>
                  <a:pt x="1650" y="56"/>
                  <a:pt x="1651" y="51"/>
                </a:cubicBezTo>
                <a:cubicBezTo>
                  <a:pt x="1652" y="47"/>
                  <a:pt x="1650" y="43"/>
                  <a:pt x="1646" y="41"/>
                </a:cubicBezTo>
                <a:cubicBezTo>
                  <a:pt x="1638" y="39"/>
                  <a:pt x="1630" y="37"/>
                  <a:pt x="1622" y="36"/>
                </a:cubicBezTo>
                <a:cubicBezTo>
                  <a:pt x="1618" y="35"/>
                  <a:pt x="1614" y="37"/>
                  <a:pt x="1612" y="42"/>
                </a:cubicBezTo>
                <a:cubicBezTo>
                  <a:pt x="1611" y="46"/>
                  <a:pt x="1614" y="50"/>
                  <a:pt x="1618" y="51"/>
                </a:cubicBezTo>
                <a:close/>
                <a:moveTo>
                  <a:pt x="1497" y="28"/>
                </a:moveTo>
                <a:cubicBezTo>
                  <a:pt x="1505" y="29"/>
                  <a:pt x="1513" y="30"/>
                  <a:pt x="1521" y="32"/>
                </a:cubicBezTo>
                <a:cubicBezTo>
                  <a:pt x="1525" y="32"/>
                  <a:pt x="1529" y="29"/>
                  <a:pt x="1530" y="25"/>
                </a:cubicBezTo>
                <a:cubicBezTo>
                  <a:pt x="1531" y="21"/>
                  <a:pt x="1528" y="17"/>
                  <a:pt x="1523" y="16"/>
                </a:cubicBezTo>
                <a:cubicBezTo>
                  <a:pt x="1515" y="15"/>
                  <a:pt x="1507" y="13"/>
                  <a:pt x="1499" y="12"/>
                </a:cubicBezTo>
                <a:cubicBezTo>
                  <a:pt x="1495" y="12"/>
                  <a:pt x="1491" y="15"/>
                  <a:pt x="1490" y="19"/>
                </a:cubicBezTo>
                <a:cubicBezTo>
                  <a:pt x="1490" y="23"/>
                  <a:pt x="1493" y="28"/>
                  <a:pt x="1497" y="28"/>
                </a:cubicBezTo>
                <a:close/>
                <a:moveTo>
                  <a:pt x="1374" y="17"/>
                </a:moveTo>
                <a:cubicBezTo>
                  <a:pt x="1382" y="17"/>
                  <a:pt x="1390" y="18"/>
                  <a:pt x="1398" y="18"/>
                </a:cubicBezTo>
                <a:cubicBezTo>
                  <a:pt x="1402" y="18"/>
                  <a:pt x="1406" y="15"/>
                  <a:pt x="1406" y="11"/>
                </a:cubicBezTo>
                <a:cubicBezTo>
                  <a:pt x="1407" y="6"/>
                  <a:pt x="1403" y="2"/>
                  <a:pt x="1399" y="2"/>
                </a:cubicBezTo>
                <a:cubicBezTo>
                  <a:pt x="1391" y="2"/>
                  <a:pt x="1383" y="1"/>
                  <a:pt x="1375" y="1"/>
                </a:cubicBezTo>
                <a:cubicBezTo>
                  <a:pt x="1370" y="1"/>
                  <a:pt x="1367" y="4"/>
                  <a:pt x="1366" y="8"/>
                </a:cubicBezTo>
                <a:cubicBezTo>
                  <a:pt x="1366" y="13"/>
                  <a:pt x="1370" y="17"/>
                  <a:pt x="1374" y="17"/>
                </a:cubicBezTo>
                <a:close/>
                <a:moveTo>
                  <a:pt x="1250" y="17"/>
                </a:moveTo>
                <a:cubicBezTo>
                  <a:pt x="1258" y="17"/>
                  <a:pt x="1266" y="16"/>
                  <a:pt x="1274" y="16"/>
                </a:cubicBezTo>
                <a:cubicBezTo>
                  <a:pt x="1279" y="16"/>
                  <a:pt x="1282" y="12"/>
                  <a:pt x="1282" y="8"/>
                </a:cubicBezTo>
                <a:cubicBezTo>
                  <a:pt x="1282" y="3"/>
                  <a:pt x="1278" y="0"/>
                  <a:pt x="1274" y="0"/>
                </a:cubicBezTo>
                <a:cubicBezTo>
                  <a:pt x="1266" y="0"/>
                  <a:pt x="1258" y="1"/>
                  <a:pt x="1250" y="1"/>
                </a:cubicBezTo>
                <a:cubicBezTo>
                  <a:pt x="1245" y="1"/>
                  <a:pt x="1242" y="5"/>
                  <a:pt x="1242" y="9"/>
                </a:cubicBezTo>
                <a:cubicBezTo>
                  <a:pt x="1242" y="14"/>
                  <a:pt x="1246" y="17"/>
                  <a:pt x="1250" y="17"/>
                </a:cubicBezTo>
                <a:close/>
                <a:moveTo>
                  <a:pt x="1127" y="29"/>
                </a:moveTo>
                <a:cubicBezTo>
                  <a:pt x="1135" y="28"/>
                  <a:pt x="1143" y="27"/>
                  <a:pt x="1151" y="26"/>
                </a:cubicBezTo>
                <a:cubicBezTo>
                  <a:pt x="1156" y="25"/>
                  <a:pt x="1159" y="21"/>
                  <a:pt x="1158" y="17"/>
                </a:cubicBezTo>
                <a:cubicBezTo>
                  <a:pt x="1158" y="12"/>
                  <a:pt x="1154" y="9"/>
                  <a:pt x="1149" y="10"/>
                </a:cubicBezTo>
                <a:cubicBezTo>
                  <a:pt x="1141" y="11"/>
                  <a:pt x="1133" y="12"/>
                  <a:pt x="1125" y="13"/>
                </a:cubicBezTo>
                <a:cubicBezTo>
                  <a:pt x="1121" y="14"/>
                  <a:pt x="1118" y="18"/>
                  <a:pt x="1118" y="22"/>
                </a:cubicBezTo>
                <a:cubicBezTo>
                  <a:pt x="1119" y="26"/>
                  <a:pt x="1123" y="29"/>
                  <a:pt x="1127" y="29"/>
                </a:cubicBezTo>
                <a:close/>
                <a:moveTo>
                  <a:pt x="1006" y="52"/>
                </a:moveTo>
                <a:cubicBezTo>
                  <a:pt x="1014" y="50"/>
                  <a:pt x="1022" y="48"/>
                  <a:pt x="1029" y="47"/>
                </a:cubicBezTo>
                <a:cubicBezTo>
                  <a:pt x="1034" y="46"/>
                  <a:pt x="1037" y="41"/>
                  <a:pt x="1036" y="37"/>
                </a:cubicBezTo>
                <a:cubicBezTo>
                  <a:pt x="1035" y="33"/>
                  <a:pt x="1030" y="30"/>
                  <a:pt x="1026" y="31"/>
                </a:cubicBezTo>
                <a:cubicBezTo>
                  <a:pt x="1018" y="33"/>
                  <a:pt x="1010" y="35"/>
                  <a:pt x="1002" y="37"/>
                </a:cubicBezTo>
                <a:cubicBezTo>
                  <a:pt x="998" y="38"/>
                  <a:pt x="995" y="42"/>
                  <a:pt x="997" y="46"/>
                </a:cubicBezTo>
                <a:cubicBezTo>
                  <a:pt x="998" y="51"/>
                  <a:pt x="1002" y="53"/>
                  <a:pt x="1006" y="52"/>
                </a:cubicBezTo>
                <a:close/>
                <a:moveTo>
                  <a:pt x="888" y="87"/>
                </a:moveTo>
                <a:cubicBezTo>
                  <a:pt x="895" y="85"/>
                  <a:pt x="903" y="82"/>
                  <a:pt x="910" y="79"/>
                </a:cubicBezTo>
                <a:cubicBezTo>
                  <a:pt x="915" y="78"/>
                  <a:pt x="917" y="74"/>
                  <a:pt x="915" y="69"/>
                </a:cubicBezTo>
                <a:cubicBezTo>
                  <a:pt x="914" y="65"/>
                  <a:pt x="910" y="63"/>
                  <a:pt x="905" y="64"/>
                </a:cubicBezTo>
                <a:cubicBezTo>
                  <a:pt x="898" y="67"/>
                  <a:pt x="890" y="69"/>
                  <a:pt x="882" y="72"/>
                </a:cubicBezTo>
                <a:cubicBezTo>
                  <a:pt x="878" y="73"/>
                  <a:pt x="876" y="78"/>
                  <a:pt x="878" y="82"/>
                </a:cubicBezTo>
                <a:cubicBezTo>
                  <a:pt x="879" y="86"/>
                  <a:pt x="884" y="89"/>
                  <a:pt x="888" y="87"/>
                </a:cubicBezTo>
                <a:close/>
                <a:moveTo>
                  <a:pt x="773" y="133"/>
                </a:moveTo>
                <a:cubicBezTo>
                  <a:pt x="780" y="130"/>
                  <a:pt x="788" y="127"/>
                  <a:pt x="795" y="123"/>
                </a:cubicBezTo>
                <a:cubicBezTo>
                  <a:pt x="799" y="122"/>
                  <a:pt x="801" y="117"/>
                  <a:pt x="799" y="113"/>
                </a:cubicBezTo>
                <a:cubicBezTo>
                  <a:pt x="797" y="109"/>
                  <a:pt x="793" y="107"/>
                  <a:pt x="789" y="109"/>
                </a:cubicBezTo>
                <a:cubicBezTo>
                  <a:pt x="781" y="112"/>
                  <a:pt x="774" y="115"/>
                  <a:pt x="767" y="119"/>
                </a:cubicBezTo>
                <a:cubicBezTo>
                  <a:pt x="763" y="120"/>
                  <a:pt x="761" y="125"/>
                  <a:pt x="763" y="129"/>
                </a:cubicBezTo>
                <a:cubicBezTo>
                  <a:pt x="764" y="133"/>
                  <a:pt x="769" y="135"/>
                  <a:pt x="773" y="133"/>
                </a:cubicBezTo>
                <a:close/>
                <a:moveTo>
                  <a:pt x="664" y="190"/>
                </a:moveTo>
                <a:cubicBezTo>
                  <a:pt x="671" y="186"/>
                  <a:pt x="677" y="182"/>
                  <a:pt x="684" y="178"/>
                </a:cubicBezTo>
                <a:cubicBezTo>
                  <a:pt x="688" y="176"/>
                  <a:pt x="690" y="171"/>
                  <a:pt x="688" y="167"/>
                </a:cubicBezTo>
                <a:cubicBezTo>
                  <a:pt x="685" y="163"/>
                  <a:pt x="680" y="162"/>
                  <a:pt x="677" y="164"/>
                </a:cubicBezTo>
                <a:cubicBezTo>
                  <a:pt x="670" y="168"/>
                  <a:pt x="663" y="172"/>
                  <a:pt x="656" y="176"/>
                </a:cubicBezTo>
                <a:cubicBezTo>
                  <a:pt x="652" y="178"/>
                  <a:pt x="651" y="183"/>
                  <a:pt x="653" y="187"/>
                </a:cubicBezTo>
                <a:cubicBezTo>
                  <a:pt x="655" y="191"/>
                  <a:pt x="660" y="192"/>
                  <a:pt x="664" y="190"/>
                </a:cubicBezTo>
                <a:close/>
                <a:moveTo>
                  <a:pt x="560" y="257"/>
                </a:moveTo>
                <a:cubicBezTo>
                  <a:pt x="566" y="252"/>
                  <a:pt x="573" y="248"/>
                  <a:pt x="579" y="243"/>
                </a:cubicBezTo>
                <a:cubicBezTo>
                  <a:pt x="583" y="241"/>
                  <a:pt x="584" y="236"/>
                  <a:pt x="582" y="232"/>
                </a:cubicBezTo>
                <a:cubicBezTo>
                  <a:pt x="579" y="228"/>
                  <a:pt x="574" y="228"/>
                  <a:pt x="570" y="230"/>
                </a:cubicBezTo>
                <a:cubicBezTo>
                  <a:pt x="564" y="235"/>
                  <a:pt x="557" y="239"/>
                  <a:pt x="551" y="244"/>
                </a:cubicBezTo>
                <a:cubicBezTo>
                  <a:pt x="547" y="246"/>
                  <a:pt x="546" y="251"/>
                  <a:pt x="549" y="255"/>
                </a:cubicBezTo>
                <a:cubicBezTo>
                  <a:pt x="551" y="259"/>
                  <a:pt x="556" y="259"/>
                  <a:pt x="560" y="257"/>
                </a:cubicBezTo>
                <a:close/>
                <a:moveTo>
                  <a:pt x="463" y="333"/>
                </a:moveTo>
                <a:cubicBezTo>
                  <a:pt x="469" y="328"/>
                  <a:pt x="475" y="323"/>
                  <a:pt x="481" y="318"/>
                </a:cubicBezTo>
                <a:cubicBezTo>
                  <a:pt x="485" y="315"/>
                  <a:pt x="485" y="310"/>
                  <a:pt x="482" y="307"/>
                </a:cubicBezTo>
                <a:cubicBezTo>
                  <a:pt x="479" y="303"/>
                  <a:pt x="474" y="303"/>
                  <a:pt x="471" y="306"/>
                </a:cubicBezTo>
                <a:cubicBezTo>
                  <a:pt x="465" y="311"/>
                  <a:pt x="459" y="316"/>
                  <a:pt x="452" y="321"/>
                </a:cubicBezTo>
                <a:cubicBezTo>
                  <a:pt x="449" y="324"/>
                  <a:pt x="449" y="329"/>
                  <a:pt x="452" y="333"/>
                </a:cubicBezTo>
                <a:cubicBezTo>
                  <a:pt x="455" y="336"/>
                  <a:pt x="460" y="336"/>
                  <a:pt x="463" y="333"/>
                </a:cubicBezTo>
                <a:close/>
                <a:moveTo>
                  <a:pt x="374" y="419"/>
                </a:moveTo>
                <a:cubicBezTo>
                  <a:pt x="379" y="413"/>
                  <a:pt x="385" y="407"/>
                  <a:pt x="390" y="402"/>
                </a:cubicBezTo>
                <a:cubicBezTo>
                  <a:pt x="393" y="398"/>
                  <a:pt x="393" y="393"/>
                  <a:pt x="390" y="390"/>
                </a:cubicBezTo>
                <a:cubicBezTo>
                  <a:pt x="387" y="387"/>
                  <a:pt x="382" y="387"/>
                  <a:pt x="379" y="390"/>
                </a:cubicBezTo>
                <a:cubicBezTo>
                  <a:pt x="373" y="396"/>
                  <a:pt x="368" y="402"/>
                  <a:pt x="362" y="408"/>
                </a:cubicBezTo>
                <a:cubicBezTo>
                  <a:pt x="359" y="411"/>
                  <a:pt x="359" y="416"/>
                  <a:pt x="362" y="419"/>
                </a:cubicBezTo>
                <a:cubicBezTo>
                  <a:pt x="366" y="422"/>
                  <a:pt x="371" y="422"/>
                  <a:pt x="374" y="419"/>
                </a:cubicBezTo>
                <a:close/>
                <a:moveTo>
                  <a:pt x="293" y="512"/>
                </a:moveTo>
                <a:cubicBezTo>
                  <a:pt x="298" y="506"/>
                  <a:pt x="303" y="500"/>
                  <a:pt x="308" y="494"/>
                </a:cubicBezTo>
                <a:cubicBezTo>
                  <a:pt x="310" y="490"/>
                  <a:pt x="310" y="485"/>
                  <a:pt x="307" y="482"/>
                </a:cubicBezTo>
                <a:cubicBezTo>
                  <a:pt x="303" y="480"/>
                  <a:pt x="298" y="480"/>
                  <a:pt x="295" y="483"/>
                </a:cubicBezTo>
                <a:cubicBezTo>
                  <a:pt x="290" y="490"/>
                  <a:pt x="285" y="496"/>
                  <a:pt x="280" y="502"/>
                </a:cubicBezTo>
                <a:cubicBezTo>
                  <a:pt x="277" y="506"/>
                  <a:pt x="278" y="511"/>
                  <a:pt x="282" y="514"/>
                </a:cubicBezTo>
                <a:cubicBezTo>
                  <a:pt x="285" y="516"/>
                  <a:pt x="290" y="516"/>
                  <a:pt x="293" y="512"/>
                </a:cubicBezTo>
                <a:close/>
                <a:moveTo>
                  <a:pt x="221" y="613"/>
                </a:moveTo>
                <a:cubicBezTo>
                  <a:pt x="225" y="606"/>
                  <a:pt x="230" y="600"/>
                  <a:pt x="234" y="593"/>
                </a:cubicBezTo>
                <a:cubicBezTo>
                  <a:pt x="237" y="589"/>
                  <a:pt x="236" y="584"/>
                  <a:pt x="232" y="582"/>
                </a:cubicBezTo>
                <a:cubicBezTo>
                  <a:pt x="228" y="579"/>
                  <a:pt x="223" y="580"/>
                  <a:pt x="221" y="584"/>
                </a:cubicBezTo>
                <a:cubicBezTo>
                  <a:pt x="216" y="591"/>
                  <a:pt x="212" y="598"/>
                  <a:pt x="208" y="604"/>
                </a:cubicBezTo>
                <a:cubicBezTo>
                  <a:pt x="205" y="608"/>
                  <a:pt x="206" y="613"/>
                  <a:pt x="210" y="615"/>
                </a:cubicBezTo>
                <a:cubicBezTo>
                  <a:pt x="214" y="618"/>
                  <a:pt x="219" y="617"/>
                  <a:pt x="221" y="613"/>
                </a:cubicBezTo>
                <a:close/>
                <a:moveTo>
                  <a:pt x="159" y="720"/>
                </a:moveTo>
                <a:cubicBezTo>
                  <a:pt x="163" y="713"/>
                  <a:pt x="167" y="706"/>
                  <a:pt x="170" y="699"/>
                </a:cubicBezTo>
                <a:cubicBezTo>
                  <a:pt x="173" y="695"/>
                  <a:pt x="171" y="690"/>
                  <a:pt x="167" y="688"/>
                </a:cubicBezTo>
                <a:cubicBezTo>
                  <a:pt x="163" y="686"/>
                  <a:pt x="158" y="687"/>
                  <a:pt x="156" y="691"/>
                </a:cubicBezTo>
                <a:cubicBezTo>
                  <a:pt x="152" y="698"/>
                  <a:pt x="149" y="706"/>
                  <a:pt x="145" y="713"/>
                </a:cubicBezTo>
                <a:cubicBezTo>
                  <a:pt x="143" y="717"/>
                  <a:pt x="145" y="722"/>
                  <a:pt x="148" y="724"/>
                </a:cubicBezTo>
                <a:cubicBezTo>
                  <a:pt x="152" y="726"/>
                  <a:pt x="157" y="724"/>
                  <a:pt x="159" y="720"/>
                </a:cubicBezTo>
                <a:close/>
                <a:moveTo>
                  <a:pt x="108" y="833"/>
                </a:moveTo>
                <a:cubicBezTo>
                  <a:pt x="111" y="825"/>
                  <a:pt x="114" y="818"/>
                  <a:pt x="117" y="810"/>
                </a:cubicBezTo>
                <a:cubicBezTo>
                  <a:pt x="119" y="806"/>
                  <a:pt x="117" y="802"/>
                  <a:pt x="113" y="800"/>
                </a:cubicBezTo>
                <a:cubicBezTo>
                  <a:pt x="109" y="798"/>
                  <a:pt x="104" y="800"/>
                  <a:pt x="102" y="804"/>
                </a:cubicBezTo>
                <a:cubicBezTo>
                  <a:pt x="99" y="812"/>
                  <a:pt x="96" y="819"/>
                  <a:pt x="93" y="827"/>
                </a:cubicBezTo>
                <a:cubicBezTo>
                  <a:pt x="91" y="831"/>
                  <a:pt x="93" y="835"/>
                  <a:pt x="98" y="837"/>
                </a:cubicBezTo>
                <a:cubicBezTo>
                  <a:pt x="102" y="839"/>
                  <a:pt x="106" y="837"/>
                  <a:pt x="108" y="833"/>
                </a:cubicBezTo>
                <a:close/>
                <a:moveTo>
                  <a:pt x="68" y="950"/>
                </a:moveTo>
                <a:cubicBezTo>
                  <a:pt x="70" y="942"/>
                  <a:pt x="72" y="934"/>
                  <a:pt x="75" y="927"/>
                </a:cubicBezTo>
                <a:cubicBezTo>
                  <a:pt x="76" y="922"/>
                  <a:pt x="73" y="918"/>
                  <a:pt x="69" y="917"/>
                </a:cubicBezTo>
                <a:cubicBezTo>
                  <a:pt x="65" y="915"/>
                  <a:pt x="61" y="918"/>
                  <a:pt x="59" y="922"/>
                </a:cubicBezTo>
                <a:cubicBezTo>
                  <a:pt x="57" y="930"/>
                  <a:pt x="55" y="937"/>
                  <a:pt x="52" y="945"/>
                </a:cubicBezTo>
                <a:cubicBezTo>
                  <a:pt x="51" y="949"/>
                  <a:pt x="53" y="954"/>
                  <a:pt x="58" y="955"/>
                </a:cubicBezTo>
                <a:cubicBezTo>
                  <a:pt x="62" y="956"/>
                  <a:pt x="66" y="954"/>
                  <a:pt x="68" y="950"/>
                </a:cubicBezTo>
                <a:close/>
                <a:moveTo>
                  <a:pt x="39" y="1070"/>
                </a:moveTo>
                <a:cubicBezTo>
                  <a:pt x="40" y="1062"/>
                  <a:pt x="42" y="1054"/>
                  <a:pt x="43" y="1046"/>
                </a:cubicBezTo>
                <a:cubicBezTo>
                  <a:pt x="44" y="1042"/>
                  <a:pt x="42" y="1038"/>
                  <a:pt x="37" y="1037"/>
                </a:cubicBezTo>
                <a:cubicBezTo>
                  <a:pt x="33" y="1036"/>
                  <a:pt x="29" y="1039"/>
                  <a:pt x="28" y="1043"/>
                </a:cubicBezTo>
                <a:cubicBezTo>
                  <a:pt x="26" y="1051"/>
                  <a:pt x="25" y="1059"/>
                  <a:pt x="23" y="1067"/>
                </a:cubicBezTo>
                <a:cubicBezTo>
                  <a:pt x="22" y="1071"/>
                  <a:pt x="25" y="1075"/>
                  <a:pt x="29" y="1076"/>
                </a:cubicBezTo>
                <a:cubicBezTo>
                  <a:pt x="34" y="1077"/>
                  <a:pt x="38" y="1074"/>
                  <a:pt x="39" y="1070"/>
                </a:cubicBezTo>
                <a:close/>
                <a:moveTo>
                  <a:pt x="21" y="1192"/>
                </a:moveTo>
                <a:cubicBezTo>
                  <a:pt x="22" y="1184"/>
                  <a:pt x="23" y="1176"/>
                  <a:pt x="24" y="1168"/>
                </a:cubicBezTo>
                <a:cubicBezTo>
                  <a:pt x="24" y="1164"/>
                  <a:pt x="21" y="1160"/>
                  <a:pt x="17" y="1159"/>
                </a:cubicBezTo>
                <a:cubicBezTo>
                  <a:pt x="12" y="1159"/>
                  <a:pt x="8" y="1162"/>
                  <a:pt x="8" y="1166"/>
                </a:cubicBezTo>
                <a:cubicBezTo>
                  <a:pt x="7" y="1174"/>
                  <a:pt x="6" y="1182"/>
                  <a:pt x="6" y="1191"/>
                </a:cubicBezTo>
                <a:cubicBezTo>
                  <a:pt x="5" y="1195"/>
                  <a:pt x="8" y="1199"/>
                  <a:pt x="13" y="1199"/>
                </a:cubicBezTo>
                <a:cubicBezTo>
                  <a:pt x="17" y="1200"/>
                  <a:pt x="21" y="1196"/>
                  <a:pt x="21" y="1192"/>
                </a:cubicBezTo>
                <a:close/>
                <a:moveTo>
                  <a:pt x="16" y="1315"/>
                </a:moveTo>
                <a:cubicBezTo>
                  <a:pt x="16" y="1315"/>
                  <a:pt x="16" y="1314"/>
                  <a:pt x="16" y="1314"/>
                </a:cubicBezTo>
                <a:cubicBezTo>
                  <a:pt x="16" y="1306"/>
                  <a:pt x="16" y="1299"/>
                  <a:pt x="16" y="1291"/>
                </a:cubicBezTo>
                <a:cubicBezTo>
                  <a:pt x="16" y="1287"/>
                  <a:pt x="13" y="1283"/>
                  <a:pt x="8" y="1283"/>
                </a:cubicBezTo>
                <a:cubicBezTo>
                  <a:pt x="4" y="1283"/>
                  <a:pt x="0" y="1287"/>
                  <a:pt x="0" y="1291"/>
                </a:cubicBezTo>
                <a:cubicBezTo>
                  <a:pt x="0" y="1299"/>
                  <a:pt x="0" y="1306"/>
                  <a:pt x="0" y="1314"/>
                </a:cubicBezTo>
                <a:cubicBezTo>
                  <a:pt x="0" y="1314"/>
                  <a:pt x="0" y="1315"/>
                  <a:pt x="0" y="1315"/>
                </a:cubicBezTo>
                <a:cubicBezTo>
                  <a:pt x="0" y="1320"/>
                  <a:pt x="3" y="1323"/>
                  <a:pt x="8" y="1323"/>
                </a:cubicBezTo>
                <a:cubicBezTo>
                  <a:pt x="12" y="1323"/>
                  <a:pt x="16" y="1320"/>
                  <a:pt x="16" y="1315"/>
                </a:cubicBezTo>
                <a:close/>
                <a:moveTo>
                  <a:pt x="22" y="1439"/>
                </a:moveTo>
                <a:cubicBezTo>
                  <a:pt x="21" y="1431"/>
                  <a:pt x="20" y="1423"/>
                  <a:pt x="20" y="1415"/>
                </a:cubicBezTo>
                <a:cubicBezTo>
                  <a:pt x="19" y="1411"/>
                  <a:pt x="15" y="1407"/>
                  <a:pt x="11" y="1408"/>
                </a:cubicBezTo>
                <a:cubicBezTo>
                  <a:pt x="7" y="1408"/>
                  <a:pt x="3" y="1412"/>
                  <a:pt x="4" y="1416"/>
                </a:cubicBezTo>
                <a:cubicBezTo>
                  <a:pt x="4" y="1424"/>
                  <a:pt x="5" y="1432"/>
                  <a:pt x="6" y="1440"/>
                </a:cubicBezTo>
                <a:cubicBezTo>
                  <a:pt x="6" y="1445"/>
                  <a:pt x="10" y="1448"/>
                  <a:pt x="14" y="1448"/>
                </a:cubicBezTo>
                <a:cubicBezTo>
                  <a:pt x="19" y="1447"/>
                  <a:pt x="22" y="1443"/>
                  <a:pt x="22" y="1439"/>
                </a:cubicBezTo>
                <a:close/>
                <a:moveTo>
                  <a:pt x="39" y="1561"/>
                </a:moveTo>
                <a:cubicBezTo>
                  <a:pt x="38" y="1553"/>
                  <a:pt x="36" y="1545"/>
                  <a:pt x="35" y="1538"/>
                </a:cubicBezTo>
                <a:cubicBezTo>
                  <a:pt x="34" y="1533"/>
                  <a:pt x="30" y="1530"/>
                  <a:pt x="26" y="1531"/>
                </a:cubicBezTo>
                <a:cubicBezTo>
                  <a:pt x="21" y="1532"/>
                  <a:pt x="18" y="1536"/>
                  <a:pt x="19" y="1540"/>
                </a:cubicBezTo>
                <a:cubicBezTo>
                  <a:pt x="21" y="1548"/>
                  <a:pt x="22" y="1556"/>
                  <a:pt x="24" y="1564"/>
                </a:cubicBezTo>
                <a:cubicBezTo>
                  <a:pt x="24" y="1568"/>
                  <a:pt x="29" y="1571"/>
                  <a:pt x="33" y="1570"/>
                </a:cubicBezTo>
                <a:cubicBezTo>
                  <a:pt x="37" y="1570"/>
                  <a:pt x="40" y="1565"/>
                  <a:pt x="39" y="1561"/>
                </a:cubicBezTo>
                <a:close/>
                <a:moveTo>
                  <a:pt x="68" y="1681"/>
                </a:moveTo>
                <a:cubicBezTo>
                  <a:pt x="66" y="1674"/>
                  <a:pt x="64" y="1666"/>
                  <a:pt x="62" y="1658"/>
                </a:cubicBezTo>
                <a:cubicBezTo>
                  <a:pt x="61" y="1654"/>
                  <a:pt x="56" y="1651"/>
                  <a:pt x="52" y="1653"/>
                </a:cubicBezTo>
                <a:cubicBezTo>
                  <a:pt x="48" y="1654"/>
                  <a:pt x="45" y="1658"/>
                  <a:pt x="46" y="1662"/>
                </a:cubicBezTo>
                <a:cubicBezTo>
                  <a:pt x="49" y="1670"/>
                  <a:pt x="51" y="1678"/>
                  <a:pt x="53" y="1686"/>
                </a:cubicBezTo>
                <a:cubicBezTo>
                  <a:pt x="54" y="1690"/>
                  <a:pt x="59" y="1692"/>
                  <a:pt x="63" y="1691"/>
                </a:cubicBezTo>
                <a:cubicBezTo>
                  <a:pt x="67" y="1690"/>
                  <a:pt x="70" y="1685"/>
                  <a:pt x="68" y="1681"/>
                </a:cubicBezTo>
                <a:close/>
                <a:moveTo>
                  <a:pt x="109" y="1798"/>
                </a:moveTo>
                <a:cubicBezTo>
                  <a:pt x="106" y="1790"/>
                  <a:pt x="103" y="1783"/>
                  <a:pt x="100" y="1776"/>
                </a:cubicBezTo>
                <a:cubicBezTo>
                  <a:pt x="99" y="1771"/>
                  <a:pt x="94" y="1769"/>
                  <a:pt x="90" y="1771"/>
                </a:cubicBezTo>
                <a:cubicBezTo>
                  <a:pt x="86" y="1773"/>
                  <a:pt x="84" y="1777"/>
                  <a:pt x="85" y="1781"/>
                </a:cubicBezTo>
                <a:cubicBezTo>
                  <a:pt x="88" y="1789"/>
                  <a:pt x="91" y="1796"/>
                  <a:pt x="94" y="1804"/>
                </a:cubicBezTo>
                <a:cubicBezTo>
                  <a:pt x="96" y="1808"/>
                  <a:pt x="100" y="1810"/>
                  <a:pt x="104" y="1808"/>
                </a:cubicBezTo>
                <a:cubicBezTo>
                  <a:pt x="109" y="1807"/>
                  <a:pt x="111" y="1802"/>
                  <a:pt x="109" y="1798"/>
                </a:cubicBezTo>
                <a:close/>
                <a:moveTo>
                  <a:pt x="160" y="1910"/>
                </a:moveTo>
                <a:cubicBezTo>
                  <a:pt x="157" y="1903"/>
                  <a:pt x="153" y="1896"/>
                  <a:pt x="150" y="1889"/>
                </a:cubicBezTo>
                <a:cubicBezTo>
                  <a:pt x="148" y="1885"/>
                  <a:pt x="143" y="1883"/>
                  <a:pt x="139" y="1885"/>
                </a:cubicBezTo>
                <a:cubicBezTo>
                  <a:pt x="135" y="1887"/>
                  <a:pt x="133" y="1892"/>
                  <a:pt x="135" y="1896"/>
                </a:cubicBezTo>
                <a:cubicBezTo>
                  <a:pt x="139" y="1903"/>
                  <a:pt x="142" y="1910"/>
                  <a:pt x="146" y="1917"/>
                </a:cubicBezTo>
                <a:cubicBezTo>
                  <a:pt x="148" y="1921"/>
                  <a:pt x="153" y="1923"/>
                  <a:pt x="157" y="1921"/>
                </a:cubicBezTo>
                <a:cubicBezTo>
                  <a:pt x="161" y="1919"/>
                  <a:pt x="162" y="1914"/>
                  <a:pt x="160" y="1910"/>
                </a:cubicBezTo>
                <a:close/>
                <a:moveTo>
                  <a:pt x="222" y="2017"/>
                </a:moveTo>
                <a:cubicBezTo>
                  <a:pt x="218" y="2010"/>
                  <a:pt x="214" y="2003"/>
                  <a:pt x="209" y="1997"/>
                </a:cubicBezTo>
                <a:cubicBezTo>
                  <a:pt x="207" y="1993"/>
                  <a:pt x="202" y="1992"/>
                  <a:pt x="198" y="1994"/>
                </a:cubicBezTo>
                <a:cubicBezTo>
                  <a:pt x="195" y="1996"/>
                  <a:pt x="194" y="2001"/>
                  <a:pt x="196" y="2005"/>
                </a:cubicBezTo>
                <a:cubicBezTo>
                  <a:pt x="200" y="2012"/>
                  <a:pt x="204" y="2019"/>
                  <a:pt x="209" y="2026"/>
                </a:cubicBezTo>
                <a:cubicBezTo>
                  <a:pt x="211" y="2029"/>
                  <a:pt x="216" y="2030"/>
                  <a:pt x="220" y="2028"/>
                </a:cubicBezTo>
                <a:cubicBezTo>
                  <a:pt x="224" y="2026"/>
                  <a:pt x="225" y="2021"/>
                  <a:pt x="222" y="2017"/>
                </a:cubicBezTo>
                <a:close/>
                <a:moveTo>
                  <a:pt x="294" y="2117"/>
                </a:moveTo>
                <a:cubicBezTo>
                  <a:pt x="289" y="2111"/>
                  <a:pt x="284" y="2105"/>
                  <a:pt x="279" y="2098"/>
                </a:cubicBezTo>
                <a:cubicBezTo>
                  <a:pt x="277" y="2095"/>
                  <a:pt x="272" y="2094"/>
                  <a:pt x="268" y="2097"/>
                </a:cubicBezTo>
                <a:cubicBezTo>
                  <a:pt x="265" y="2100"/>
                  <a:pt x="264" y="2105"/>
                  <a:pt x="267" y="2108"/>
                </a:cubicBezTo>
                <a:cubicBezTo>
                  <a:pt x="272" y="2115"/>
                  <a:pt x="276" y="2121"/>
                  <a:pt x="281" y="2127"/>
                </a:cubicBezTo>
                <a:cubicBezTo>
                  <a:pt x="284" y="2131"/>
                  <a:pt x="289" y="2131"/>
                  <a:pt x="293" y="2129"/>
                </a:cubicBezTo>
                <a:cubicBezTo>
                  <a:pt x="296" y="2126"/>
                  <a:pt x="297" y="2121"/>
                  <a:pt x="294" y="2117"/>
                </a:cubicBezTo>
                <a:close/>
                <a:moveTo>
                  <a:pt x="375" y="2211"/>
                </a:moveTo>
                <a:cubicBezTo>
                  <a:pt x="370" y="2205"/>
                  <a:pt x="364" y="2199"/>
                  <a:pt x="359" y="2193"/>
                </a:cubicBezTo>
                <a:cubicBezTo>
                  <a:pt x="356" y="2190"/>
                  <a:pt x="351" y="2190"/>
                  <a:pt x="347" y="2193"/>
                </a:cubicBezTo>
                <a:cubicBezTo>
                  <a:pt x="344" y="2196"/>
                  <a:pt x="344" y="2201"/>
                  <a:pt x="347" y="2204"/>
                </a:cubicBezTo>
                <a:cubicBezTo>
                  <a:pt x="352" y="2210"/>
                  <a:pt x="358" y="2216"/>
                  <a:pt x="363" y="2222"/>
                </a:cubicBezTo>
                <a:cubicBezTo>
                  <a:pt x="366" y="2225"/>
                  <a:pt x="372" y="2225"/>
                  <a:pt x="375" y="2222"/>
                </a:cubicBezTo>
                <a:cubicBezTo>
                  <a:pt x="378" y="2219"/>
                  <a:pt x="378" y="2214"/>
                  <a:pt x="375" y="2211"/>
                </a:cubicBezTo>
                <a:close/>
                <a:moveTo>
                  <a:pt x="464" y="2296"/>
                </a:moveTo>
                <a:cubicBezTo>
                  <a:pt x="458" y="2291"/>
                  <a:pt x="452" y="2285"/>
                  <a:pt x="447" y="2280"/>
                </a:cubicBezTo>
                <a:cubicBezTo>
                  <a:pt x="443" y="2277"/>
                  <a:pt x="438" y="2277"/>
                  <a:pt x="435" y="2281"/>
                </a:cubicBezTo>
                <a:cubicBezTo>
                  <a:pt x="432" y="2284"/>
                  <a:pt x="433" y="2289"/>
                  <a:pt x="436" y="2292"/>
                </a:cubicBezTo>
                <a:cubicBezTo>
                  <a:pt x="442" y="2297"/>
                  <a:pt x="448" y="2303"/>
                  <a:pt x="454" y="2308"/>
                </a:cubicBezTo>
                <a:cubicBezTo>
                  <a:pt x="457" y="2311"/>
                  <a:pt x="462" y="2311"/>
                  <a:pt x="465" y="2307"/>
                </a:cubicBezTo>
                <a:cubicBezTo>
                  <a:pt x="468" y="2304"/>
                  <a:pt x="468" y="2299"/>
                  <a:pt x="464" y="2296"/>
                </a:cubicBezTo>
                <a:close/>
                <a:moveTo>
                  <a:pt x="562" y="2372"/>
                </a:moveTo>
                <a:cubicBezTo>
                  <a:pt x="555" y="2368"/>
                  <a:pt x="549" y="2363"/>
                  <a:pt x="542" y="2358"/>
                </a:cubicBezTo>
                <a:cubicBezTo>
                  <a:pt x="539" y="2356"/>
                  <a:pt x="534" y="2356"/>
                  <a:pt x="531" y="2360"/>
                </a:cubicBezTo>
                <a:cubicBezTo>
                  <a:pt x="528" y="2363"/>
                  <a:pt x="529" y="2368"/>
                  <a:pt x="533" y="2371"/>
                </a:cubicBezTo>
                <a:cubicBezTo>
                  <a:pt x="539" y="2376"/>
                  <a:pt x="546" y="2381"/>
                  <a:pt x="552" y="2385"/>
                </a:cubicBezTo>
                <a:cubicBezTo>
                  <a:pt x="556" y="2388"/>
                  <a:pt x="561" y="2387"/>
                  <a:pt x="564" y="2383"/>
                </a:cubicBezTo>
                <a:cubicBezTo>
                  <a:pt x="566" y="2380"/>
                  <a:pt x="565" y="2375"/>
                  <a:pt x="562" y="2372"/>
                </a:cubicBezTo>
                <a:close/>
                <a:moveTo>
                  <a:pt x="666" y="2439"/>
                </a:moveTo>
                <a:cubicBezTo>
                  <a:pt x="659" y="2435"/>
                  <a:pt x="652" y="2431"/>
                  <a:pt x="645" y="2427"/>
                </a:cubicBezTo>
                <a:cubicBezTo>
                  <a:pt x="641" y="2425"/>
                  <a:pt x="636" y="2426"/>
                  <a:pt x="634" y="2430"/>
                </a:cubicBezTo>
                <a:cubicBezTo>
                  <a:pt x="632" y="2434"/>
                  <a:pt x="633" y="2438"/>
                  <a:pt x="637" y="2441"/>
                </a:cubicBezTo>
                <a:cubicBezTo>
                  <a:pt x="644" y="2445"/>
                  <a:pt x="651" y="2449"/>
                  <a:pt x="658" y="2453"/>
                </a:cubicBezTo>
                <a:cubicBezTo>
                  <a:pt x="661" y="2455"/>
                  <a:pt x="666" y="2454"/>
                  <a:pt x="669" y="2450"/>
                </a:cubicBezTo>
                <a:cubicBezTo>
                  <a:pt x="671" y="2446"/>
                  <a:pt x="669" y="2441"/>
                  <a:pt x="666" y="2439"/>
                </a:cubicBezTo>
                <a:close/>
                <a:moveTo>
                  <a:pt x="776" y="2496"/>
                </a:moveTo>
                <a:cubicBezTo>
                  <a:pt x="768" y="2493"/>
                  <a:pt x="761" y="2489"/>
                  <a:pt x="754" y="2486"/>
                </a:cubicBezTo>
                <a:cubicBezTo>
                  <a:pt x="750" y="2484"/>
                  <a:pt x="745" y="2485"/>
                  <a:pt x="743" y="2489"/>
                </a:cubicBezTo>
                <a:cubicBezTo>
                  <a:pt x="741" y="2493"/>
                  <a:pt x="743" y="2498"/>
                  <a:pt x="747" y="2500"/>
                </a:cubicBezTo>
                <a:cubicBezTo>
                  <a:pt x="754" y="2504"/>
                  <a:pt x="762" y="2507"/>
                  <a:pt x="769" y="2510"/>
                </a:cubicBezTo>
                <a:cubicBezTo>
                  <a:pt x="773" y="2512"/>
                  <a:pt x="778" y="2511"/>
                  <a:pt x="780" y="2506"/>
                </a:cubicBezTo>
                <a:cubicBezTo>
                  <a:pt x="781" y="2502"/>
                  <a:pt x="780" y="2498"/>
                  <a:pt x="776" y="2496"/>
                </a:cubicBezTo>
                <a:close/>
                <a:moveTo>
                  <a:pt x="890" y="2542"/>
                </a:moveTo>
                <a:cubicBezTo>
                  <a:pt x="883" y="2539"/>
                  <a:pt x="875" y="2537"/>
                  <a:pt x="868" y="2534"/>
                </a:cubicBezTo>
                <a:cubicBezTo>
                  <a:pt x="864" y="2532"/>
                  <a:pt x="859" y="2534"/>
                  <a:pt x="858" y="2539"/>
                </a:cubicBezTo>
                <a:cubicBezTo>
                  <a:pt x="856" y="2543"/>
                  <a:pt x="858" y="2547"/>
                  <a:pt x="862" y="2549"/>
                </a:cubicBezTo>
                <a:cubicBezTo>
                  <a:pt x="870" y="2552"/>
                  <a:pt x="878" y="2554"/>
                  <a:pt x="885" y="2557"/>
                </a:cubicBezTo>
                <a:cubicBezTo>
                  <a:pt x="889" y="2558"/>
                  <a:pt x="894" y="2556"/>
                  <a:pt x="895" y="2552"/>
                </a:cubicBezTo>
                <a:cubicBezTo>
                  <a:pt x="897" y="2548"/>
                  <a:pt x="895" y="2543"/>
                  <a:pt x="890" y="2542"/>
                </a:cubicBezTo>
                <a:close/>
                <a:moveTo>
                  <a:pt x="1009" y="2577"/>
                </a:moveTo>
                <a:cubicBezTo>
                  <a:pt x="1001" y="2575"/>
                  <a:pt x="994" y="2573"/>
                  <a:pt x="986" y="2571"/>
                </a:cubicBezTo>
                <a:cubicBezTo>
                  <a:pt x="982" y="2570"/>
                  <a:pt x="977" y="2572"/>
                  <a:pt x="976" y="2576"/>
                </a:cubicBezTo>
                <a:cubicBezTo>
                  <a:pt x="975" y="2581"/>
                  <a:pt x="977" y="2585"/>
                  <a:pt x="982" y="2586"/>
                </a:cubicBezTo>
                <a:cubicBezTo>
                  <a:pt x="990" y="2588"/>
                  <a:pt x="997" y="2590"/>
                  <a:pt x="1005" y="2592"/>
                </a:cubicBezTo>
                <a:cubicBezTo>
                  <a:pt x="1010" y="2593"/>
                  <a:pt x="1014" y="2590"/>
                  <a:pt x="1015" y="2586"/>
                </a:cubicBezTo>
                <a:cubicBezTo>
                  <a:pt x="1016" y="2582"/>
                  <a:pt x="1013" y="2578"/>
                  <a:pt x="1009" y="2577"/>
                </a:cubicBezTo>
                <a:close/>
                <a:moveTo>
                  <a:pt x="1130" y="2600"/>
                </a:moveTo>
                <a:cubicBezTo>
                  <a:pt x="1122" y="2599"/>
                  <a:pt x="1115" y="2597"/>
                  <a:pt x="1107" y="2596"/>
                </a:cubicBezTo>
                <a:cubicBezTo>
                  <a:pt x="1102" y="2595"/>
                  <a:pt x="1098" y="2598"/>
                  <a:pt x="1098" y="2603"/>
                </a:cubicBezTo>
                <a:cubicBezTo>
                  <a:pt x="1097" y="2607"/>
                  <a:pt x="1100" y="2611"/>
                  <a:pt x="1104" y="2612"/>
                </a:cubicBezTo>
                <a:cubicBezTo>
                  <a:pt x="1112" y="2613"/>
                  <a:pt x="1120" y="2614"/>
                  <a:pt x="1128" y="2616"/>
                </a:cubicBezTo>
                <a:cubicBezTo>
                  <a:pt x="1132" y="2616"/>
                  <a:pt x="1137" y="2613"/>
                  <a:pt x="1137" y="2609"/>
                </a:cubicBezTo>
                <a:cubicBezTo>
                  <a:pt x="1138" y="2604"/>
                  <a:pt x="1135" y="2600"/>
                  <a:pt x="1130" y="2600"/>
                </a:cubicBezTo>
                <a:close/>
                <a:moveTo>
                  <a:pt x="1253" y="2611"/>
                </a:moveTo>
                <a:cubicBezTo>
                  <a:pt x="1245" y="2611"/>
                  <a:pt x="1237" y="2610"/>
                  <a:pt x="1229" y="2610"/>
                </a:cubicBezTo>
                <a:cubicBezTo>
                  <a:pt x="1225" y="2610"/>
                  <a:pt x="1221" y="2613"/>
                  <a:pt x="1221" y="2617"/>
                </a:cubicBezTo>
                <a:cubicBezTo>
                  <a:pt x="1221" y="2622"/>
                  <a:pt x="1224" y="2626"/>
                  <a:pt x="1228" y="2626"/>
                </a:cubicBezTo>
                <a:cubicBezTo>
                  <a:pt x="1236" y="2626"/>
                  <a:pt x="1245" y="2627"/>
                  <a:pt x="1253" y="2627"/>
                </a:cubicBezTo>
                <a:cubicBezTo>
                  <a:pt x="1257" y="2627"/>
                  <a:pt x="1261" y="2624"/>
                  <a:pt x="1261" y="2620"/>
                </a:cubicBezTo>
                <a:cubicBezTo>
                  <a:pt x="1261" y="2615"/>
                  <a:pt x="1258" y="2611"/>
                  <a:pt x="1253" y="2611"/>
                </a:cubicBezTo>
                <a:close/>
                <a:moveTo>
                  <a:pt x="1377" y="2611"/>
                </a:moveTo>
                <a:cubicBezTo>
                  <a:pt x="1369" y="2612"/>
                  <a:pt x="1361" y="2612"/>
                  <a:pt x="1353" y="2612"/>
                </a:cubicBezTo>
                <a:cubicBezTo>
                  <a:pt x="1349" y="2612"/>
                  <a:pt x="1345" y="2616"/>
                  <a:pt x="1345" y="2620"/>
                </a:cubicBezTo>
                <a:cubicBezTo>
                  <a:pt x="1345" y="2625"/>
                  <a:pt x="1349" y="2628"/>
                  <a:pt x="1353" y="2628"/>
                </a:cubicBezTo>
                <a:cubicBezTo>
                  <a:pt x="1362" y="2628"/>
                  <a:pt x="1370" y="2627"/>
                  <a:pt x="1378" y="2627"/>
                </a:cubicBezTo>
                <a:cubicBezTo>
                  <a:pt x="1382" y="2627"/>
                  <a:pt x="1386" y="2623"/>
                  <a:pt x="1385" y="2619"/>
                </a:cubicBezTo>
                <a:cubicBezTo>
                  <a:pt x="1385" y="2614"/>
                  <a:pt x="1381" y="2611"/>
                  <a:pt x="1377" y="2611"/>
                </a:cubicBezTo>
                <a:close/>
                <a:moveTo>
                  <a:pt x="1500" y="2599"/>
                </a:moveTo>
                <a:cubicBezTo>
                  <a:pt x="1492" y="2601"/>
                  <a:pt x="1484" y="2602"/>
                  <a:pt x="1476" y="2603"/>
                </a:cubicBezTo>
                <a:cubicBezTo>
                  <a:pt x="1472" y="2603"/>
                  <a:pt x="1469" y="2607"/>
                  <a:pt x="1469" y="2612"/>
                </a:cubicBezTo>
                <a:cubicBezTo>
                  <a:pt x="1470" y="2616"/>
                  <a:pt x="1474" y="2619"/>
                  <a:pt x="1478" y="2619"/>
                </a:cubicBezTo>
                <a:cubicBezTo>
                  <a:pt x="1486" y="2618"/>
                  <a:pt x="1494" y="2616"/>
                  <a:pt x="1502" y="2615"/>
                </a:cubicBezTo>
                <a:cubicBezTo>
                  <a:pt x="1507" y="2615"/>
                  <a:pt x="1510" y="2611"/>
                  <a:pt x="1509" y="2606"/>
                </a:cubicBezTo>
                <a:cubicBezTo>
                  <a:pt x="1508" y="2602"/>
                  <a:pt x="1504" y="2599"/>
                  <a:pt x="1500" y="2599"/>
                </a:cubicBezTo>
                <a:close/>
                <a:moveTo>
                  <a:pt x="1621" y="2576"/>
                </a:moveTo>
                <a:cubicBezTo>
                  <a:pt x="1613" y="2578"/>
                  <a:pt x="1606" y="2580"/>
                  <a:pt x="1598" y="2582"/>
                </a:cubicBezTo>
                <a:cubicBezTo>
                  <a:pt x="1594" y="2583"/>
                  <a:pt x="1591" y="2587"/>
                  <a:pt x="1592" y="2591"/>
                </a:cubicBezTo>
                <a:cubicBezTo>
                  <a:pt x="1593" y="2595"/>
                  <a:pt x="1597" y="2598"/>
                  <a:pt x="1601" y="2597"/>
                </a:cubicBezTo>
                <a:cubicBezTo>
                  <a:pt x="1609" y="2595"/>
                  <a:pt x="1617" y="2594"/>
                  <a:pt x="1625" y="2592"/>
                </a:cubicBezTo>
                <a:cubicBezTo>
                  <a:pt x="1629" y="2591"/>
                  <a:pt x="1632" y="2586"/>
                  <a:pt x="1631" y="2582"/>
                </a:cubicBezTo>
                <a:cubicBezTo>
                  <a:pt x="1630" y="2578"/>
                  <a:pt x="1626" y="2575"/>
                  <a:pt x="1621" y="2576"/>
                </a:cubicBezTo>
                <a:close/>
                <a:moveTo>
                  <a:pt x="1740" y="2541"/>
                </a:moveTo>
                <a:cubicBezTo>
                  <a:pt x="1732" y="2544"/>
                  <a:pt x="1725" y="2546"/>
                  <a:pt x="1717" y="2549"/>
                </a:cubicBezTo>
                <a:cubicBezTo>
                  <a:pt x="1713" y="2550"/>
                  <a:pt x="1711" y="2555"/>
                  <a:pt x="1712" y="2559"/>
                </a:cubicBezTo>
                <a:cubicBezTo>
                  <a:pt x="1713" y="2563"/>
                  <a:pt x="1718" y="2566"/>
                  <a:pt x="1722" y="2564"/>
                </a:cubicBezTo>
                <a:cubicBezTo>
                  <a:pt x="1730" y="2562"/>
                  <a:pt x="1737" y="2559"/>
                  <a:pt x="1745" y="2556"/>
                </a:cubicBezTo>
                <a:cubicBezTo>
                  <a:pt x="1749" y="2555"/>
                  <a:pt x="1751" y="2550"/>
                  <a:pt x="1750" y="2546"/>
                </a:cubicBezTo>
                <a:cubicBezTo>
                  <a:pt x="1749" y="2542"/>
                  <a:pt x="1744" y="2540"/>
                  <a:pt x="1740" y="2541"/>
                </a:cubicBezTo>
                <a:close/>
                <a:moveTo>
                  <a:pt x="1854" y="2495"/>
                </a:moveTo>
                <a:cubicBezTo>
                  <a:pt x="1847" y="2499"/>
                  <a:pt x="1840" y="2502"/>
                  <a:pt x="1832" y="2505"/>
                </a:cubicBezTo>
                <a:cubicBezTo>
                  <a:pt x="1828" y="2507"/>
                  <a:pt x="1827" y="2512"/>
                  <a:pt x="1828" y="2516"/>
                </a:cubicBezTo>
                <a:cubicBezTo>
                  <a:pt x="1830" y="2520"/>
                  <a:pt x="1835" y="2522"/>
                  <a:pt x="1839" y="2520"/>
                </a:cubicBezTo>
                <a:cubicBezTo>
                  <a:pt x="1846" y="2517"/>
                  <a:pt x="1854" y="2513"/>
                  <a:pt x="1861" y="2510"/>
                </a:cubicBezTo>
                <a:cubicBezTo>
                  <a:pt x="1865" y="2508"/>
                  <a:pt x="1867" y="2503"/>
                  <a:pt x="1865" y="2499"/>
                </a:cubicBezTo>
                <a:cubicBezTo>
                  <a:pt x="1863" y="2495"/>
                  <a:pt x="1858" y="2494"/>
                  <a:pt x="1854" y="2495"/>
                </a:cubicBezTo>
                <a:close/>
                <a:moveTo>
                  <a:pt x="1964" y="2439"/>
                </a:moveTo>
                <a:cubicBezTo>
                  <a:pt x="1957" y="2443"/>
                  <a:pt x="1950" y="2447"/>
                  <a:pt x="1943" y="2451"/>
                </a:cubicBezTo>
                <a:cubicBezTo>
                  <a:pt x="1939" y="2453"/>
                  <a:pt x="1938" y="2458"/>
                  <a:pt x="1940" y="2461"/>
                </a:cubicBezTo>
                <a:cubicBezTo>
                  <a:pt x="1942" y="2465"/>
                  <a:pt x="1947" y="2467"/>
                  <a:pt x="1951" y="2465"/>
                </a:cubicBezTo>
                <a:cubicBezTo>
                  <a:pt x="1958" y="2461"/>
                  <a:pt x="1965" y="2457"/>
                  <a:pt x="1972" y="2453"/>
                </a:cubicBezTo>
                <a:cubicBezTo>
                  <a:pt x="1976" y="2450"/>
                  <a:pt x="1977" y="2445"/>
                  <a:pt x="1975" y="2442"/>
                </a:cubicBezTo>
                <a:cubicBezTo>
                  <a:pt x="1973" y="2438"/>
                  <a:pt x="1968" y="2437"/>
                  <a:pt x="1964" y="2439"/>
                </a:cubicBezTo>
                <a:close/>
                <a:moveTo>
                  <a:pt x="2068" y="2372"/>
                </a:moveTo>
                <a:cubicBezTo>
                  <a:pt x="2061" y="2377"/>
                  <a:pt x="2055" y="2381"/>
                  <a:pt x="2048" y="2386"/>
                </a:cubicBezTo>
                <a:cubicBezTo>
                  <a:pt x="2045" y="2388"/>
                  <a:pt x="2044" y="2393"/>
                  <a:pt x="2046" y="2397"/>
                </a:cubicBezTo>
                <a:cubicBezTo>
                  <a:pt x="2049" y="2400"/>
                  <a:pt x="2054" y="2401"/>
                  <a:pt x="2057" y="2399"/>
                </a:cubicBezTo>
                <a:cubicBezTo>
                  <a:pt x="2064" y="2394"/>
                  <a:pt x="2070" y="2390"/>
                  <a:pt x="2077" y="2385"/>
                </a:cubicBezTo>
                <a:cubicBezTo>
                  <a:pt x="2081" y="2382"/>
                  <a:pt x="2081" y="2377"/>
                  <a:pt x="2079" y="2374"/>
                </a:cubicBezTo>
                <a:cubicBezTo>
                  <a:pt x="2076" y="2370"/>
                  <a:pt x="2071" y="2369"/>
                  <a:pt x="2068" y="2372"/>
                </a:cubicBezTo>
                <a:close/>
                <a:moveTo>
                  <a:pt x="2165" y="2295"/>
                </a:moveTo>
                <a:cubicBezTo>
                  <a:pt x="2159" y="2301"/>
                  <a:pt x="2153" y="2306"/>
                  <a:pt x="2147" y="2311"/>
                </a:cubicBezTo>
                <a:cubicBezTo>
                  <a:pt x="2143" y="2314"/>
                  <a:pt x="2143" y="2319"/>
                  <a:pt x="2146" y="2322"/>
                </a:cubicBezTo>
                <a:cubicBezTo>
                  <a:pt x="2148" y="2326"/>
                  <a:pt x="2153" y="2326"/>
                  <a:pt x="2157" y="2323"/>
                </a:cubicBezTo>
                <a:cubicBezTo>
                  <a:pt x="2163" y="2318"/>
                  <a:pt x="2169" y="2313"/>
                  <a:pt x="2175" y="2308"/>
                </a:cubicBezTo>
                <a:cubicBezTo>
                  <a:pt x="2179" y="2305"/>
                  <a:pt x="2179" y="2300"/>
                  <a:pt x="2176" y="2296"/>
                </a:cubicBezTo>
                <a:cubicBezTo>
                  <a:pt x="2173" y="2293"/>
                  <a:pt x="2168" y="2293"/>
                  <a:pt x="2165" y="2295"/>
                </a:cubicBezTo>
                <a:close/>
                <a:moveTo>
                  <a:pt x="2254" y="2210"/>
                </a:moveTo>
                <a:cubicBezTo>
                  <a:pt x="2249" y="2216"/>
                  <a:pt x="2243" y="2222"/>
                  <a:pt x="2238" y="2227"/>
                </a:cubicBezTo>
                <a:cubicBezTo>
                  <a:pt x="2234" y="2230"/>
                  <a:pt x="2234" y="2236"/>
                  <a:pt x="2238" y="2239"/>
                </a:cubicBezTo>
                <a:cubicBezTo>
                  <a:pt x="2241" y="2242"/>
                  <a:pt x="2246" y="2242"/>
                  <a:pt x="2249" y="2239"/>
                </a:cubicBezTo>
                <a:cubicBezTo>
                  <a:pt x="2255" y="2233"/>
                  <a:pt x="2260" y="2227"/>
                  <a:pt x="2266" y="2221"/>
                </a:cubicBezTo>
                <a:cubicBezTo>
                  <a:pt x="2269" y="2218"/>
                  <a:pt x="2269" y="2213"/>
                  <a:pt x="2266" y="2210"/>
                </a:cubicBezTo>
                <a:cubicBezTo>
                  <a:pt x="2262" y="2207"/>
                  <a:pt x="2257" y="2207"/>
                  <a:pt x="2254" y="2210"/>
                </a:cubicBezTo>
                <a:close/>
                <a:moveTo>
                  <a:pt x="2335" y="2117"/>
                </a:moveTo>
                <a:cubicBezTo>
                  <a:pt x="2330" y="2123"/>
                  <a:pt x="2325" y="2129"/>
                  <a:pt x="2320" y="2136"/>
                </a:cubicBezTo>
                <a:cubicBezTo>
                  <a:pt x="2317" y="2139"/>
                  <a:pt x="2318" y="2144"/>
                  <a:pt x="2321" y="2147"/>
                </a:cubicBezTo>
                <a:cubicBezTo>
                  <a:pt x="2325" y="2150"/>
                  <a:pt x="2330" y="2149"/>
                  <a:pt x="2333" y="2146"/>
                </a:cubicBezTo>
                <a:cubicBezTo>
                  <a:pt x="2338" y="2139"/>
                  <a:pt x="2343" y="2133"/>
                  <a:pt x="2348" y="2127"/>
                </a:cubicBezTo>
                <a:cubicBezTo>
                  <a:pt x="2350" y="2123"/>
                  <a:pt x="2350" y="2118"/>
                  <a:pt x="2346" y="2115"/>
                </a:cubicBezTo>
                <a:cubicBezTo>
                  <a:pt x="2343" y="2113"/>
                  <a:pt x="2338" y="2113"/>
                  <a:pt x="2335" y="2117"/>
                </a:cubicBezTo>
                <a:close/>
                <a:moveTo>
                  <a:pt x="2407" y="2016"/>
                </a:moveTo>
                <a:cubicBezTo>
                  <a:pt x="2403" y="2023"/>
                  <a:pt x="2398" y="2030"/>
                  <a:pt x="2394" y="2036"/>
                </a:cubicBezTo>
                <a:cubicBezTo>
                  <a:pt x="2391" y="2040"/>
                  <a:pt x="2392" y="2045"/>
                  <a:pt x="2396" y="2047"/>
                </a:cubicBezTo>
                <a:cubicBezTo>
                  <a:pt x="2400" y="2050"/>
                  <a:pt x="2405" y="2049"/>
                  <a:pt x="2407" y="2045"/>
                </a:cubicBezTo>
                <a:cubicBezTo>
                  <a:pt x="2412" y="2038"/>
                  <a:pt x="2416" y="2032"/>
                  <a:pt x="2420" y="2025"/>
                </a:cubicBezTo>
                <a:cubicBezTo>
                  <a:pt x="2423" y="2021"/>
                  <a:pt x="2422" y="2016"/>
                  <a:pt x="2418" y="2014"/>
                </a:cubicBezTo>
                <a:cubicBezTo>
                  <a:pt x="2414" y="2011"/>
                  <a:pt x="2409" y="2012"/>
                  <a:pt x="2407" y="2016"/>
                </a:cubicBezTo>
                <a:close/>
                <a:moveTo>
                  <a:pt x="2469" y="1909"/>
                </a:moveTo>
                <a:cubicBezTo>
                  <a:pt x="2465" y="1916"/>
                  <a:pt x="2461" y="1923"/>
                  <a:pt x="2458" y="1930"/>
                </a:cubicBezTo>
                <a:cubicBezTo>
                  <a:pt x="2456" y="1934"/>
                  <a:pt x="2457" y="1939"/>
                  <a:pt x="2461" y="1941"/>
                </a:cubicBezTo>
                <a:cubicBezTo>
                  <a:pt x="2465" y="1943"/>
                  <a:pt x="2470" y="1942"/>
                  <a:pt x="2472" y="1938"/>
                </a:cubicBezTo>
                <a:cubicBezTo>
                  <a:pt x="2476" y="1931"/>
                  <a:pt x="2479" y="1924"/>
                  <a:pt x="2483" y="1917"/>
                </a:cubicBezTo>
                <a:cubicBezTo>
                  <a:pt x="2485" y="1913"/>
                  <a:pt x="2484" y="1908"/>
                  <a:pt x="2480" y="1906"/>
                </a:cubicBezTo>
                <a:cubicBezTo>
                  <a:pt x="2476" y="1904"/>
                  <a:pt x="2471" y="1905"/>
                  <a:pt x="2469" y="1909"/>
                </a:cubicBezTo>
                <a:close/>
                <a:moveTo>
                  <a:pt x="2520" y="1797"/>
                </a:moveTo>
                <a:cubicBezTo>
                  <a:pt x="2517" y="1804"/>
                  <a:pt x="2514" y="1811"/>
                  <a:pt x="2511" y="1819"/>
                </a:cubicBezTo>
                <a:cubicBezTo>
                  <a:pt x="2509" y="1823"/>
                  <a:pt x="2511" y="1828"/>
                  <a:pt x="2515" y="1829"/>
                </a:cubicBezTo>
                <a:cubicBezTo>
                  <a:pt x="2520" y="1831"/>
                  <a:pt x="2524" y="1829"/>
                  <a:pt x="2526" y="1825"/>
                </a:cubicBezTo>
                <a:cubicBezTo>
                  <a:pt x="2529" y="1818"/>
                  <a:pt x="2532" y="1810"/>
                  <a:pt x="2535" y="1803"/>
                </a:cubicBezTo>
                <a:cubicBezTo>
                  <a:pt x="2537" y="1799"/>
                  <a:pt x="2535" y="1794"/>
                  <a:pt x="2531" y="1792"/>
                </a:cubicBezTo>
                <a:cubicBezTo>
                  <a:pt x="2527" y="1791"/>
                  <a:pt x="2522" y="1793"/>
                  <a:pt x="2520" y="1797"/>
                </a:cubicBezTo>
                <a:close/>
                <a:moveTo>
                  <a:pt x="2561" y="1680"/>
                </a:moveTo>
                <a:cubicBezTo>
                  <a:pt x="2559" y="1687"/>
                  <a:pt x="2556" y="1695"/>
                  <a:pt x="2554" y="1703"/>
                </a:cubicBezTo>
                <a:cubicBezTo>
                  <a:pt x="2553" y="1707"/>
                  <a:pt x="2555" y="1711"/>
                  <a:pt x="2559" y="1713"/>
                </a:cubicBezTo>
                <a:cubicBezTo>
                  <a:pt x="2563" y="1714"/>
                  <a:pt x="2568" y="1712"/>
                  <a:pt x="2569" y="1707"/>
                </a:cubicBezTo>
                <a:cubicBezTo>
                  <a:pt x="2572" y="1700"/>
                  <a:pt x="2574" y="1692"/>
                  <a:pt x="2576" y="1684"/>
                </a:cubicBezTo>
                <a:cubicBezTo>
                  <a:pt x="2577" y="1680"/>
                  <a:pt x="2575" y="1676"/>
                  <a:pt x="2571" y="1674"/>
                </a:cubicBezTo>
                <a:cubicBezTo>
                  <a:pt x="2566" y="1673"/>
                  <a:pt x="2562" y="1676"/>
                  <a:pt x="2561" y="1680"/>
                </a:cubicBezTo>
                <a:close/>
                <a:moveTo>
                  <a:pt x="2590" y="1560"/>
                </a:moveTo>
                <a:cubicBezTo>
                  <a:pt x="2588" y="1568"/>
                  <a:pt x="2587" y="1575"/>
                  <a:pt x="2585" y="1583"/>
                </a:cubicBezTo>
                <a:cubicBezTo>
                  <a:pt x="2584" y="1587"/>
                  <a:pt x="2587" y="1592"/>
                  <a:pt x="2591" y="1593"/>
                </a:cubicBezTo>
                <a:cubicBezTo>
                  <a:pt x="2596" y="1594"/>
                  <a:pt x="2600" y="1591"/>
                  <a:pt x="2601" y="1586"/>
                </a:cubicBezTo>
                <a:cubicBezTo>
                  <a:pt x="2602" y="1579"/>
                  <a:pt x="2604" y="1571"/>
                  <a:pt x="2606" y="1563"/>
                </a:cubicBezTo>
                <a:cubicBezTo>
                  <a:pt x="2606" y="1558"/>
                  <a:pt x="2603" y="1554"/>
                  <a:pt x="2599" y="1553"/>
                </a:cubicBezTo>
                <a:cubicBezTo>
                  <a:pt x="2595" y="1553"/>
                  <a:pt x="2591" y="1555"/>
                  <a:pt x="2590" y="1560"/>
                </a:cubicBezTo>
                <a:close/>
                <a:moveTo>
                  <a:pt x="2607" y="1437"/>
                </a:moveTo>
                <a:cubicBezTo>
                  <a:pt x="2606" y="1445"/>
                  <a:pt x="2606" y="1453"/>
                  <a:pt x="2605" y="1461"/>
                </a:cubicBezTo>
                <a:cubicBezTo>
                  <a:pt x="2604" y="1466"/>
                  <a:pt x="2607" y="1470"/>
                  <a:pt x="2612" y="1470"/>
                </a:cubicBezTo>
                <a:cubicBezTo>
                  <a:pt x="2616" y="1471"/>
                  <a:pt x="2620" y="1467"/>
                  <a:pt x="2621" y="1463"/>
                </a:cubicBezTo>
                <a:cubicBezTo>
                  <a:pt x="2622" y="1455"/>
                  <a:pt x="2622" y="1447"/>
                  <a:pt x="2623" y="1439"/>
                </a:cubicBezTo>
                <a:cubicBezTo>
                  <a:pt x="2624" y="1435"/>
                  <a:pt x="2620" y="1431"/>
                  <a:pt x="2616" y="1430"/>
                </a:cubicBezTo>
                <a:cubicBezTo>
                  <a:pt x="2612" y="1430"/>
                  <a:pt x="2608" y="1433"/>
                  <a:pt x="2607" y="1437"/>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51" name="Freeform 6"/>
          <p:cNvSpPr>
            <a:spLocks noEditPoints="1"/>
          </p:cNvSpPr>
          <p:nvPr/>
        </p:nvSpPr>
        <p:spPr bwMode="auto">
          <a:xfrm>
            <a:off x="4094439" y="3160416"/>
            <a:ext cx="4025712" cy="4025712"/>
          </a:xfrm>
          <a:custGeom>
            <a:avLst/>
            <a:gdLst>
              <a:gd name="T0" fmla="*/ 2329 w 2329"/>
              <a:gd name="T1" fmla="*/ 1162 h 2329"/>
              <a:gd name="T2" fmla="*/ 2325 w 2329"/>
              <a:gd name="T3" fmla="*/ 1062 h 2329"/>
              <a:gd name="T4" fmla="*/ 2301 w 2329"/>
              <a:gd name="T5" fmla="*/ 949 h 2329"/>
              <a:gd name="T6" fmla="*/ 2262 w 2329"/>
              <a:gd name="T7" fmla="*/ 824 h 2329"/>
              <a:gd name="T8" fmla="*/ 2219 w 2329"/>
              <a:gd name="T9" fmla="*/ 709 h 2329"/>
              <a:gd name="T10" fmla="*/ 2165 w 2329"/>
              <a:gd name="T11" fmla="*/ 600 h 2329"/>
              <a:gd name="T12" fmla="*/ 2099 w 2329"/>
              <a:gd name="T13" fmla="*/ 497 h 2329"/>
              <a:gd name="T14" fmla="*/ 2007 w 2329"/>
              <a:gd name="T15" fmla="*/ 384 h 2329"/>
              <a:gd name="T16" fmla="*/ 2007 w 2329"/>
              <a:gd name="T17" fmla="*/ 384 h 2329"/>
              <a:gd name="T18" fmla="*/ 1919 w 2329"/>
              <a:gd name="T19" fmla="*/ 299 h 2329"/>
              <a:gd name="T20" fmla="*/ 1821 w 2329"/>
              <a:gd name="T21" fmla="*/ 212 h 2329"/>
              <a:gd name="T22" fmla="*/ 1716 w 2329"/>
              <a:gd name="T23" fmla="*/ 148 h 2329"/>
              <a:gd name="T24" fmla="*/ 1605 w 2329"/>
              <a:gd name="T25" fmla="*/ 95 h 2329"/>
              <a:gd name="T26" fmla="*/ 1489 w 2329"/>
              <a:gd name="T27" fmla="*/ 54 h 2329"/>
              <a:gd name="T28" fmla="*/ 1369 w 2329"/>
              <a:gd name="T29" fmla="*/ 26 h 2329"/>
              <a:gd name="T30" fmla="*/ 1247 w 2329"/>
              <a:gd name="T31" fmla="*/ 11 h 2329"/>
              <a:gd name="T32" fmla="*/ 1124 w 2329"/>
              <a:gd name="T33" fmla="*/ 9 h 2329"/>
              <a:gd name="T34" fmla="*/ 1001 w 2329"/>
              <a:gd name="T35" fmla="*/ 19 h 2329"/>
              <a:gd name="T36" fmla="*/ 886 w 2329"/>
              <a:gd name="T37" fmla="*/ 33 h 2329"/>
              <a:gd name="T38" fmla="*/ 768 w 2329"/>
              <a:gd name="T39" fmla="*/ 69 h 2329"/>
              <a:gd name="T40" fmla="*/ 675 w 2329"/>
              <a:gd name="T41" fmla="*/ 107 h 2329"/>
              <a:gd name="T42" fmla="*/ 566 w 2329"/>
              <a:gd name="T43" fmla="*/ 165 h 2329"/>
              <a:gd name="T44" fmla="*/ 463 w 2329"/>
              <a:gd name="T45" fmla="*/ 235 h 2329"/>
              <a:gd name="T46" fmla="*/ 368 w 2329"/>
              <a:gd name="T47" fmla="*/ 315 h 2329"/>
              <a:gd name="T48" fmla="*/ 283 w 2329"/>
              <a:gd name="T49" fmla="*/ 404 h 2329"/>
              <a:gd name="T50" fmla="*/ 207 w 2329"/>
              <a:gd name="T51" fmla="*/ 502 h 2329"/>
              <a:gd name="T52" fmla="*/ 141 w 2329"/>
              <a:gd name="T53" fmla="*/ 607 h 2329"/>
              <a:gd name="T54" fmla="*/ 88 w 2329"/>
              <a:gd name="T55" fmla="*/ 719 h 2329"/>
              <a:gd name="T56" fmla="*/ 47 w 2329"/>
              <a:gd name="T57" fmla="*/ 836 h 2329"/>
              <a:gd name="T58" fmla="*/ 28 w 2329"/>
              <a:gd name="T59" fmla="*/ 950 h 2329"/>
              <a:gd name="T60" fmla="*/ 11 w 2329"/>
              <a:gd name="T61" fmla="*/ 1072 h 2329"/>
              <a:gd name="T62" fmla="*/ 8 w 2329"/>
              <a:gd name="T63" fmla="*/ 1195 h 2329"/>
              <a:gd name="T64" fmla="*/ 18 w 2329"/>
              <a:gd name="T65" fmla="*/ 1318 h 2329"/>
              <a:gd name="T66" fmla="*/ 41 w 2329"/>
              <a:gd name="T67" fmla="*/ 1439 h 2329"/>
              <a:gd name="T68" fmla="*/ 76 w 2329"/>
              <a:gd name="T69" fmla="*/ 1557 h 2329"/>
              <a:gd name="T70" fmla="*/ 135 w 2329"/>
              <a:gd name="T71" fmla="*/ 1674 h 2329"/>
              <a:gd name="T72" fmla="*/ 195 w 2329"/>
              <a:gd name="T73" fmla="*/ 1780 h 2329"/>
              <a:gd name="T74" fmla="*/ 281 w 2329"/>
              <a:gd name="T75" fmla="*/ 1898 h 2329"/>
              <a:gd name="T76" fmla="*/ 281 w 2329"/>
              <a:gd name="T77" fmla="*/ 1898 h 2329"/>
              <a:gd name="T78" fmla="*/ 364 w 2329"/>
              <a:gd name="T79" fmla="*/ 1988 h 2329"/>
              <a:gd name="T80" fmla="*/ 456 w 2329"/>
              <a:gd name="T81" fmla="*/ 2068 h 2329"/>
              <a:gd name="T82" fmla="*/ 556 w 2329"/>
              <a:gd name="T83" fmla="*/ 2139 h 2329"/>
              <a:gd name="T84" fmla="*/ 663 w 2329"/>
              <a:gd name="T85" fmla="*/ 2198 h 2329"/>
              <a:gd name="T86" fmla="*/ 775 w 2329"/>
              <a:gd name="T87" fmla="*/ 2246 h 2329"/>
              <a:gd name="T88" fmla="*/ 892 w 2329"/>
              <a:gd name="T89" fmla="*/ 2281 h 2329"/>
              <a:gd name="T90" fmla="*/ 1013 w 2329"/>
              <a:gd name="T91" fmla="*/ 2303 h 2329"/>
              <a:gd name="T92" fmla="*/ 1134 w 2329"/>
              <a:gd name="T93" fmla="*/ 2313 h 2329"/>
              <a:gd name="T94" fmla="*/ 1257 w 2329"/>
              <a:gd name="T95" fmla="*/ 2309 h 2329"/>
              <a:gd name="T96" fmla="*/ 1378 w 2329"/>
              <a:gd name="T97" fmla="*/ 2293 h 2329"/>
              <a:gd name="T98" fmla="*/ 1497 w 2329"/>
              <a:gd name="T99" fmla="*/ 2264 h 2329"/>
              <a:gd name="T100" fmla="*/ 1622 w 2329"/>
              <a:gd name="T101" fmla="*/ 2227 h 2329"/>
              <a:gd name="T102" fmla="*/ 1732 w 2329"/>
              <a:gd name="T103" fmla="*/ 2172 h 2329"/>
              <a:gd name="T104" fmla="*/ 1836 w 2329"/>
              <a:gd name="T105" fmla="*/ 2106 h 2329"/>
              <a:gd name="T106" fmla="*/ 1931 w 2329"/>
              <a:gd name="T107" fmla="*/ 2041 h 2329"/>
              <a:gd name="T108" fmla="*/ 2020 w 2329"/>
              <a:gd name="T109" fmla="*/ 1954 h 2329"/>
              <a:gd name="T110" fmla="*/ 2099 w 2329"/>
              <a:gd name="T111" fmla="*/ 1859 h 2329"/>
              <a:gd name="T112" fmla="*/ 2155 w 2329"/>
              <a:gd name="T113" fmla="*/ 1776 h 2329"/>
              <a:gd name="T114" fmla="*/ 2215 w 2329"/>
              <a:gd name="T115" fmla="*/ 1668 h 2329"/>
              <a:gd name="T116" fmla="*/ 2263 w 2329"/>
              <a:gd name="T117" fmla="*/ 1553 h 2329"/>
              <a:gd name="T118" fmla="*/ 2298 w 2329"/>
              <a:gd name="T119" fmla="*/ 1434 h 2329"/>
              <a:gd name="T120" fmla="*/ 2320 w 2329"/>
              <a:gd name="T121" fmla="*/ 1312 h 2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29" h="2329">
                <a:moveTo>
                  <a:pt x="2313" y="1162"/>
                </a:moveTo>
                <a:cubicBezTo>
                  <a:pt x="2313" y="1163"/>
                  <a:pt x="2313" y="1164"/>
                  <a:pt x="2313" y="1165"/>
                </a:cubicBezTo>
                <a:cubicBezTo>
                  <a:pt x="2313" y="1172"/>
                  <a:pt x="2313" y="1180"/>
                  <a:pt x="2313" y="1188"/>
                </a:cubicBezTo>
                <a:cubicBezTo>
                  <a:pt x="2313" y="1193"/>
                  <a:pt x="2316" y="1196"/>
                  <a:pt x="2321" y="1196"/>
                </a:cubicBezTo>
                <a:cubicBezTo>
                  <a:pt x="2325" y="1196"/>
                  <a:pt x="2329" y="1193"/>
                  <a:pt x="2329" y="1189"/>
                </a:cubicBezTo>
                <a:cubicBezTo>
                  <a:pt x="2329" y="1181"/>
                  <a:pt x="2329" y="1173"/>
                  <a:pt x="2329" y="1165"/>
                </a:cubicBezTo>
                <a:cubicBezTo>
                  <a:pt x="2329" y="1164"/>
                  <a:pt x="2329" y="1163"/>
                  <a:pt x="2329" y="1162"/>
                </a:cubicBezTo>
                <a:cubicBezTo>
                  <a:pt x="2329" y="1158"/>
                  <a:pt x="2325" y="1154"/>
                  <a:pt x="2321" y="1154"/>
                </a:cubicBezTo>
                <a:cubicBezTo>
                  <a:pt x="2317" y="1154"/>
                  <a:pt x="2313" y="1158"/>
                  <a:pt x="2313" y="1162"/>
                </a:cubicBezTo>
                <a:cubicBezTo>
                  <a:pt x="2313" y="1162"/>
                  <a:pt x="2313" y="1162"/>
                  <a:pt x="2313" y="1162"/>
                </a:cubicBezTo>
                <a:moveTo>
                  <a:pt x="2306" y="1040"/>
                </a:moveTo>
                <a:cubicBezTo>
                  <a:pt x="2307" y="1048"/>
                  <a:pt x="2308" y="1056"/>
                  <a:pt x="2309" y="1063"/>
                </a:cubicBezTo>
                <a:cubicBezTo>
                  <a:pt x="2309" y="1068"/>
                  <a:pt x="2313" y="1071"/>
                  <a:pt x="2317" y="1071"/>
                </a:cubicBezTo>
                <a:cubicBezTo>
                  <a:pt x="2322" y="1070"/>
                  <a:pt x="2325" y="1066"/>
                  <a:pt x="2325" y="1062"/>
                </a:cubicBezTo>
                <a:cubicBezTo>
                  <a:pt x="2324" y="1054"/>
                  <a:pt x="2323" y="1046"/>
                  <a:pt x="2322" y="1038"/>
                </a:cubicBezTo>
                <a:cubicBezTo>
                  <a:pt x="2322" y="1034"/>
                  <a:pt x="2318" y="1031"/>
                  <a:pt x="2313" y="1031"/>
                </a:cubicBezTo>
                <a:cubicBezTo>
                  <a:pt x="2309" y="1032"/>
                  <a:pt x="2306" y="1036"/>
                  <a:pt x="2306" y="1040"/>
                </a:cubicBezTo>
                <a:cubicBezTo>
                  <a:pt x="2306" y="1040"/>
                  <a:pt x="2306" y="1040"/>
                  <a:pt x="2306" y="1040"/>
                </a:cubicBezTo>
                <a:moveTo>
                  <a:pt x="2287" y="919"/>
                </a:moveTo>
                <a:cubicBezTo>
                  <a:pt x="2288" y="927"/>
                  <a:pt x="2290" y="935"/>
                  <a:pt x="2291" y="942"/>
                </a:cubicBezTo>
                <a:cubicBezTo>
                  <a:pt x="2292" y="947"/>
                  <a:pt x="2297" y="950"/>
                  <a:pt x="2301" y="949"/>
                </a:cubicBezTo>
                <a:cubicBezTo>
                  <a:pt x="2305" y="948"/>
                  <a:pt x="2308" y="944"/>
                  <a:pt x="2307" y="939"/>
                </a:cubicBezTo>
                <a:cubicBezTo>
                  <a:pt x="2306" y="932"/>
                  <a:pt x="2304" y="924"/>
                  <a:pt x="2302" y="916"/>
                </a:cubicBezTo>
                <a:cubicBezTo>
                  <a:pt x="2301" y="912"/>
                  <a:pt x="2297" y="909"/>
                  <a:pt x="2293" y="910"/>
                </a:cubicBezTo>
                <a:cubicBezTo>
                  <a:pt x="2289" y="911"/>
                  <a:pt x="2286" y="915"/>
                  <a:pt x="2287" y="919"/>
                </a:cubicBezTo>
                <a:cubicBezTo>
                  <a:pt x="2287" y="919"/>
                  <a:pt x="2287" y="919"/>
                  <a:pt x="2287" y="919"/>
                </a:cubicBezTo>
                <a:moveTo>
                  <a:pt x="2254" y="801"/>
                </a:moveTo>
                <a:cubicBezTo>
                  <a:pt x="2257" y="809"/>
                  <a:pt x="2259" y="816"/>
                  <a:pt x="2262" y="824"/>
                </a:cubicBezTo>
                <a:cubicBezTo>
                  <a:pt x="2263" y="828"/>
                  <a:pt x="2267" y="831"/>
                  <a:pt x="2272" y="829"/>
                </a:cubicBezTo>
                <a:cubicBezTo>
                  <a:pt x="2276" y="828"/>
                  <a:pt x="2278" y="823"/>
                  <a:pt x="2277" y="819"/>
                </a:cubicBezTo>
                <a:cubicBezTo>
                  <a:pt x="2275" y="812"/>
                  <a:pt x="2272" y="804"/>
                  <a:pt x="2270" y="796"/>
                </a:cubicBezTo>
                <a:cubicBezTo>
                  <a:pt x="2268" y="792"/>
                  <a:pt x="2264" y="790"/>
                  <a:pt x="2259" y="791"/>
                </a:cubicBezTo>
                <a:cubicBezTo>
                  <a:pt x="2255" y="793"/>
                  <a:pt x="2253" y="797"/>
                  <a:pt x="2254" y="801"/>
                </a:cubicBezTo>
                <a:moveTo>
                  <a:pt x="2210" y="688"/>
                </a:moveTo>
                <a:cubicBezTo>
                  <a:pt x="2213" y="695"/>
                  <a:pt x="2216" y="702"/>
                  <a:pt x="2219" y="709"/>
                </a:cubicBezTo>
                <a:cubicBezTo>
                  <a:pt x="2221" y="713"/>
                  <a:pt x="2226" y="715"/>
                  <a:pt x="2230" y="714"/>
                </a:cubicBezTo>
                <a:cubicBezTo>
                  <a:pt x="2234" y="712"/>
                  <a:pt x="2236" y="707"/>
                  <a:pt x="2234" y="703"/>
                </a:cubicBezTo>
                <a:cubicBezTo>
                  <a:pt x="2231" y="696"/>
                  <a:pt x="2228" y="688"/>
                  <a:pt x="2224" y="681"/>
                </a:cubicBezTo>
                <a:cubicBezTo>
                  <a:pt x="2222" y="677"/>
                  <a:pt x="2218" y="675"/>
                  <a:pt x="2214" y="677"/>
                </a:cubicBezTo>
                <a:cubicBezTo>
                  <a:pt x="2210" y="679"/>
                  <a:pt x="2208" y="684"/>
                  <a:pt x="2210" y="688"/>
                </a:cubicBezTo>
                <a:moveTo>
                  <a:pt x="2153" y="580"/>
                </a:moveTo>
                <a:cubicBezTo>
                  <a:pt x="2157" y="586"/>
                  <a:pt x="2161" y="593"/>
                  <a:pt x="2165" y="600"/>
                </a:cubicBezTo>
                <a:cubicBezTo>
                  <a:pt x="2167" y="604"/>
                  <a:pt x="2172" y="605"/>
                  <a:pt x="2176" y="603"/>
                </a:cubicBezTo>
                <a:cubicBezTo>
                  <a:pt x="2180" y="601"/>
                  <a:pt x="2181" y="596"/>
                  <a:pt x="2179" y="592"/>
                </a:cubicBezTo>
                <a:cubicBezTo>
                  <a:pt x="2175" y="585"/>
                  <a:pt x="2171" y="578"/>
                  <a:pt x="2167" y="571"/>
                </a:cubicBezTo>
                <a:cubicBezTo>
                  <a:pt x="2165" y="568"/>
                  <a:pt x="2160" y="566"/>
                  <a:pt x="2156" y="569"/>
                </a:cubicBezTo>
                <a:cubicBezTo>
                  <a:pt x="2152" y="571"/>
                  <a:pt x="2151" y="576"/>
                  <a:pt x="2153" y="580"/>
                </a:cubicBezTo>
                <a:moveTo>
                  <a:pt x="2085" y="478"/>
                </a:moveTo>
                <a:cubicBezTo>
                  <a:pt x="2090" y="484"/>
                  <a:pt x="2095" y="491"/>
                  <a:pt x="2099" y="497"/>
                </a:cubicBezTo>
                <a:cubicBezTo>
                  <a:pt x="2102" y="501"/>
                  <a:pt x="2107" y="501"/>
                  <a:pt x="2110" y="499"/>
                </a:cubicBezTo>
                <a:cubicBezTo>
                  <a:pt x="2114" y="496"/>
                  <a:pt x="2115" y="491"/>
                  <a:pt x="2112" y="488"/>
                </a:cubicBezTo>
                <a:cubicBezTo>
                  <a:pt x="2108" y="481"/>
                  <a:pt x="2103" y="475"/>
                  <a:pt x="2098" y="468"/>
                </a:cubicBezTo>
                <a:cubicBezTo>
                  <a:pt x="2095" y="465"/>
                  <a:pt x="2090" y="464"/>
                  <a:pt x="2087" y="467"/>
                </a:cubicBezTo>
                <a:cubicBezTo>
                  <a:pt x="2083" y="469"/>
                  <a:pt x="2083" y="474"/>
                  <a:pt x="2085" y="478"/>
                </a:cubicBezTo>
                <a:cubicBezTo>
                  <a:pt x="2085" y="478"/>
                  <a:pt x="2085" y="478"/>
                  <a:pt x="2085" y="478"/>
                </a:cubicBezTo>
                <a:moveTo>
                  <a:pt x="2007" y="384"/>
                </a:moveTo>
                <a:cubicBezTo>
                  <a:pt x="2012" y="390"/>
                  <a:pt x="2018" y="396"/>
                  <a:pt x="2023" y="402"/>
                </a:cubicBezTo>
                <a:cubicBezTo>
                  <a:pt x="2026" y="405"/>
                  <a:pt x="2031" y="405"/>
                  <a:pt x="2034" y="402"/>
                </a:cubicBezTo>
                <a:cubicBezTo>
                  <a:pt x="2037" y="399"/>
                  <a:pt x="2038" y="394"/>
                  <a:pt x="2035" y="391"/>
                </a:cubicBezTo>
                <a:cubicBezTo>
                  <a:pt x="2030" y="385"/>
                  <a:pt x="2024" y="379"/>
                  <a:pt x="2019" y="373"/>
                </a:cubicBezTo>
                <a:cubicBezTo>
                  <a:pt x="2016" y="370"/>
                  <a:pt x="2011" y="370"/>
                  <a:pt x="2007" y="373"/>
                </a:cubicBezTo>
                <a:cubicBezTo>
                  <a:pt x="2004" y="376"/>
                  <a:pt x="2004" y="381"/>
                  <a:pt x="2007" y="384"/>
                </a:cubicBezTo>
                <a:cubicBezTo>
                  <a:pt x="2007" y="384"/>
                  <a:pt x="2007" y="384"/>
                  <a:pt x="2007" y="384"/>
                </a:cubicBezTo>
                <a:moveTo>
                  <a:pt x="1919" y="299"/>
                </a:moveTo>
                <a:cubicBezTo>
                  <a:pt x="1925" y="304"/>
                  <a:pt x="1931" y="309"/>
                  <a:pt x="1937" y="315"/>
                </a:cubicBezTo>
                <a:cubicBezTo>
                  <a:pt x="1940" y="318"/>
                  <a:pt x="1945" y="317"/>
                  <a:pt x="1948" y="314"/>
                </a:cubicBezTo>
                <a:cubicBezTo>
                  <a:pt x="1951" y="311"/>
                  <a:pt x="1951" y="306"/>
                  <a:pt x="1948" y="303"/>
                </a:cubicBezTo>
                <a:cubicBezTo>
                  <a:pt x="1942" y="297"/>
                  <a:pt x="1936" y="292"/>
                  <a:pt x="1930" y="287"/>
                </a:cubicBezTo>
                <a:cubicBezTo>
                  <a:pt x="1926" y="284"/>
                  <a:pt x="1921" y="284"/>
                  <a:pt x="1919" y="288"/>
                </a:cubicBezTo>
                <a:cubicBezTo>
                  <a:pt x="1916" y="291"/>
                  <a:pt x="1916" y="296"/>
                  <a:pt x="1919" y="299"/>
                </a:cubicBezTo>
                <a:cubicBezTo>
                  <a:pt x="1919" y="299"/>
                  <a:pt x="1919" y="299"/>
                  <a:pt x="1919" y="299"/>
                </a:cubicBezTo>
                <a:moveTo>
                  <a:pt x="1823" y="223"/>
                </a:moveTo>
                <a:cubicBezTo>
                  <a:pt x="1829" y="228"/>
                  <a:pt x="1836" y="233"/>
                  <a:pt x="1842" y="237"/>
                </a:cubicBezTo>
                <a:cubicBezTo>
                  <a:pt x="1846" y="240"/>
                  <a:pt x="1851" y="239"/>
                  <a:pt x="1853" y="236"/>
                </a:cubicBezTo>
                <a:cubicBezTo>
                  <a:pt x="1856" y="232"/>
                  <a:pt x="1855" y="227"/>
                  <a:pt x="1852" y="224"/>
                </a:cubicBezTo>
                <a:cubicBezTo>
                  <a:pt x="1845" y="220"/>
                  <a:pt x="1839" y="215"/>
                  <a:pt x="1832" y="210"/>
                </a:cubicBezTo>
                <a:cubicBezTo>
                  <a:pt x="1829" y="208"/>
                  <a:pt x="1824" y="209"/>
                  <a:pt x="1821" y="212"/>
                </a:cubicBezTo>
                <a:cubicBezTo>
                  <a:pt x="1819" y="216"/>
                  <a:pt x="1819" y="221"/>
                  <a:pt x="1823" y="223"/>
                </a:cubicBezTo>
                <a:moveTo>
                  <a:pt x="1719" y="159"/>
                </a:moveTo>
                <a:cubicBezTo>
                  <a:pt x="1726" y="162"/>
                  <a:pt x="1733" y="166"/>
                  <a:pt x="1740" y="170"/>
                </a:cubicBezTo>
                <a:cubicBezTo>
                  <a:pt x="1744" y="173"/>
                  <a:pt x="1749" y="171"/>
                  <a:pt x="1751" y="167"/>
                </a:cubicBezTo>
                <a:cubicBezTo>
                  <a:pt x="1753" y="164"/>
                  <a:pt x="1752" y="159"/>
                  <a:pt x="1748" y="157"/>
                </a:cubicBezTo>
                <a:cubicBezTo>
                  <a:pt x="1741" y="152"/>
                  <a:pt x="1734" y="149"/>
                  <a:pt x="1727" y="145"/>
                </a:cubicBezTo>
                <a:cubicBezTo>
                  <a:pt x="1723" y="143"/>
                  <a:pt x="1718" y="144"/>
                  <a:pt x="1716" y="148"/>
                </a:cubicBezTo>
                <a:cubicBezTo>
                  <a:pt x="1714" y="152"/>
                  <a:pt x="1715" y="157"/>
                  <a:pt x="1719" y="159"/>
                </a:cubicBezTo>
                <a:moveTo>
                  <a:pt x="1609" y="105"/>
                </a:moveTo>
                <a:cubicBezTo>
                  <a:pt x="1617" y="108"/>
                  <a:pt x="1624" y="111"/>
                  <a:pt x="1631" y="115"/>
                </a:cubicBezTo>
                <a:cubicBezTo>
                  <a:pt x="1635" y="117"/>
                  <a:pt x="1640" y="115"/>
                  <a:pt x="1642" y="111"/>
                </a:cubicBezTo>
                <a:cubicBezTo>
                  <a:pt x="1643" y="107"/>
                  <a:pt x="1642" y="102"/>
                  <a:pt x="1637" y="100"/>
                </a:cubicBezTo>
                <a:cubicBezTo>
                  <a:pt x="1630" y="97"/>
                  <a:pt x="1623" y="94"/>
                  <a:pt x="1615" y="91"/>
                </a:cubicBezTo>
                <a:cubicBezTo>
                  <a:pt x="1611" y="89"/>
                  <a:pt x="1607" y="91"/>
                  <a:pt x="1605" y="95"/>
                </a:cubicBezTo>
                <a:cubicBezTo>
                  <a:pt x="1603" y="99"/>
                  <a:pt x="1605" y="104"/>
                  <a:pt x="1609" y="105"/>
                </a:cubicBezTo>
                <a:moveTo>
                  <a:pt x="1494" y="64"/>
                </a:moveTo>
                <a:cubicBezTo>
                  <a:pt x="1502" y="66"/>
                  <a:pt x="1509" y="69"/>
                  <a:pt x="1517" y="71"/>
                </a:cubicBezTo>
                <a:cubicBezTo>
                  <a:pt x="1521" y="72"/>
                  <a:pt x="1525" y="70"/>
                  <a:pt x="1527" y="66"/>
                </a:cubicBezTo>
                <a:cubicBezTo>
                  <a:pt x="1528" y="62"/>
                  <a:pt x="1526" y="57"/>
                  <a:pt x="1522" y="56"/>
                </a:cubicBezTo>
                <a:cubicBezTo>
                  <a:pt x="1514" y="53"/>
                  <a:pt x="1506" y="51"/>
                  <a:pt x="1499" y="49"/>
                </a:cubicBezTo>
                <a:cubicBezTo>
                  <a:pt x="1494" y="47"/>
                  <a:pt x="1490" y="50"/>
                  <a:pt x="1489" y="54"/>
                </a:cubicBezTo>
                <a:cubicBezTo>
                  <a:pt x="1487" y="58"/>
                  <a:pt x="1490" y="63"/>
                  <a:pt x="1494" y="64"/>
                </a:cubicBezTo>
                <a:moveTo>
                  <a:pt x="1375" y="35"/>
                </a:moveTo>
                <a:cubicBezTo>
                  <a:pt x="1383" y="37"/>
                  <a:pt x="1391" y="38"/>
                  <a:pt x="1399" y="40"/>
                </a:cubicBezTo>
                <a:cubicBezTo>
                  <a:pt x="1403" y="41"/>
                  <a:pt x="1407" y="38"/>
                  <a:pt x="1408" y="34"/>
                </a:cubicBezTo>
                <a:cubicBezTo>
                  <a:pt x="1409" y="29"/>
                  <a:pt x="1406" y="25"/>
                  <a:pt x="1402" y="24"/>
                </a:cubicBezTo>
                <a:cubicBezTo>
                  <a:pt x="1394" y="23"/>
                  <a:pt x="1386" y="21"/>
                  <a:pt x="1378" y="20"/>
                </a:cubicBezTo>
                <a:cubicBezTo>
                  <a:pt x="1374" y="19"/>
                  <a:pt x="1370" y="22"/>
                  <a:pt x="1369" y="26"/>
                </a:cubicBezTo>
                <a:cubicBezTo>
                  <a:pt x="1368" y="30"/>
                  <a:pt x="1371" y="34"/>
                  <a:pt x="1375" y="35"/>
                </a:cubicBezTo>
                <a:moveTo>
                  <a:pt x="1254" y="19"/>
                </a:moveTo>
                <a:cubicBezTo>
                  <a:pt x="1262" y="20"/>
                  <a:pt x="1270" y="21"/>
                  <a:pt x="1278" y="21"/>
                </a:cubicBezTo>
                <a:cubicBezTo>
                  <a:pt x="1282" y="22"/>
                  <a:pt x="1286" y="19"/>
                  <a:pt x="1286" y="14"/>
                </a:cubicBezTo>
                <a:cubicBezTo>
                  <a:pt x="1287" y="10"/>
                  <a:pt x="1284" y="6"/>
                  <a:pt x="1279" y="6"/>
                </a:cubicBezTo>
                <a:cubicBezTo>
                  <a:pt x="1271" y="5"/>
                  <a:pt x="1263" y="4"/>
                  <a:pt x="1255" y="3"/>
                </a:cubicBezTo>
                <a:cubicBezTo>
                  <a:pt x="1251" y="3"/>
                  <a:pt x="1247" y="6"/>
                  <a:pt x="1247" y="11"/>
                </a:cubicBezTo>
                <a:cubicBezTo>
                  <a:pt x="1246" y="15"/>
                  <a:pt x="1250" y="19"/>
                  <a:pt x="1254" y="19"/>
                </a:cubicBezTo>
                <a:moveTo>
                  <a:pt x="1132" y="16"/>
                </a:moveTo>
                <a:cubicBezTo>
                  <a:pt x="1140" y="16"/>
                  <a:pt x="1148" y="16"/>
                  <a:pt x="1156" y="16"/>
                </a:cubicBezTo>
                <a:cubicBezTo>
                  <a:pt x="1160" y="16"/>
                  <a:pt x="1164" y="12"/>
                  <a:pt x="1164" y="8"/>
                </a:cubicBezTo>
                <a:cubicBezTo>
                  <a:pt x="1163" y="4"/>
                  <a:pt x="1160" y="0"/>
                  <a:pt x="1155" y="0"/>
                </a:cubicBezTo>
                <a:cubicBezTo>
                  <a:pt x="1147" y="0"/>
                  <a:pt x="1139" y="0"/>
                  <a:pt x="1131" y="0"/>
                </a:cubicBezTo>
                <a:cubicBezTo>
                  <a:pt x="1127" y="1"/>
                  <a:pt x="1124" y="4"/>
                  <a:pt x="1124" y="9"/>
                </a:cubicBezTo>
                <a:cubicBezTo>
                  <a:pt x="1124" y="13"/>
                  <a:pt x="1128" y="17"/>
                  <a:pt x="1132" y="16"/>
                </a:cubicBezTo>
                <a:moveTo>
                  <a:pt x="1010" y="26"/>
                </a:moveTo>
                <a:cubicBezTo>
                  <a:pt x="1018" y="25"/>
                  <a:pt x="1026" y="24"/>
                  <a:pt x="1034" y="23"/>
                </a:cubicBezTo>
                <a:cubicBezTo>
                  <a:pt x="1038" y="23"/>
                  <a:pt x="1041" y="19"/>
                  <a:pt x="1041" y="14"/>
                </a:cubicBezTo>
                <a:cubicBezTo>
                  <a:pt x="1040" y="10"/>
                  <a:pt x="1036" y="7"/>
                  <a:pt x="1032" y="7"/>
                </a:cubicBezTo>
                <a:cubicBezTo>
                  <a:pt x="1024" y="8"/>
                  <a:pt x="1016" y="9"/>
                  <a:pt x="1008" y="10"/>
                </a:cubicBezTo>
                <a:cubicBezTo>
                  <a:pt x="1004" y="11"/>
                  <a:pt x="1001" y="15"/>
                  <a:pt x="1001" y="19"/>
                </a:cubicBezTo>
                <a:cubicBezTo>
                  <a:pt x="1002" y="24"/>
                  <a:pt x="1006" y="27"/>
                  <a:pt x="1010" y="26"/>
                </a:cubicBezTo>
                <a:cubicBezTo>
                  <a:pt x="1010" y="26"/>
                  <a:pt x="1010" y="26"/>
                  <a:pt x="1010" y="26"/>
                </a:cubicBezTo>
                <a:moveTo>
                  <a:pt x="890" y="49"/>
                </a:moveTo>
                <a:cubicBezTo>
                  <a:pt x="898" y="47"/>
                  <a:pt x="905" y="45"/>
                  <a:pt x="913" y="44"/>
                </a:cubicBezTo>
                <a:cubicBezTo>
                  <a:pt x="917" y="43"/>
                  <a:pt x="920" y="38"/>
                  <a:pt x="919" y="34"/>
                </a:cubicBezTo>
                <a:cubicBezTo>
                  <a:pt x="918" y="30"/>
                  <a:pt x="914" y="27"/>
                  <a:pt x="910" y="28"/>
                </a:cubicBezTo>
                <a:cubicBezTo>
                  <a:pt x="902" y="30"/>
                  <a:pt x="894" y="32"/>
                  <a:pt x="886" y="33"/>
                </a:cubicBezTo>
                <a:cubicBezTo>
                  <a:pt x="882" y="34"/>
                  <a:pt x="879" y="39"/>
                  <a:pt x="880" y="43"/>
                </a:cubicBezTo>
                <a:cubicBezTo>
                  <a:pt x="881" y="47"/>
                  <a:pt x="886" y="50"/>
                  <a:pt x="890" y="49"/>
                </a:cubicBezTo>
                <a:moveTo>
                  <a:pt x="773" y="84"/>
                </a:moveTo>
                <a:cubicBezTo>
                  <a:pt x="780" y="82"/>
                  <a:pt x="788" y="79"/>
                  <a:pt x="795" y="77"/>
                </a:cubicBezTo>
                <a:cubicBezTo>
                  <a:pt x="800" y="75"/>
                  <a:pt x="802" y="71"/>
                  <a:pt x="800" y="66"/>
                </a:cubicBezTo>
                <a:cubicBezTo>
                  <a:pt x="799" y="62"/>
                  <a:pt x="794" y="60"/>
                  <a:pt x="790" y="61"/>
                </a:cubicBezTo>
                <a:cubicBezTo>
                  <a:pt x="783" y="64"/>
                  <a:pt x="775" y="67"/>
                  <a:pt x="768" y="69"/>
                </a:cubicBezTo>
                <a:cubicBezTo>
                  <a:pt x="763" y="71"/>
                  <a:pt x="761" y="75"/>
                  <a:pt x="763" y="80"/>
                </a:cubicBezTo>
                <a:cubicBezTo>
                  <a:pt x="764" y="84"/>
                  <a:pt x="769" y="86"/>
                  <a:pt x="773" y="84"/>
                </a:cubicBezTo>
                <a:cubicBezTo>
                  <a:pt x="773" y="84"/>
                  <a:pt x="773" y="84"/>
                  <a:pt x="773" y="84"/>
                </a:cubicBezTo>
                <a:moveTo>
                  <a:pt x="661" y="132"/>
                </a:moveTo>
                <a:cubicBezTo>
                  <a:pt x="668" y="129"/>
                  <a:pt x="675" y="125"/>
                  <a:pt x="682" y="122"/>
                </a:cubicBezTo>
                <a:cubicBezTo>
                  <a:pt x="686" y="120"/>
                  <a:pt x="688" y="115"/>
                  <a:pt x="686" y="111"/>
                </a:cubicBezTo>
                <a:cubicBezTo>
                  <a:pt x="684" y="107"/>
                  <a:pt x="679" y="106"/>
                  <a:pt x="675" y="107"/>
                </a:cubicBezTo>
                <a:cubicBezTo>
                  <a:pt x="668" y="111"/>
                  <a:pt x="661" y="114"/>
                  <a:pt x="654" y="118"/>
                </a:cubicBezTo>
                <a:cubicBezTo>
                  <a:pt x="650" y="120"/>
                  <a:pt x="648" y="124"/>
                  <a:pt x="650" y="128"/>
                </a:cubicBezTo>
                <a:cubicBezTo>
                  <a:pt x="652" y="132"/>
                  <a:pt x="657" y="134"/>
                  <a:pt x="661" y="132"/>
                </a:cubicBezTo>
                <a:moveTo>
                  <a:pt x="554" y="191"/>
                </a:moveTo>
                <a:cubicBezTo>
                  <a:pt x="561" y="187"/>
                  <a:pt x="567" y="183"/>
                  <a:pt x="574" y="179"/>
                </a:cubicBezTo>
                <a:cubicBezTo>
                  <a:pt x="578" y="177"/>
                  <a:pt x="579" y="172"/>
                  <a:pt x="577" y="168"/>
                </a:cubicBezTo>
                <a:cubicBezTo>
                  <a:pt x="575" y="164"/>
                  <a:pt x="570" y="163"/>
                  <a:pt x="566" y="165"/>
                </a:cubicBezTo>
                <a:cubicBezTo>
                  <a:pt x="559" y="169"/>
                  <a:pt x="552" y="174"/>
                  <a:pt x="545" y="178"/>
                </a:cubicBezTo>
                <a:cubicBezTo>
                  <a:pt x="542" y="180"/>
                  <a:pt x="541" y="185"/>
                  <a:pt x="543" y="189"/>
                </a:cubicBezTo>
                <a:cubicBezTo>
                  <a:pt x="545" y="193"/>
                  <a:pt x="550" y="194"/>
                  <a:pt x="554" y="191"/>
                </a:cubicBezTo>
                <a:moveTo>
                  <a:pt x="454" y="262"/>
                </a:moveTo>
                <a:cubicBezTo>
                  <a:pt x="460" y="257"/>
                  <a:pt x="466" y="252"/>
                  <a:pt x="473" y="247"/>
                </a:cubicBezTo>
                <a:cubicBezTo>
                  <a:pt x="476" y="245"/>
                  <a:pt x="477" y="240"/>
                  <a:pt x="474" y="236"/>
                </a:cubicBezTo>
                <a:cubicBezTo>
                  <a:pt x="472" y="233"/>
                  <a:pt x="467" y="232"/>
                  <a:pt x="463" y="235"/>
                </a:cubicBezTo>
                <a:cubicBezTo>
                  <a:pt x="457" y="240"/>
                  <a:pt x="450" y="244"/>
                  <a:pt x="444" y="249"/>
                </a:cubicBezTo>
                <a:cubicBezTo>
                  <a:pt x="441" y="252"/>
                  <a:pt x="440" y="257"/>
                  <a:pt x="443" y="261"/>
                </a:cubicBezTo>
                <a:cubicBezTo>
                  <a:pt x="446" y="264"/>
                  <a:pt x="451" y="265"/>
                  <a:pt x="454" y="262"/>
                </a:cubicBezTo>
                <a:moveTo>
                  <a:pt x="362" y="343"/>
                </a:moveTo>
                <a:cubicBezTo>
                  <a:pt x="368" y="337"/>
                  <a:pt x="374" y="332"/>
                  <a:pt x="379" y="326"/>
                </a:cubicBezTo>
                <a:cubicBezTo>
                  <a:pt x="383" y="323"/>
                  <a:pt x="383" y="318"/>
                  <a:pt x="380" y="315"/>
                </a:cubicBezTo>
                <a:cubicBezTo>
                  <a:pt x="377" y="312"/>
                  <a:pt x="372" y="311"/>
                  <a:pt x="368" y="315"/>
                </a:cubicBezTo>
                <a:cubicBezTo>
                  <a:pt x="363" y="320"/>
                  <a:pt x="357" y="326"/>
                  <a:pt x="351" y="331"/>
                </a:cubicBezTo>
                <a:cubicBezTo>
                  <a:pt x="348" y="334"/>
                  <a:pt x="348" y="339"/>
                  <a:pt x="351" y="342"/>
                </a:cubicBezTo>
                <a:cubicBezTo>
                  <a:pt x="354" y="346"/>
                  <a:pt x="359" y="346"/>
                  <a:pt x="362" y="343"/>
                </a:cubicBezTo>
                <a:moveTo>
                  <a:pt x="279" y="432"/>
                </a:moveTo>
                <a:cubicBezTo>
                  <a:pt x="284" y="426"/>
                  <a:pt x="289" y="420"/>
                  <a:pt x="295" y="414"/>
                </a:cubicBezTo>
                <a:cubicBezTo>
                  <a:pt x="298" y="411"/>
                  <a:pt x="297" y="406"/>
                  <a:pt x="294" y="403"/>
                </a:cubicBezTo>
                <a:cubicBezTo>
                  <a:pt x="290" y="400"/>
                  <a:pt x="285" y="401"/>
                  <a:pt x="283" y="404"/>
                </a:cubicBezTo>
                <a:cubicBezTo>
                  <a:pt x="277" y="410"/>
                  <a:pt x="272" y="416"/>
                  <a:pt x="267" y="422"/>
                </a:cubicBezTo>
                <a:cubicBezTo>
                  <a:pt x="264" y="426"/>
                  <a:pt x="265" y="431"/>
                  <a:pt x="268" y="434"/>
                </a:cubicBezTo>
                <a:cubicBezTo>
                  <a:pt x="271" y="436"/>
                  <a:pt x="277" y="436"/>
                  <a:pt x="279" y="432"/>
                </a:cubicBezTo>
                <a:moveTo>
                  <a:pt x="206" y="531"/>
                </a:moveTo>
                <a:cubicBezTo>
                  <a:pt x="211" y="524"/>
                  <a:pt x="215" y="518"/>
                  <a:pt x="220" y="511"/>
                </a:cubicBezTo>
                <a:cubicBezTo>
                  <a:pt x="222" y="507"/>
                  <a:pt x="221" y="502"/>
                  <a:pt x="218" y="500"/>
                </a:cubicBezTo>
                <a:cubicBezTo>
                  <a:pt x="214" y="497"/>
                  <a:pt x="209" y="498"/>
                  <a:pt x="207" y="502"/>
                </a:cubicBezTo>
                <a:cubicBezTo>
                  <a:pt x="202" y="508"/>
                  <a:pt x="198" y="515"/>
                  <a:pt x="193" y="522"/>
                </a:cubicBezTo>
                <a:cubicBezTo>
                  <a:pt x="191" y="525"/>
                  <a:pt x="192" y="530"/>
                  <a:pt x="195" y="533"/>
                </a:cubicBezTo>
                <a:cubicBezTo>
                  <a:pt x="199" y="535"/>
                  <a:pt x="204" y="534"/>
                  <a:pt x="206" y="531"/>
                </a:cubicBezTo>
                <a:moveTo>
                  <a:pt x="144" y="636"/>
                </a:moveTo>
                <a:cubicBezTo>
                  <a:pt x="148" y="629"/>
                  <a:pt x="152" y="622"/>
                  <a:pt x="156" y="615"/>
                </a:cubicBezTo>
                <a:cubicBezTo>
                  <a:pt x="158" y="611"/>
                  <a:pt x="156" y="606"/>
                  <a:pt x="152" y="604"/>
                </a:cubicBezTo>
                <a:cubicBezTo>
                  <a:pt x="148" y="602"/>
                  <a:pt x="144" y="604"/>
                  <a:pt x="141" y="607"/>
                </a:cubicBezTo>
                <a:cubicBezTo>
                  <a:pt x="138" y="614"/>
                  <a:pt x="134" y="622"/>
                  <a:pt x="130" y="629"/>
                </a:cubicBezTo>
                <a:cubicBezTo>
                  <a:pt x="128" y="633"/>
                  <a:pt x="130" y="637"/>
                  <a:pt x="134" y="639"/>
                </a:cubicBezTo>
                <a:cubicBezTo>
                  <a:pt x="138" y="641"/>
                  <a:pt x="142" y="640"/>
                  <a:pt x="144" y="636"/>
                </a:cubicBezTo>
                <a:moveTo>
                  <a:pt x="94" y="747"/>
                </a:moveTo>
                <a:cubicBezTo>
                  <a:pt x="97" y="740"/>
                  <a:pt x="100" y="733"/>
                  <a:pt x="103" y="725"/>
                </a:cubicBezTo>
                <a:cubicBezTo>
                  <a:pt x="104" y="721"/>
                  <a:pt x="103" y="717"/>
                  <a:pt x="98" y="715"/>
                </a:cubicBezTo>
                <a:cubicBezTo>
                  <a:pt x="94" y="713"/>
                  <a:pt x="90" y="715"/>
                  <a:pt x="88" y="719"/>
                </a:cubicBezTo>
                <a:cubicBezTo>
                  <a:pt x="85" y="727"/>
                  <a:pt x="82" y="734"/>
                  <a:pt x="79" y="742"/>
                </a:cubicBezTo>
                <a:cubicBezTo>
                  <a:pt x="77" y="746"/>
                  <a:pt x="79" y="750"/>
                  <a:pt x="84" y="752"/>
                </a:cubicBezTo>
                <a:cubicBezTo>
                  <a:pt x="88" y="754"/>
                  <a:pt x="92" y="752"/>
                  <a:pt x="94" y="747"/>
                </a:cubicBezTo>
                <a:moveTo>
                  <a:pt x="56" y="864"/>
                </a:moveTo>
                <a:cubicBezTo>
                  <a:pt x="58" y="856"/>
                  <a:pt x="60" y="848"/>
                  <a:pt x="62" y="841"/>
                </a:cubicBezTo>
                <a:cubicBezTo>
                  <a:pt x="63" y="837"/>
                  <a:pt x="61" y="832"/>
                  <a:pt x="57" y="831"/>
                </a:cubicBezTo>
                <a:cubicBezTo>
                  <a:pt x="52" y="830"/>
                  <a:pt x="48" y="832"/>
                  <a:pt x="47" y="836"/>
                </a:cubicBezTo>
                <a:cubicBezTo>
                  <a:pt x="44" y="844"/>
                  <a:pt x="42" y="852"/>
                  <a:pt x="40" y="859"/>
                </a:cubicBezTo>
                <a:cubicBezTo>
                  <a:pt x="39" y="864"/>
                  <a:pt x="42" y="868"/>
                  <a:pt x="46" y="869"/>
                </a:cubicBezTo>
                <a:cubicBezTo>
                  <a:pt x="50" y="870"/>
                  <a:pt x="55" y="868"/>
                  <a:pt x="56" y="864"/>
                </a:cubicBezTo>
                <a:cubicBezTo>
                  <a:pt x="56" y="864"/>
                  <a:pt x="56" y="864"/>
                  <a:pt x="56" y="864"/>
                </a:cubicBezTo>
                <a:moveTo>
                  <a:pt x="30" y="983"/>
                </a:moveTo>
                <a:cubicBezTo>
                  <a:pt x="31" y="975"/>
                  <a:pt x="33" y="967"/>
                  <a:pt x="34" y="960"/>
                </a:cubicBezTo>
                <a:cubicBezTo>
                  <a:pt x="35" y="955"/>
                  <a:pt x="32" y="951"/>
                  <a:pt x="28" y="950"/>
                </a:cubicBezTo>
                <a:cubicBezTo>
                  <a:pt x="23" y="950"/>
                  <a:pt x="19" y="953"/>
                  <a:pt x="18" y="957"/>
                </a:cubicBezTo>
                <a:cubicBezTo>
                  <a:pt x="17" y="965"/>
                  <a:pt x="16" y="973"/>
                  <a:pt x="14" y="981"/>
                </a:cubicBezTo>
                <a:cubicBezTo>
                  <a:pt x="14" y="985"/>
                  <a:pt x="17" y="989"/>
                  <a:pt x="21" y="990"/>
                </a:cubicBezTo>
                <a:cubicBezTo>
                  <a:pt x="25" y="990"/>
                  <a:pt x="29" y="987"/>
                  <a:pt x="30" y="983"/>
                </a:cubicBezTo>
                <a:moveTo>
                  <a:pt x="17" y="1105"/>
                </a:moveTo>
                <a:cubicBezTo>
                  <a:pt x="18" y="1097"/>
                  <a:pt x="18" y="1089"/>
                  <a:pt x="19" y="1081"/>
                </a:cubicBezTo>
                <a:cubicBezTo>
                  <a:pt x="19" y="1077"/>
                  <a:pt x="16" y="1073"/>
                  <a:pt x="11" y="1072"/>
                </a:cubicBezTo>
                <a:cubicBezTo>
                  <a:pt x="7" y="1072"/>
                  <a:pt x="3" y="1075"/>
                  <a:pt x="3" y="1080"/>
                </a:cubicBezTo>
                <a:cubicBezTo>
                  <a:pt x="2" y="1088"/>
                  <a:pt x="2" y="1096"/>
                  <a:pt x="1" y="1104"/>
                </a:cubicBezTo>
                <a:cubicBezTo>
                  <a:pt x="1" y="1108"/>
                  <a:pt x="5" y="1112"/>
                  <a:pt x="9" y="1112"/>
                </a:cubicBezTo>
                <a:cubicBezTo>
                  <a:pt x="13" y="1112"/>
                  <a:pt x="17" y="1109"/>
                  <a:pt x="17" y="1105"/>
                </a:cubicBezTo>
                <a:moveTo>
                  <a:pt x="17" y="1227"/>
                </a:moveTo>
                <a:cubicBezTo>
                  <a:pt x="17" y="1219"/>
                  <a:pt x="17" y="1211"/>
                  <a:pt x="16" y="1203"/>
                </a:cubicBezTo>
                <a:cubicBezTo>
                  <a:pt x="16" y="1199"/>
                  <a:pt x="13" y="1195"/>
                  <a:pt x="8" y="1195"/>
                </a:cubicBezTo>
                <a:cubicBezTo>
                  <a:pt x="4" y="1196"/>
                  <a:pt x="0" y="1199"/>
                  <a:pt x="0" y="1204"/>
                </a:cubicBezTo>
                <a:cubicBezTo>
                  <a:pt x="1" y="1212"/>
                  <a:pt x="1" y="1220"/>
                  <a:pt x="2" y="1228"/>
                </a:cubicBezTo>
                <a:cubicBezTo>
                  <a:pt x="2" y="1232"/>
                  <a:pt x="6" y="1236"/>
                  <a:pt x="10" y="1235"/>
                </a:cubicBezTo>
                <a:cubicBezTo>
                  <a:pt x="14" y="1235"/>
                  <a:pt x="18" y="1231"/>
                  <a:pt x="17" y="1227"/>
                </a:cubicBezTo>
                <a:moveTo>
                  <a:pt x="30" y="1348"/>
                </a:moveTo>
                <a:cubicBezTo>
                  <a:pt x="29" y="1341"/>
                  <a:pt x="28" y="1333"/>
                  <a:pt x="27" y="1325"/>
                </a:cubicBezTo>
                <a:cubicBezTo>
                  <a:pt x="26" y="1321"/>
                  <a:pt x="22" y="1318"/>
                  <a:pt x="18" y="1318"/>
                </a:cubicBezTo>
                <a:cubicBezTo>
                  <a:pt x="14" y="1319"/>
                  <a:pt x="10" y="1323"/>
                  <a:pt x="11" y="1327"/>
                </a:cubicBezTo>
                <a:cubicBezTo>
                  <a:pt x="12" y="1335"/>
                  <a:pt x="13" y="1343"/>
                  <a:pt x="15" y="1351"/>
                </a:cubicBezTo>
                <a:cubicBezTo>
                  <a:pt x="15" y="1355"/>
                  <a:pt x="19" y="1358"/>
                  <a:pt x="24" y="1358"/>
                </a:cubicBezTo>
                <a:cubicBezTo>
                  <a:pt x="28" y="1357"/>
                  <a:pt x="31" y="1353"/>
                  <a:pt x="30" y="1348"/>
                </a:cubicBezTo>
                <a:moveTo>
                  <a:pt x="56" y="1468"/>
                </a:moveTo>
                <a:cubicBezTo>
                  <a:pt x="54" y="1460"/>
                  <a:pt x="52" y="1453"/>
                  <a:pt x="50" y="1445"/>
                </a:cubicBezTo>
                <a:cubicBezTo>
                  <a:pt x="49" y="1441"/>
                  <a:pt x="45" y="1438"/>
                  <a:pt x="41" y="1439"/>
                </a:cubicBezTo>
                <a:cubicBezTo>
                  <a:pt x="36" y="1440"/>
                  <a:pt x="34" y="1445"/>
                  <a:pt x="35" y="1449"/>
                </a:cubicBezTo>
                <a:cubicBezTo>
                  <a:pt x="37" y="1457"/>
                  <a:pt x="39" y="1464"/>
                  <a:pt x="41" y="1472"/>
                </a:cubicBezTo>
                <a:cubicBezTo>
                  <a:pt x="42" y="1476"/>
                  <a:pt x="46" y="1479"/>
                  <a:pt x="51" y="1478"/>
                </a:cubicBezTo>
                <a:cubicBezTo>
                  <a:pt x="55" y="1477"/>
                  <a:pt x="57" y="1472"/>
                  <a:pt x="56" y="1468"/>
                </a:cubicBezTo>
                <a:moveTo>
                  <a:pt x="95" y="1584"/>
                </a:moveTo>
                <a:cubicBezTo>
                  <a:pt x="92" y="1577"/>
                  <a:pt x="89" y="1569"/>
                  <a:pt x="86" y="1562"/>
                </a:cubicBezTo>
                <a:cubicBezTo>
                  <a:pt x="85" y="1558"/>
                  <a:pt x="80" y="1555"/>
                  <a:pt x="76" y="1557"/>
                </a:cubicBezTo>
                <a:cubicBezTo>
                  <a:pt x="72" y="1559"/>
                  <a:pt x="70" y="1563"/>
                  <a:pt x="71" y="1567"/>
                </a:cubicBezTo>
                <a:cubicBezTo>
                  <a:pt x="74" y="1575"/>
                  <a:pt x="77" y="1582"/>
                  <a:pt x="80" y="1590"/>
                </a:cubicBezTo>
                <a:cubicBezTo>
                  <a:pt x="81" y="1594"/>
                  <a:pt x="86" y="1596"/>
                  <a:pt x="90" y="1594"/>
                </a:cubicBezTo>
                <a:cubicBezTo>
                  <a:pt x="94" y="1593"/>
                  <a:pt x="96" y="1588"/>
                  <a:pt x="95" y="1584"/>
                </a:cubicBezTo>
                <a:cubicBezTo>
                  <a:pt x="95" y="1584"/>
                  <a:pt x="95" y="1584"/>
                  <a:pt x="95" y="1584"/>
                </a:cubicBezTo>
                <a:moveTo>
                  <a:pt x="145" y="1695"/>
                </a:moveTo>
                <a:cubicBezTo>
                  <a:pt x="142" y="1688"/>
                  <a:pt x="138" y="1681"/>
                  <a:pt x="135" y="1674"/>
                </a:cubicBezTo>
                <a:cubicBezTo>
                  <a:pt x="133" y="1670"/>
                  <a:pt x="128" y="1668"/>
                  <a:pt x="124" y="1670"/>
                </a:cubicBezTo>
                <a:cubicBezTo>
                  <a:pt x="120" y="1672"/>
                  <a:pt x="118" y="1677"/>
                  <a:pt x="120" y="1681"/>
                </a:cubicBezTo>
                <a:cubicBezTo>
                  <a:pt x="124" y="1688"/>
                  <a:pt x="128" y="1695"/>
                  <a:pt x="131" y="1702"/>
                </a:cubicBezTo>
                <a:cubicBezTo>
                  <a:pt x="133" y="1706"/>
                  <a:pt x="138" y="1708"/>
                  <a:pt x="142" y="1706"/>
                </a:cubicBezTo>
                <a:cubicBezTo>
                  <a:pt x="146" y="1704"/>
                  <a:pt x="147" y="1699"/>
                  <a:pt x="145" y="1695"/>
                </a:cubicBezTo>
                <a:moveTo>
                  <a:pt x="208" y="1800"/>
                </a:moveTo>
                <a:cubicBezTo>
                  <a:pt x="203" y="1794"/>
                  <a:pt x="199" y="1787"/>
                  <a:pt x="195" y="1780"/>
                </a:cubicBezTo>
                <a:cubicBezTo>
                  <a:pt x="192" y="1777"/>
                  <a:pt x="187" y="1776"/>
                  <a:pt x="184" y="1778"/>
                </a:cubicBezTo>
                <a:cubicBezTo>
                  <a:pt x="180" y="1780"/>
                  <a:pt x="179" y="1785"/>
                  <a:pt x="181" y="1789"/>
                </a:cubicBezTo>
                <a:cubicBezTo>
                  <a:pt x="185" y="1796"/>
                  <a:pt x="190" y="1802"/>
                  <a:pt x="194" y="1809"/>
                </a:cubicBezTo>
                <a:cubicBezTo>
                  <a:pt x="197" y="1813"/>
                  <a:pt x="202" y="1814"/>
                  <a:pt x="205" y="1811"/>
                </a:cubicBezTo>
                <a:cubicBezTo>
                  <a:pt x="209" y="1809"/>
                  <a:pt x="210" y="1804"/>
                  <a:pt x="208" y="1800"/>
                </a:cubicBezTo>
                <a:cubicBezTo>
                  <a:pt x="208" y="1800"/>
                  <a:pt x="208" y="1800"/>
                  <a:pt x="208" y="1800"/>
                </a:cubicBezTo>
                <a:moveTo>
                  <a:pt x="281" y="1898"/>
                </a:moveTo>
                <a:cubicBezTo>
                  <a:pt x="276" y="1892"/>
                  <a:pt x="271" y="1886"/>
                  <a:pt x="266" y="1880"/>
                </a:cubicBezTo>
                <a:cubicBezTo>
                  <a:pt x="263" y="1876"/>
                  <a:pt x="258" y="1876"/>
                  <a:pt x="254" y="1879"/>
                </a:cubicBezTo>
                <a:cubicBezTo>
                  <a:pt x="251" y="1881"/>
                  <a:pt x="250" y="1886"/>
                  <a:pt x="253" y="1890"/>
                </a:cubicBezTo>
                <a:cubicBezTo>
                  <a:pt x="258" y="1896"/>
                  <a:pt x="263" y="1902"/>
                  <a:pt x="268" y="1908"/>
                </a:cubicBezTo>
                <a:cubicBezTo>
                  <a:pt x="271" y="1912"/>
                  <a:pt x="276" y="1912"/>
                  <a:pt x="280" y="1909"/>
                </a:cubicBezTo>
                <a:cubicBezTo>
                  <a:pt x="283" y="1907"/>
                  <a:pt x="283" y="1902"/>
                  <a:pt x="281" y="1898"/>
                </a:cubicBezTo>
                <a:cubicBezTo>
                  <a:pt x="281" y="1898"/>
                  <a:pt x="281" y="1898"/>
                  <a:pt x="281" y="1898"/>
                </a:cubicBezTo>
                <a:moveTo>
                  <a:pt x="364" y="1988"/>
                </a:moveTo>
                <a:cubicBezTo>
                  <a:pt x="358" y="1982"/>
                  <a:pt x="352" y="1977"/>
                  <a:pt x="347" y="1971"/>
                </a:cubicBezTo>
                <a:cubicBezTo>
                  <a:pt x="344" y="1968"/>
                  <a:pt x="339" y="1968"/>
                  <a:pt x="335" y="1971"/>
                </a:cubicBezTo>
                <a:cubicBezTo>
                  <a:pt x="332" y="1974"/>
                  <a:pt x="332" y="1979"/>
                  <a:pt x="335" y="1982"/>
                </a:cubicBezTo>
                <a:cubicBezTo>
                  <a:pt x="341" y="1988"/>
                  <a:pt x="347" y="1994"/>
                  <a:pt x="352" y="1999"/>
                </a:cubicBezTo>
                <a:cubicBezTo>
                  <a:pt x="356" y="2002"/>
                  <a:pt x="361" y="2002"/>
                  <a:pt x="364" y="1999"/>
                </a:cubicBezTo>
                <a:cubicBezTo>
                  <a:pt x="367" y="1996"/>
                  <a:pt x="367" y="1991"/>
                  <a:pt x="364" y="1988"/>
                </a:cubicBezTo>
                <a:moveTo>
                  <a:pt x="456" y="2068"/>
                </a:moveTo>
                <a:cubicBezTo>
                  <a:pt x="449" y="2064"/>
                  <a:pt x="443" y="2059"/>
                  <a:pt x="437" y="2054"/>
                </a:cubicBezTo>
                <a:cubicBezTo>
                  <a:pt x="434" y="2051"/>
                  <a:pt x="429" y="2051"/>
                  <a:pt x="426" y="2055"/>
                </a:cubicBezTo>
                <a:cubicBezTo>
                  <a:pt x="423" y="2058"/>
                  <a:pt x="424" y="2063"/>
                  <a:pt x="427" y="2066"/>
                </a:cubicBezTo>
                <a:cubicBezTo>
                  <a:pt x="433" y="2071"/>
                  <a:pt x="439" y="2076"/>
                  <a:pt x="446" y="2081"/>
                </a:cubicBezTo>
                <a:cubicBezTo>
                  <a:pt x="449" y="2084"/>
                  <a:pt x="454" y="2083"/>
                  <a:pt x="457" y="2080"/>
                </a:cubicBezTo>
                <a:cubicBezTo>
                  <a:pt x="460" y="2076"/>
                  <a:pt x="459" y="2071"/>
                  <a:pt x="456" y="2068"/>
                </a:cubicBezTo>
                <a:moveTo>
                  <a:pt x="556" y="2139"/>
                </a:moveTo>
                <a:cubicBezTo>
                  <a:pt x="549" y="2135"/>
                  <a:pt x="542" y="2130"/>
                  <a:pt x="536" y="2126"/>
                </a:cubicBezTo>
                <a:cubicBezTo>
                  <a:pt x="532" y="2123"/>
                  <a:pt x="527" y="2125"/>
                  <a:pt x="525" y="2128"/>
                </a:cubicBezTo>
                <a:cubicBezTo>
                  <a:pt x="522" y="2132"/>
                  <a:pt x="523" y="2137"/>
                  <a:pt x="527" y="2139"/>
                </a:cubicBezTo>
                <a:cubicBezTo>
                  <a:pt x="534" y="2144"/>
                  <a:pt x="540" y="2148"/>
                  <a:pt x="547" y="2152"/>
                </a:cubicBezTo>
                <a:cubicBezTo>
                  <a:pt x="551" y="2155"/>
                  <a:pt x="556" y="2153"/>
                  <a:pt x="558" y="2150"/>
                </a:cubicBezTo>
                <a:cubicBezTo>
                  <a:pt x="561" y="2146"/>
                  <a:pt x="559" y="2141"/>
                  <a:pt x="556" y="2139"/>
                </a:cubicBezTo>
                <a:moveTo>
                  <a:pt x="663" y="2198"/>
                </a:moveTo>
                <a:cubicBezTo>
                  <a:pt x="656" y="2195"/>
                  <a:pt x="648" y="2191"/>
                  <a:pt x="641" y="2187"/>
                </a:cubicBezTo>
                <a:cubicBezTo>
                  <a:pt x="637" y="2185"/>
                  <a:pt x="633" y="2187"/>
                  <a:pt x="631" y="2191"/>
                </a:cubicBezTo>
                <a:cubicBezTo>
                  <a:pt x="629" y="2195"/>
                  <a:pt x="630" y="2200"/>
                  <a:pt x="634" y="2202"/>
                </a:cubicBezTo>
                <a:cubicBezTo>
                  <a:pt x="641" y="2205"/>
                  <a:pt x="648" y="2209"/>
                  <a:pt x="656" y="2212"/>
                </a:cubicBezTo>
                <a:cubicBezTo>
                  <a:pt x="660" y="2214"/>
                  <a:pt x="664" y="2213"/>
                  <a:pt x="666" y="2209"/>
                </a:cubicBezTo>
                <a:cubicBezTo>
                  <a:pt x="668" y="2205"/>
                  <a:pt x="667" y="2200"/>
                  <a:pt x="663" y="2198"/>
                </a:cubicBezTo>
                <a:moveTo>
                  <a:pt x="775" y="2246"/>
                </a:moveTo>
                <a:cubicBezTo>
                  <a:pt x="768" y="2243"/>
                  <a:pt x="761" y="2240"/>
                  <a:pt x="753" y="2237"/>
                </a:cubicBezTo>
                <a:cubicBezTo>
                  <a:pt x="749" y="2236"/>
                  <a:pt x="744" y="2238"/>
                  <a:pt x="743" y="2242"/>
                </a:cubicBezTo>
                <a:cubicBezTo>
                  <a:pt x="741" y="2246"/>
                  <a:pt x="743" y="2251"/>
                  <a:pt x="747" y="2252"/>
                </a:cubicBezTo>
                <a:cubicBezTo>
                  <a:pt x="755" y="2255"/>
                  <a:pt x="762" y="2258"/>
                  <a:pt x="770" y="2261"/>
                </a:cubicBezTo>
                <a:cubicBezTo>
                  <a:pt x="774" y="2262"/>
                  <a:pt x="779" y="2260"/>
                  <a:pt x="780" y="2256"/>
                </a:cubicBezTo>
                <a:cubicBezTo>
                  <a:pt x="782" y="2252"/>
                  <a:pt x="780" y="2247"/>
                  <a:pt x="775" y="2246"/>
                </a:cubicBezTo>
                <a:moveTo>
                  <a:pt x="892" y="2281"/>
                </a:moveTo>
                <a:cubicBezTo>
                  <a:pt x="885" y="2279"/>
                  <a:pt x="877" y="2277"/>
                  <a:pt x="869" y="2275"/>
                </a:cubicBezTo>
                <a:cubicBezTo>
                  <a:pt x="865" y="2274"/>
                  <a:pt x="861" y="2276"/>
                  <a:pt x="860" y="2281"/>
                </a:cubicBezTo>
                <a:cubicBezTo>
                  <a:pt x="859" y="2285"/>
                  <a:pt x="861" y="2289"/>
                  <a:pt x="865" y="2290"/>
                </a:cubicBezTo>
                <a:cubicBezTo>
                  <a:pt x="873" y="2292"/>
                  <a:pt x="881" y="2294"/>
                  <a:pt x="889" y="2296"/>
                </a:cubicBezTo>
                <a:cubicBezTo>
                  <a:pt x="893" y="2297"/>
                  <a:pt x="897" y="2295"/>
                  <a:pt x="898" y="2290"/>
                </a:cubicBezTo>
                <a:cubicBezTo>
                  <a:pt x="899" y="2286"/>
                  <a:pt x="897" y="2282"/>
                  <a:pt x="892" y="2281"/>
                </a:cubicBezTo>
                <a:moveTo>
                  <a:pt x="1013" y="2303"/>
                </a:moveTo>
                <a:cubicBezTo>
                  <a:pt x="1005" y="2302"/>
                  <a:pt x="997" y="2301"/>
                  <a:pt x="989" y="2300"/>
                </a:cubicBezTo>
                <a:cubicBezTo>
                  <a:pt x="985" y="2299"/>
                  <a:pt x="981" y="2302"/>
                  <a:pt x="980" y="2307"/>
                </a:cubicBezTo>
                <a:cubicBezTo>
                  <a:pt x="979" y="2311"/>
                  <a:pt x="982" y="2315"/>
                  <a:pt x="987" y="2316"/>
                </a:cubicBezTo>
                <a:cubicBezTo>
                  <a:pt x="995" y="2317"/>
                  <a:pt x="1003" y="2318"/>
                  <a:pt x="1010" y="2319"/>
                </a:cubicBezTo>
                <a:cubicBezTo>
                  <a:pt x="1015" y="2320"/>
                  <a:pt x="1019" y="2317"/>
                  <a:pt x="1019" y="2312"/>
                </a:cubicBezTo>
                <a:cubicBezTo>
                  <a:pt x="1020" y="2308"/>
                  <a:pt x="1017" y="2304"/>
                  <a:pt x="1013" y="2303"/>
                </a:cubicBezTo>
                <a:moveTo>
                  <a:pt x="1134" y="2313"/>
                </a:moveTo>
                <a:cubicBezTo>
                  <a:pt x="1127" y="2313"/>
                  <a:pt x="1119" y="2312"/>
                  <a:pt x="1111" y="2312"/>
                </a:cubicBezTo>
                <a:cubicBezTo>
                  <a:pt x="1106" y="2312"/>
                  <a:pt x="1103" y="2315"/>
                  <a:pt x="1102" y="2319"/>
                </a:cubicBezTo>
                <a:cubicBezTo>
                  <a:pt x="1102" y="2324"/>
                  <a:pt x="1106" y="2328"/>
                  <a:pt x="1110" y="2328"/>
                </a:cubicBezTo>
                <a:cubicBezTo>
                  <a:pt x="1118" y="2328"/>
                  <a:pt x="1126" y="2329"/>
                  <a:pt x="1134" y="2329"/>
                </a:cubicBezTo>
                <a:cubicBezTo>
                  <a:pt x="1138" y="2329"/>
                  <a:pt x="1142" y="2325"/>
                  <a:pt x="1142" y="2321"/>
                </a:cubicBezTo>
                <a:cubicBezTo>
                  <a:pt x="1142" y="2316"/>
                  <a:pt x="1139" y="2313"/>
                  <a:pt x="1134" y="2313"/>
                </a:cubicBezTo>
                <a:moveTo>
                  <a:pt x="1257" y="2309"/>
                </a:moveTo>
                <a:cubicBezTo>
                  <a:pt x="1249" y="2310"/>
                  <a:pt x="1241" y="2311"/>
                  <a:pt x="1233" y="2311"/>
                </a:cubicBezTo>
                <a:cubicBezTo>
                  <a:pt x="1229" y="2311"/>
                  <a:pt x="1225" y="2315"/>
                  <a:pt x="1226" y="2320"/>
                </a:cubicBezTo>
                <a:cubicBezTo>
                  <a:pt x="1226" y="2324"/>
                  <a:pt x="1230" y="2327"/>
                  <a:pt x="1234" y="2327"/>
                </a:cubicBezTo>
                <a:cubicBezTo>
                  <a:pt x="1242" y="2327"/>
                  <a:pt x="1250" y="2326"/>
                  <a:pt x="1258" y="2325"/>
                </a:cubicBezTo>
                <a:cubicBezTo>
                  <a:pt x="1262" y="2325"/>
                  <a:pt x="1266" y="2321"/>
                  <a:pt x="1265" y="2317"/>
                </a:cubicBezTo>
                <a:cubicBezTo>
                  <a:pt x="1265" y="2312"/>
                  <a:pt x="1261" y="2309"/>
                  <a:pt x="1257" y="2309"/>
                </a:cubicBezTo>
                <a:moveTo>
                  <a:pt x="1378" y="2293"/>
                </a:moveTo>
                <a:cubicBezTo>
                  <a:pt x="1370" y="2295"/>
                  <a:pt x="1362" y="2296"/>
                  <a:pt x="1354" y="2297"/>
                </a:cubicBezTo>
                <a:cubicBezTo>
                  <a:pt x="1350" y="2298"/>
                  <a:pt x="1347" y="2302"/>
                  <a:pt x="1348" y="2307"/>
                </a:cubicBezTo>
                <a:cubicBezTo>
                  <a:pt x="1349" y="2311"/>
                  <a:pt x="1353" y="2314"/>
                  <a:pt x="1357" y="2313"/>
                </a:cubicBezTo>
                <a:cubicBezTo>
                  <a:pt x="1365" y="2312"/>
                  <a:pt x="1373" y="2311"/>
                  <a:pt x="1381" y="2309"/>
                </a:cubicBezTo>
                <a:cubicBezTo>
                  <a:pt x="1385" y="2308"/>
                  <a:pt x="1388" y="2304"/>
                  <a:pt x="1387" y="2300"/>
                </a:cubicBezTo>
                <a:cubicBezTo>
                  <a:pt x="1386" y="2295"/>
                  <a:pt x="1382" y="2292"/>
                  <a:pt x="1378" y="2293"/>
                </a:cubicBezTo>
                <a:moveTo>
                  <a:pt x="1497" y="2264"/>
                </a:moveTo>
                <a:cubicBezTo>
                  <a:pt x="1489" y="2267"/>
                  <a:pt x="1481" y="2269"/>
                  <a:pt x="1474" y="2271"/>
                </a:cubicBezTo>
                <a:cubicBezTo>
                  <a:pt x="1470" y="2272"/>
                  <a:pt x="1467" y="2277"/>
                  <a:pt x="1468" y="2281"/>
                </a:cubicBezTo>
                <a:cubicBezTo>
                  <a:pt x="1469" y="2285"/>
                  <a:pt x="1474" y="2288"/>
                  <a:pt x="1478" y="2286"/>
                </a:cubicBezTo>
                <a:cubicBezTo>
                  <a:pt x="1486" y="2284"/>
                  <a:pt x="1493" y="2282"/>
                  <a:pt x="1501" y="2280"/>
                </a:cubicBezTo>
                <a:cubicBezTo>
                  <a:pt x="1505" y="2278"/>
                  <a:pt x="1508" y="2274"/>
                  <a:pt x="1506" y="2270"/>
                </a:cubicBezTo>
                <a:cubicBezTo>
                  <a:pt x="1505" y="2265"/>
                  <a:pt x="1501" y="2263"/>
                  <a:pt x="1497" y="2264"/>
                </a:cubicBezTo>
                <a:cubicBezTo>
                  <a:pt x="1497" y="2264"/>
                  <a:pt x="1497" y="2264"/>
                  <a:pt x="1497" y="2264"/>
                </a:cubicBezTo>
                <a:moveTo>
                  <a:pt x="1611" y="2223"/>
                </a:moveTo>
                <a:cubicBezTo>
                  <a:pt x="1604" y="2226"/>
                  <a:pt x="1597" y="2229"/>
                  <a:pt x="1590" y="2232"/>
                </a:cubicBezTo>
                <a:cubicBezTo>
                  <a:pt x="1585" y="2233"/>
                  <a:pt x="1583" y="2238"/>
                  <a:pt x="1585" y="2242"/>
                </a:cubicBezTo>
                <a:cubicBezTo>
                  <a:pt x="1587" y="2246"/>
                  <a:pt x="1591" y="2248"/>
                  <a:pt x="1596" y="2247"/>
                </a:cubicBezTo>
                <a:cubicBezTo>
                  <a:pt x="1603" y="2244"/>
                  <a:pt x="1610" y="2241"/>
                  <a:pt x="1618" y="2238"/>
                </a:cubicBezTo>
                <a:cubicBezTo>
                  <a:pt x="1622" y="2236"/>
                  <a:pt x="1624" y="2231"/>
                  <a:pt x="1622" y="2227"/>
                </a:cubicBezTo>
                <a:cubicBezTo>
                  <a:pt x="1620" y="2223"/>
                  <a:pt x="1615" y="2221"/>
                  <a:pt x="1611" y="2223"/>
                </a:cubicBezTo>
                <a:moveTo>
                  <a:pt x="1721" y="2169"/>
                </a:moveTo>
                <a:cubicBezTo>
                  <a:pt x="1714" y="2173"/>
                  <a:pt x="1707" y="2177"/>
                  <a:pt x="1700" y="2181"/>
                </a:cubicBezTo>
                <a:cubicBezTo>
                  <a:pt x="1697" y="2183"/>
                  <a:pt x="1695" y="2188"/>
                  <a:pt x="1697" y="2191"/>
                </a:cubicBezTo>
                <a:cubicBezTo>
                  <a:pt x="1699" y="2195"/>
                  <a:pt x="1704" y="2197"/>
                  <a:pt x="1708" y="2195"/>
                </a:cubicBezTo>
                <a:cubicBezTo>
                  <a:pt x="1715" y="2191"/>
                  <a:pt x="1722" y="2187"/>
                  <a:pt x="1729" y="2183"/>
                </a:cubicBezTo>
                <a:cubicBezTo>
                  <a:pt x="1733" y="2181"/>
                  <a:pt x="1734" y="2176"/>
                  <a:pt x="1732" y="2172"/>
                </a:cubicBezTo>
                <a:cubicBezTo>
                  <a:pt x="1730" y="2169"/>
                  <a:pt x="1725" y="2167"/>
                  <a:pt x="1721" y="2169"/>
                </a:cubicBezTo>
                <a:moveTo>
                  <a:pt x="1825" y="2104"/>
                </a:moveTo>
                <a:cubicBezTo>
                  <a:pt x="1818" y="2109"/>
                  <a:pt x="1812" y="2113"/>
                  <a:pt x="1805" y="2118"/>
                </a:cubicBezTo>
                <a:cubicBezTo>
                  <a:pt x="1802" y="2120"/>
                  <a:pt x="1801" y="2125"/>
                  <a:pt x="1803" y="2129"/>
                </a:cubicBezTo>
                <a:cubicBezTo>
                  <a:pt x="1806" y="2133"/>
                  <a:pt x="1810" y="2134"/>
                  <a:pt x="1814" y="2131"/>
                </a:cubicBezTo>
                <a:cubicBezTo>
                  <a:pt x="1821" y="2127"/>
                  <a:pt x="1827" y="2122"/>
                  <a:pt x="1834" y="2118"/>
                </a:cubicBezTo>
                <a:cubicBezTo>
                  <a:pt x="1837" y="2115"/>
                  <a:pt x="1838" y="2110"/>
                  <a:pt x="1836" y="2106"/>
                </a:cubicBezTo>
                <a:cubicBezTo>
                  <a:pt x="1833" y="2103"/>
                  <a:pt x="1828" y="2102"/>
                  <a:pt x="1825" y="2104"/>
                </a:cubicBezTo>
                <a:cubicBezTo>
                  <a:pt x="1825" y="2104"/>
                  <a:pt x="1825" y="2104"/>
                  <a:pt x="1825" y="2104"/>
                </a:cubicBezTo>
                <a:moveTo>
                  <a:pt x="1921" y="2029"/>
                </a:moveTo>
                <a:cubicBezTo>
                  <a:pt x="1915" y="2034"/>
                  <a:pt x="1909" y="2039"/>
                  <a:pt x="1903" y="2044"/>
                </a:cubicBezTo>
                <a:cubicBezTo>
                  <a:pt x="1899" y="2047"/>
                  <a:pt x="1899" y="2052"/>
                  <a:pt x="1902" y="2056"/>
                </a:cubicBezTo>
                <a:cubicBezTo>
                  <a:pt x="1905" y="2059"/>
                  <a:pt x="1910" y="2059"/>
                  <a:pt x="1913" y="2057"/>
                </a:cubicBezTo>
                <a:cubicBezTo>
                  <a:pt x="1919" y="2051"/>
                  <a:pt x="1925" y="2046"/>
                  <a:pt x="1931" y="2041"/>
                </a:cubicBezTo>
                <a:cubicBezTo>
                  <a:pt x="1935" y="2038"/>
                  <a:pt x="1935" y="2033"/>
                  <a:pt x="1932" y="2030"/>
                </a:cubicBezTo>
                <a:cubicBezTo>
                  <a:pt x="1929" y="2026"/>
                  <a:pt x="1924" y="2026"/>
                  <a:pt x="1921" y="2029"/>
                </a:cubicBezTo>
                <a:moveTo>
                  <a:pt x="2008" y="1944"/>
                </a:moveTo>
                <a:cubicBezTo>
                  <a:pt x="2003" y="1949"/>
                  <a:pt x="1998" y="1955"/>
                  <a:pt x="1992" y="1961"/>
                </a:cubicBezTo>
                <a:cubicBezTo>
                  <a:pt x="1989" y="1964"/>
                  <a:pt x="1989" y="1969"/>
                  <a:pt x="1992" y="1972"/>
                </a:cubicBezTo>
                <a:cubicBezTo>
                  <a:pt x="1995" y="1975"/>
                  <a:pt x="2001" y="1975"/>
                  <a:pt x="2004" y="1972"/>
                </a:cubicBezTo>
                <a:cubicBezTo>
                  <a:pt x="2009" y="1966"/>
                  <a:pt x="2015" y="1960"/>
                  <a:pt x="2020" y="1954"/>
                </a:cubicBezTo>
                <a:cubicBezTo>
                  <a:pt x="2023" y="1951"/>
                  <a:pt x="2023" y="1946"/>
                  <a:pt x="2020" y="1943"/>
                </a:cubicBezTo>
                <a:cubicBezTo>
                  <a:pt x="2016" y="1940"/>
                  <a:pt x="2011" y="1940"/>
                  <a:pt x="2008" y="1944"/>
                </a:cubicBezTo>
                <a:moveTo>
                  <a:pt x="2086" y="1850"/>
                </a:moveTo>
                <a:cubicBezTo>
                  <a:pt x="2082" y="1856"/>
                  <a:pt x="2077" y="1862"/>
                  <a:pt x="2072" y="1868"/>
                </a:cubicBezTo>
                <a:cubicBezTo>
                  <a:pt x="2069" y="1872"/>
                  <a:pt x="2070" y="1877"/>
                  <a:pt x="2073" y="1880"/>
                </a:cubicBezTo>
                <a:cubicBezTo>
                  <a:pt x="2077" y="1882"/>
                  <a:pt x="2082" y="1882"/>
                  <a:pt x="2085" y="1878"/>
                </a:cubicBezTo>
                <a:cubicBezTo>
                  <a:pt x="2090" y="1872"/>
                  <a:pt x="2094" y="1866"/>
                  <a:pt x="2099" y="1859"/>
                </a:cubicBezTo>
                <a:cubicBezTo>
                  <a:pt x="2102" y="1856"/>
                  <a:pt x="2101" y="1851"/>
                  <a:pt x="2098" y="1848"/>
                </a:cubicBezTo>
                <a:cubicBezTo>
                  <a:pt x="2094" y="1845"/>
                  <a:pt x="2089" y="1846"/>
                  <a:pt x="2086" y="1850"/>
                </a:cubicBezTo>
                <a:cubicBezTo>
                  <a:pt x="2086" y="1850"/>
                  <a:pt x="2086" y="1850"/>
                  <a:pt x="2086" y="1850"/>
                </a:cubicBezTo>
                <a:moveTo>
                  <a:pt x="2154" y="1748"/>
                </a:moveTo>
                <a:cubicBezTo>
                  <a:pt x="2150" y="1754"/>
                  <a:pt x="2146" y="1761"/>
                  <a:pt x="2142" y="1768"/>
                </a:cubicBezTo>
                <a:cubicBezTo>
                  <a:pt x="2140" y="1772"/>
                  <a:pt x="2141" y="1777"/>
                  <a:pt x="2144" y="1779"/>
                </a:cubicBezTo>
                <a:cubicBezTo>
                  <a:pt x="2148" y="1781"/>
                  <a:pt x="2153" y="1780"/>
                  <a:pt x="2155" y="1776"/>
                </a:cubicBezTo>
                <a:cubicBezTo>
                  <a:pt x="2160" y="1770"/>
                  <a:pt x="2164" y="1763"/>
                  <a:pt x="2168" y="1756"/>
                </a:cubicBezTo>
                <a:cubicBezTo>
                  <a:pt x="2170" y="1752"/>
                  <a:pt x="2169" y="1747"/>
                  <a:pt x="2165" y="1745"/>
                </a:cubicBezTo>
                <a:cubicBezTo>
                  <a:pt x="2161" y="1743"/>
                  <a:pt x="2156" y="1744"/>
                  <a:pt x="2154" y="1748"/>
                </a:cubicBezTo>
                <a:moveTo>
                  <a:pt x="2211" y="1639"/>
                </a:moveTo>
                <a:cubicBezTo>
                  <a:pt x="2207" y="1646"/>
                  <a:pt x="2204" y="1654"/>
                  <a:pt x="2201" y="1661"/>
                </a:cubicBezTo>
                <a:cubicBezTo>
                  <a:pt x="2199" y="1665"/>
                  <a:pt x="2200" y="1669"/>
                  <a:pt x="2204" y="1671"/>
                </a:cubicBezTo>
                <a:cubicBezTo>
                  <a:pt x="2208" y="1673"/>
                  <a:pt x="2213" y="1672"/>
                  <a:pt x="2215" y="1668"/>
                </a:cubicBezTo>
                <a:cubicBezTo>
                  <a:pt x="2218" y="1660"/>
                  <a:pt x="2222" y="1653"/>
                  <a:pt x="2225" y="1646"/>
                </a:cubicBezTo>
                <a:cubicBezTo>
                  <a:pt x="2227" y="1642"/>
                  <a:pt x="2225" y="1637"/>
                  <a:pt x="2221" y="1635"/>
                </a:cubicBezTo>
                <a:cubicBezTo>
                  <a:pt x="2217" y="1633"/>
                  <a:pt x="2212" y="1635"/>
                  <a:pt x="2211" y="1639"/>
                </a:cubicBezTo>
                <a:moveTo>
                  <a:pt x="2255" y="1525"/>
                </a:moveTo>
                <a:cubicBezTo>
                  <a:pt x="2253" y="1533"/>
                  <a:pt x="2250" y="1540"/>
                  <a:pt x="2247" y="1548"/>
                </a:cubicBezTo>
                <a:cubicBezTo>
                  <a:pt x="2246" y="1552"/>
                  <a:pt x="2248" y="1556"/>
                  <a:pt x="2252" y="1558"/>
                </a:cubicBezTo>
                <a:cubicBezTo>
                  <a:pt x="2257" y="1559"/>
                  <a:pt x="2261" y="1557"/>
                  <a:pt x="2263" y="1553"/>
                </a:cubicBezTo>
                <a:cubicBezTo>
                  <a:pt x="2265" y="1545"/>
                  <a:pt x="2268" y="1538"/>
                  <a:pt x="2270" y="1530"/>
                </a:cubicBezTo>
                <a:cubicBezTo>
                  <a:pt x="2272" y="1526"/>
                  <a:pt x="2269" y="1522"/>
                  <a:pt x="2265" y="1520"/>
                </a:cubicBezTo>
                <a:cubicBezTo>
                  <a:pt x="2261" y="1519"/>
                  <a:pt x="2257" y="1521"/>
                  <a:pt x="2255" y="1525"/>
                </a:cubicBezTo>
                <a:moveTo>
                  <a:pt x="2287" y="1407"/>
                </a:moveTo>
                <a:cubicBezTo>
                  <a:pt x="2286" y="1415"/>
                  <a:pt x="2284" y="1423"/>
                  <a:pt x="2282" y="1430"/>
                </a:cubicBezTo>
                <a:cubicBezTo>
                  <a:pt x="2281" y="1435"/>
                  <a:pt x="2284" y="1439"/>
                  <a:pt x="2288" y="1440"/>
                </a:cubicBezTo>
                <a:cubicBezTo>
                  <a:pt x="2292" y="1441"/>
                  <a:pt x="2297" y="1438"/>
                  <a:pt x="2298" y="1434"/>
                </a:cubicBezTo>
                <a:cubicBezTo>
                  <a:pt x="2299" y="1426"/>
                  <a:pt x="2301" y="1418"/>
                  <a:pt x="2303" y="1411"/>
                </a:cubicBezTo>
                <a:cubicBezTo>
                  <a:pt x="2304" y="1406"/>
                  <a:pt x="2301" y="1402"/>
                  <a:pt x="2297" y="1401"/>
                </a:cubicBezTo>
                <a:cubicBezTo>
                  <a:pt x="2292" y="1400"/>
                  <a:pt x="2288" y="1403"/>
                  <a:pt x="2287" y="1407"/>
                </a:cubicBezTo>
                <a:moveTo>
                  <a:pt x="2307" y="1287"/>
                </a:moveTo>
                <a:cubicBezTo>
                  <a:pt x="2306" y="1294"/>
                  <a:pt x="2305" y="1302"/>
                  <a:pt x="2304" y="1310"/>
                </a:cubicBezTo>
                <a:cubicBezTo>
                  <a:pt x="2303" y="1314"/>
                  <a:pt x="2306" y="1318"/>
                  <a:pt x="2311" y="1319"/>
                </a:cubicBezTo>
                <a:cubicBezTo>
                  <a:pt x="2315" y="1320"/>
                  <a:pt x="2319" y="1317"/>
                  <a:pt x="2320" y="1312"/>
                </a:cubicBezTo>
                <a:cubicBezTo>
                  <a:pt x="2321" y="1304"/>
                  <a:pt x="2322" y="1296"/>
                  <a:pt x="2322" y="1288"/>
                </a:cubicBezTo>
                <a:cubicBezTo>
                  <a:pt x="2323" y="1284"/>
                  <a:pt x="2320" y="1280"/>
                  <a:pt x="2315" y="1279"/>
                </a:cubicBezTo>
                <a:cubicBezTo>
                  <a:pt x="2311" y="1279"/>
                  <a:pt x="2307" y="1282"/>
                  <a:pt x="2307" y="1287"/>
                </a:cubicBezTo>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52" name="Freeform 7"/>
          <p:cNvSpPr>
            <a:spLocks noEditPoints="1"/>
          </p:cNvSpPr>
          <p:nvPr/>
        </p:nvSpPr>
        <p:spPr bwMode="auto">
          <a:xfrm>
            <a:off x="4266960" y="3566131"/>
            <a:ext cx="3680672" cy="3677748"/>
          </a:xfrm>
          <a:custGeom>
            <a:avLst/>
            <a:gdLst>
              <a:gd name="T0" fmla="*/ 2129 w 2129"/>
              <a:gd name="T1" fmla="*/ 1064 h 2127"/>
              <a:gd name="T2" fmla="*/ 2117 w 2129"/>
              <a:gd name="T3" fmla="*/ 970 h 2127"/>
              <a:gd name="T4" fmla="*/ 2089 w 2129"/>
              <a:gd name="T5" fmla="*/ 843 h 2127"/>
              <a:gd name="T6" fmla="*/ 2049 w 2129"/>
              <a:gd name="T7" fmla="*/ 703 h 2127"/>
              <a:gd name="T8" fmla="*/ 2049 w 2129"/>
              <a:gd name="T9" fmla="*/ 703 h 2127"/>
              <a:gd name="T10" fmla="*/ 2004 w 2129"/>
              <a:gd name="T11" fmla="*/ 581 h 2127"/>
              <a:gd name="T12" fmla="*/ 1953 w 2129"/>
              <a:gd name="T13" fmla="*/ 477 h 2127"/>
              <a:gd name="T14" fmla="*/ 1894 w 2129"/>
              <a:gd name="T15" fmla="*/ 397 h 2127"/>
              <a:gd name="T16" fmla="*/ 1811 w 2129"/>
              <a:gd name="T17" fmla="*/ 316 h 2127"/>
              <a:gd name="T18" fmla="*/ 1708 w 2129"/>
              <a:gd name="T19" fmla="*/ 236 h 2127"/>
              <a:gd name="T20" fmla="*/ 1587 w 2129"/>
              <a:gd name="T21" fmla="*/ 155 h 2127"/>
              <a:gd name="T22" fmla="*/ 1587 w 2129"/>
              <a:gd name="T23" fmla="*/ 155 h 2127"/>
              <a:gd name="T24" fmla="*/ 1474 w 2129"/>
              <a:gd name="T25" fmla="*/ 90 h 2127"/>
              <a:gd name="T26" fmla="*/ 1368 w 2129"/>
              <a:gd name="T27" fmla="*/ 43 h 2127"/>
              <a:gd name="T28" fmla="*/ 1271 w 2129"/>
              <a:gd name="T29" fmla="*/ 19 h 2127"/>
              <a:gd name="T30" fmla="*/ 1156 w 2129"/>
              <a:gd name="T31" fmla="*/ 11 h 2127"/>
              <a:gd name="T32" fmla="*/ 1025 w 2129"/>
              <a:gd name="T33" fmla="*/ 16 h 2127"/>
              <a:gd name="T34" fmla="*/ 881 w 2129"/>
              <a:gd name="T35" fmla="*/ 32 h 2127"/>
              <a:gd name="T36" fmla="*/ 881 w 2129"/>
              <a:gd name="T37" fmla="*/ 32 h 2127"/>
              <a:gd name="T38" fmla="*/ 752 w 2129"/>
              <a:gd name="T39" fmla="*/ 54 h 2127"/>
              <a:gd name="T40" fmla="*/ 641 w 2129"/>
              <a:gd name="T41" fmla="*/ 87 h 2127"/>
              <a:gd name="T42" fmla="*/ 552 w 2129"/>
              <a:gd name="T43" fmla="*/ 131 h 2127"/>
              <a:gd name="T44" fmla="*/ 458 w 2129"/>
              <a:gd name="T45" fmla="*/ 199 h 2127"/>
              <a:gd name="T46" fmla="*/ 361 w 2129"/>
              <a:gd name="T47" fmla="*/ 286 h 2127"/>
              <a:gd name="T48" fmla="*/ 261 w 2129"/>
              <a:gd name="T49" fmla="*/ 391 h 2127"/>
              <a:gd name="T50" fmla="*/ 261 w 2129"/>
              <a:gd name="T51" fmla="*/ 391 h 2127"/>
              <a:gd name="T52" fmla="*/ 177 w 2129"/>
              <a:gd name="T53" fmla="*/ 491 h 2127"/>
              <a:gd name="T54" fmla="*/ 113 w 2129"/>
              <a:gd name="T55" fmla="*/ 587 h 2127"/>
              <a:gd name="T56" fmla="*/ 72 w 2129"/>
              <a:gd name="T57" fmla="*/ 678 h 2127"/>
              <a:gd name="T58" fmla="*/ 44 w 2129"/>
              <a:gd name="T59" fmla="*/ 790 h 2127"/>
              <a:gd name="T60" fmla="*/ 26 w 2129"/>
              <a:gd name="T61" fmla="*/ 920 h 2127"/>
              <a:gd name="T62" fmla="*/ 16 w 2129"/>
              <a:gd name="T63" fmla="*/ 1065 h 2127"/>
              <a:gd name="T64" fmla="*/ 0 w 2129"/>
              <a:gd name="T65" fmla="*/ 1065 h 2127"/>
              <a:gd name="T66" fmla="*/ 5 w 2129"/>
              <a:gd name="T67" fmla="*/ 1165 h 2127"/>
              <a:gd name="T68" fmla="*/ 30 w 2129"/>
              <a:gd name="T69" fmla="*/ 1277 h 2127"/>
              <a:gd name="T70" fmla="*/ 72 w 2129"/>
              <a:gd name="T71" fmla="*/ 1401 h 2127"/>
              <a:gd name="T72" fmla="*/ 128 w 2129"/>
              <a:gd name="T73" fmla="*/ 1535 h 2127"/>
              <a:gd name="T74" fmla="*/ 128 w 2129"/>
              <a:gd name="T75" fmla="*/ 1535 h 2127"/>
              <a:gd name="T76" fmla="*/ 187 w 2129"/>
              <a:gd name="T77" fmla="*/ 1652 h 2127"/>
              <a:gd name="T78" fmla="*/ 250 w 2129"/>
              <a:gd name="T79" fmla="*/ 1748 h 2127"/>
              <a:gd name="T80" fmla="*/ 317 w 2129"/>
              <a:gd name="T81" fmla="*/ 1822 h 2127"/>
              <a:gd name="T82" fmla="*/ 409 w 2129"/>
              <a:gd name="T83" fmla="*/ 1892 h 2127"/>
              <a:gd name="T84" fmla="*/ 520 w 2129"/>
              <a:gd name="T85" fmla="*/ 1960 h 2127"/>
              <a:gd name="T86" fmla="*/ 650 w 2129"/>
              <a:gd name="T87" fmla="*/ 2027 h 2127"/>
              <a:gd name="T88" fmla="*/ 650 w 2129"/>
              <a:gd name="T89" fmla="*/ 2027 h 2127"/>
              <a:gd name="T90" fmla="*/ 770 w 2129"/>
              <a:gd name="T91" fmla="*/ 2078 h 2127"/>
              <a:gd name="T92" fmla="*/ 880 w 2129"/>
              <a:gd name="T93" fmla="*/ 2112 h 2127"/>
              <a:gd name="T94" fmla="*/ 979 w 2129"/>
              <a:gd name="T95" fmla="*/ 2125 h 2127"/>
              <a:gd name="T96" fmla="*/ 1095 w 2129"/>
              <a:gd name="T97" fmla="*/ 2120 h 2127"/>
              <a:gd name="T98" fmla="*/ 1224 w 2129"/>
              <a:gd name="T99" fmla="*/ 2100 h 2127"/>
              <a:gd name="T100" fmla="*/ 1366 w 2129"/>
              <a:gd name="T101" fmla="*/ 2068 h 2127"/>
              <a:gd name="T102" fmla="*/ 1366 w 2129"/>
              <a:gd name="T103" fmla="*/ 2068 h 2127"/>
              <a:gd name="T104" fmla="*/ 1490 w 2129"/>
              <a:gd name="T105" fmla="*/ 2031 h 2127"/>
              <a:gd name="T106" fmla="*/ 1597 w 2129"/>
              <a:gd name="T107" fmla="*/ 1985 h 2127"/>
              <a:gd name="T108" fmla="*/ 1681 w 2129"/>
              <a:gd name="T109" fmla="*/ 1931 h 2127"/>
              <a:gd name="T110" fmla="*/ 1766 w 2129"/>
              <a:gd name="T111" fmla="*/ 1853 h 2127"/>
              <a:gd name="T112" fmla="*/ 1852 w 2129"/>
              <a:gd name="T113" fmla="*/ 1755 h 2127"/>
              <a:gd name="T114" fmla="*/ 1940 w 2129"/>
              <a:gd name="T115" fmla="*/ 1640 h 2127"/>
              <a:gd name="T116" fmla="*/ 1940 w 2129"/>
              <a:gd name="T117" fmla="*/ 1640 h 2127"/>
              <a:gd name="T118" fmla="*/ 2012 w 2129"/>
              <a:gd name="T119" fmla="*/ 1531 h 2127"/>
              <a:gd name="T120" fmla="*/ 2065 w 2129"/>
              <a:gd name="T121" fmla="*/ 1428 h 2127"/>
              <a:gd name="T122" fmla="*/ 2094 w 2129"/>
              <a:gd name="T123" fmla="*/ 1332 h 2127"/>
              <a:gd name="T124" fmla="*/ 2110 w 2129"/>
              <a:gd name="T125" fmla="*/ 1218 h 2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9" h="2127">
                <a:moveTo>
                  <a:pt x="2113" y="1061"/>
                </a:moveTo>
                <a:cubicBezTo>
                  <a:pt x="2113" y="1062"/>
                  <a:pt x="2113" y="1063"/>
                  <a:pt x="2113" y="1064"/>
                </a:cubicBezTo>
                <a:cubicBezTo>
                  <a:pt x="2113" y="1072"/>
                  <a:pt x="2113" y="1079"/>
                  <a:pt x="2112" y="1087"/>
                </a:cubicBezTo>
                <a:cubicBezTo>
                  <a:pt x="2112" y="1092"/>
                  <a:pt x="2116" y="1095"/>
                  <a:pt x="2120" y="1096"/>
                </a:cubicBezTo>
                <a:cubicBezTo>
                  <a:pt x="2125" y="1096"/>
                  <a:pt x="2128" y="1092"/>
                  <a:pt x="2128" y="1088"/>
                </a:cubicBezTo>
                <a:cubicBezTo>
                  <a:pt x="2129" y="1080"/>
                  <a:pt x="2129" y="1072"/>
                  <a:pt x="2129" y="1064"/>
                </a:cubicBezTo>
                <a:cubicBezTo>
                  <a:pt x="2129" y="1063"/>
                  <a:pt x="2129" y="1062"/>
                  <a:pt x="2129" y="1061"/>
                </a:cubicBezTo>
                <a:cubicBezTo>
                  <a:pt x="2129" y="1057"/>
                  <a:pt x="2125" y="1053"/>
                  <a:pt x="2121" y="1053"/>
                </a:cubicBezTo>
                <a:cubicBezTo>
                  <a:pt x="2116" y="1053"/>
                  <a:pt x="2113" y="1057"/>
                  <a:pt x="2113" y="1061"/>
                </a:cubicBezTo>
                <a:close/>
                <a:moveTo>
                  <a:pt x="2105" y="940"/>
                </a:moveTo>
                <a:cubicBezTo>
                  <a:pt x="2106" y="948"/>
                  <a:pt x="2107" y="955"/>
                  <a:pt x="2108" y="963"/>
                </a:cubicBezTo>
                <a:cubicBezTo>
                  <a:pt x="2108" y="968"/>
                  <a:pt x="2112" y="971"/>
                  <a:pt x="2117" y="970"/>
                </a:cubicBezTo>
                <a:cubicBezTo>
                  <a:pt x="2121" y="970"/>
                  <a:pt x="2124" y="966"/>
                  <a:pt x="2124" y="962"/>
                </a:cubicBezTo>
                <a:cubicBezTo>
                  <a:pt x="2123" y="954"/>
                  <a:pt x="2122" y="946"/>
                  <a:pt x="2121" y="938"/>
                </a:cubicBezTo>
                <a:cubicBezTo>
                  <a:pt x="2121" y="933"/>
                  <a:pt x="2117" y="930"/>
                  <a:pt x="2112" y="931"/>
                </a:cubicBezTo>
                <a:cubicBezTo>
                  <a:pt x="2108" y="931"/>
                  <a:pt x="2105" y="935"/>
                  <a:pt x="2105" y="940"/>
                </a:cubicBezTo>
                <a:close/>
                <a:moveTo>
                  <a:pt x="2084" y="820"/>
                </a:moveTo>
                <a:cubicBezTo>
                  <a:pt x="2086" y="827"/>
                  <a:pt x="2088" y="835"/>
                  <a:pt x="2089" y="843"/>
                </a:cubicBezTo>
                <a:cubicBezTo>
                  <a:pt x="2090" y="847"/>
                  <a:pt x="2095" y="850"/>
                  <a:pt x="2099" y="849"/>
                </a:cubicBezTo>
                <a:cubicBezTo>
                  <a:pt x="2103" y="848"/>
                  <a:pt x="2106" y="844"/>
                  <a:pt x="2105" y="839"/>
                </a:cubicBezTo>
                <a:cubicBezTo>
                  <a:pt x="2103" y="832"/>
                  <a:pt x="2102" y="824"/>
                  <a:pt x="2100" y="816"/>
                </a:cubicBezTo>
                <a:cubicBezTo>
                  <a:pt x="2099" y="812"/>
                  <a:pt x="2094" y="809"/>
                  <a:pt x="2090" y="810"/>
                </a:cubicBezTo>
                <a:cubicBezTo>
                  <a:pt x="2086" y="811"/>
                  <a:pt x="2083" y="815"/>
                  <a:pt x="2084" y="820"/>
                </a:cubicBezTo>
                <a:close/>
                <a:moveTo>
                  <a:pt x="2049" y="703"/>
                </a:moveTo>
                <a:cubicBezTo>
                  <a:pt x="2052" y="710"/>
                  <a:pt x="2054" y="718"/>
                  <a:pt x="2057" y="725"/>
                </a:cubicBezTo>
                <a:cubicBezTo>
                  <a:pt x="2058" y="730"/>
                  <a:pt x="2063" y="732"/>
                  <a:pt x="2067" y="730"/>
                </a:cubicBezTo>
                <a:cubicBezTo>
                  <a:pt x="2071" y="729"/>
                  <a:pt x="2073" y="724"/>
                  <a:pt x="2072" y="720"/>
                </a:cubicBezTo>
                <a:cubicBezTo>
                  <a:pt x="2069" y="713"/>
                  <a:pt x="2067" y="705"/>
                  <a:pt x="2064" y="698"/>
                </a:cubicBezTo>
                <a:cubicBezTo>
                  <a:pt x="2062" y="693"/>
                  <a:pt x="2058" y="691"/>
                  <a:pt x="2054" y="693"/>
                </a:cubicBezTo>
                <a:cubicBezTo>
                  <a:pt x="2050" y="694"/>
                  <a:pt x="2047" y="699"/>
                  <a:pt x="2049" y="703"/>
                </a:cubicBezTo>
                <a:close/>
                <a:moveTo>
                  <a:pt x="2000" y="591"/>
                </a:moveTo>
                <a:cubicBezTo>
                  <a:pt x="2004" y="598"/>
                  <a:pt x="2007" y="605"/>
                  <a:pt x="2011" y="612"/>
                </a:cubicBezTo>
                <a:cubicBezTo>
                  <a:pt x="2013" y="616"/>
                  <a:pt x="2018" y="618"/>
                  <a:pt x="2022" y="616"/>
                </a:cubicBezTo>
                <a:cubicBezTo>
                  <a:pt x="2025" y="614"/>
                  <a:pt x="2027" y="610"/>
                  <a:pt x="2025" y="606"/>
                </a:cubicBezTo>
                <a:cubicBezTo>
                  <a:pt x="2022" y="598"/>
                  <a:pt x="2018" y="591"/>
                  <a:pt x="2015" y="584"/>
                </a:cubicBezTo>
                <a:cubicBezTo>
                  <a:pt x="2013" y="580"/>
                  <a:pt x="2008" y="579"/>
                  <a:pt x="2004" y="581"/>
                </a:cubicBezTo>
                <a:cubicBezTo>
                  <a:pt x="2000" y="583"/>
                  <a:pt x="1998" y="587"/>
                  <a:pt x="2000" y="591"/>
                </a:cubicBezTo>
                <a:close/>
                <a:moveTo>
                  <a:pt x="1939" y="486"/>
                </a:moveTo>
                <a:cubicBezTo>
                  <a:pt x="1944" y="493"/>
                  <a:pt x="1948" y="499"/>
                  <a:pt x="1952" y="506"/>
                </a:cubicBezTo>
                <a:cubicBezTo>
                  <a:pt x="1954" y="510"/>
                  <a:pt x="1959" y="511"/>
                  <a:pt x="1963" y="508"/>
                </a:cubicBezTo>
                <a:cubicBezTo>
                  <a:pt x="1967" y="506"/>
                  <a:pt x="1968" y="501"/>
                  <a:pt x="1966" y="497"/>
                </a:cubicBezTo>
                <a:cubicBezTo>
                  <a:pt x="1961" y="491"/>
                  <a:pt x="1957" y="484"/>
                  <a:pt x="1953" y="477"/>
                </a:cubicBezTo>
                <a:cubicBezTo>
                  <a:pt x="1950" y="474"/>
                  <a:pt x="1945" y="473"/>
                  <a:pt x="1941" y="475"/>
                </a:cubicBezTo>
                <a:cubicBezTo>
                  <a:pt x="1938" y="477"/>
                  <a:pt x="1937" y="482"/>
                  <a:pt x="1939" y="486"/>
                </a:cubicBezTo>
                <a:close/>
                <a:moveTo>
                  <a:pt x="1866" y="388"/>
                </a:moveTo>
                <a:cubicBezTo>
                  <a:pt x="1871" y="394"/>
                  <a:pt x="1876" y="401"/>
                  <a:pt x="1881" y="407"/>
                </a:cubicBezTo>
                <a:cubicBezTo>
                  <a:pt x="1884" y="410"/>
                  <a:pt x="1889" y="411"/>
                  <a:pt x="1892" y="408"/>
                </a:cubicBezTo>
                <a:cubicBezTo>
                  <a:pt x="1896" y="405"/>
                  <a:pt x="1896" y="400"/>
                  <a:pt x="1894" y="397"/>
                </a:cubicBezTo>
                <a:cubicBezTo>
                  <a:pt x="1889" y="390"/>
                  <a:pt x="1884" y="384"/>
                  <a:pt x="1878" y="378"/>
                </a:cubicBezTo>
                <a:cubicBezTo>
                  <a:pt x="1876" y="375"/>
                  <a:pt x="1871" y="374"/>
                  <a:pt x="1867" y="377"/>
                </a:cubicBezTo>
                <a:cubicBezTo>
                  <a:pt x="1864" y="380"/>
                  <a:pt x="1863" y="385"/>
                  <a:pt x="1866" y="388"/>
                </a:cubicBezTo>
                <a:close/>
                <a:moveTo>
                  <a:pt x="1782" y="300"/>
                </a:moveTo>
                <a:cubicBezTo>
                  <a:pt x="1788" y="305"/>
                  <a:pt x="1794" y="311"/>
                  <a:pt x="1799" y="316"/>
                </a:cubicBezTo>
                <a:cubicBezTo>
                  <a:pt x="1803" y="319"/>
                  <a:pt x="1808" y="319"/>
                  <a:pt x="1811" y="316"/>
                </a:cubicBezTo>
                <a:cubicBezTo>
                  <a:pt x="1814" y="313"/>
                  <a:pt x="1814" y="308"/>
                  <a:pt x="1811" y="305"/>
                </a:cubicBezTo>
                <a:cubicBezTo>
                  <a:pt x="1805" y="299"/>
                  <a:pt x="1799" y="294"/>
                  <a:pt x="1793" y="288"/>
                </a:cubicBezTo>
                <a:cubicBezTo>
                  <a:pt x="1790" y="285"/>
                  <a:pt x="1785" y="285"/>
                  <a:pt x="1782" y="289"/>
                </a:cubicBezTo>
                <a:cubicBezTo>
                  <a:pt x="1779" y="292"/>
                  <a:pt x="1779" y="297"/>
                  <a:pt x="1782" y="300"/>
                </a:cubicBezTo>
                <a:close/>
                <a:moveTo>
                  <a:pt x="1689" y="222"/>
                </a:moveTo>
                <a:cubicBezTo>
                  <a:pt x="1695" y="226"/>
                  <a:pt x="1701" y="231"/>
                  <a:pt x="1708" y="236"/>
                </a:cubicBezTo>
                <a:cubicBezTo>
                  <a:pt x="1711" y="239"/>
                  <a:pt x="1716" y="238"/>
                  <a:pt x="1719" y="235"/>
                </a:cubicBezTo>
                <a:cubicBezTo>
                  <a:pt x="1722" y="231"/>
                  <a:pt x="1721" y="226"/>
                  <a:pt x="1718" y="223"/>
                </a:cubicBezTo>
                <a:cubicBezTo>
                  <a:pt x="1711" y="218"/>
                  <a:pt x="1705" y="214"/>
                  <a:pt x="1698" y="209"/>
                </a:cubicBezTo>
                <a:cubicBezTo>
                  <a:pt x="1695" y="206"/>
                  <a:pt x="1690" y="207"/>
                  <a:pt x="1687" y="211"/>
                </a:cubicBezTo>
                <a:cubicBezTo>
                  <a:pt x="1685" y="214"/>
                  <a:pt x="1685" y="219"/>
                  <a:pt x="1689" y="222"/>
                </a:cubicBezTo>
                <a:close/>
                <a:moveTo>
                  <a:pt x="1587" y="155"/>
                </a:moveTo>
                <a:cubicBezTo>
                  <a:pt x="1594" y="159"/>
                  <a:pt x="1601" y="163"/>
                  <a:pt x="1607" y="167"/>
                </a:cubicBezTo>
                <a:cubicBezTo>
                  <a:pt x="1611" y="169"/>
                  <a:pt x="1616" y="168"/>
                  <a:pt x="1618" y="164"/>
                </a:cubicBezTo>
                <a:cubicBezTo>
                  <a:pt x="1621" y="160"/>
                  <a:pt x="1619" y="155"/>
                  <a:pt x="1616" y="153"/>
                </a:cubicBezTo>
                <a:cubicBezTo>
                  <a:pt x="1609" y="149"/>
                  <a:pt x="1602" y="145"/>
                  <a:pt x="1595" y="141"/>
                </a:cubicBezTo>
                <a:cubicBezTo>
                  <a:pt x="1591" y="139"/>
                  <a:pt x="1586" y="140"/>
                  <a:pt x="1584" y="144"/>
                </a:cubicBezTo>
                <a:cubicBezTo>
                  <a:pt x="1582" y="148"/>
                  <a:pt x="1583" y="153"/>
                  <a:pt x="1587" y="155"/>
                </a:cubicBezTo>
                <a:close/>
                <a:moveTo>
                  <a:pt x="1478" y="100"/>
                </a:moveTo>
                <a:cubicBezTo>
                  <a:pt x="1485" y="103"/>
                  <a:pt x="1492" y="107"/>
                  <a:pt x="1500" y="110"/>
                </a:cubicBezTo>
                <a:cubicBezTo>
                  <a:pt x="1504" y="112"/>
                  <a:pt x="1508" y="110"/>
                  <a:pt x="1510" y="106"/>
                </a:cubicBezTo>
                <a:cubicBezTo>
                  <a:pt x="1512" y="102"/>
                  <a:pt x="1510" y="97"/>
                  <a:pt x="1506" y="95"/>
                </a:cubicBezTo>
                <a:cubicBezTo>
                  <a:pt x="1499" y="92"/>
                  <a:pt x="1492" y="89"/>
                  <a:pt x="1484" y="85"/>
                </a:cubicBezTo>
                <a:cubicBezTo>
                  <a:pt x="1480" y="84"/>
                  <a:pt x="1475" y="86"/>
                  <a:pt x="1474" y="90"/>
                </a:cubicBezTo>
                <a:cubicBezTo>
                  <a:pt x="1472" y="94"/>
                  <a:pt x="1474" y="98"/>
                  <a:pt x="1478" y="100"/>
                </a:cubicBezTo>
                <a:close/>
                <a:moveTo>
                  <a:pt x="1363" y="59"/>
                </a:moveTo>
                <a:cubicBezTo>
                  <a:pt x="1371" y="61"/>
                  <a:pt x="1378" y="63"/>
                  <a:pt x="1386" y="66"/>
                </a:cubicBezTo>
                <a:cubicBezTo>
                  <a:pt x="1390" y="67"/>
                  <a:pt x="1395" y="65"/>
                  <a:pt x="1396" y="61"/>
                </a:cubicBezTo>
                <a:cubicBezTo>
                  <a:pt x="1397" y="56"/>
                  <a:pt x="1395" y="52"/>
                  <a:pt x="1391" y="50"/>
                </a:cubicBezTo>
                <a:cubicBezTo>
                  <a:pt x="1383" y="48"/>
                  <a:pt x="1376" y="46"/>
                  <a:pt x="1368" y="43"/>
                </a:cubicBezTo>
                <a:cubicBezTo>
                  <a:pt x="1364" y="42"/>
                  <a:pt x="1359" y="45"/>
                  <a:pt x="1358" y="49"/>
                </a:cubicBezTo>
                <a:cubicBezTo>
                  <a:pt x="1357" y="53"/>
                  <a:pt x="1359" y="57"/>
                  <a:pt x="1363" y="59"/>
                </a:cubicBezTo>
                <a:close/>
                <a:moveTo>
                  <a:pt x="1245" y="31"/>
                </a:moveTo>
                <a:cubicBezTo>
                  <a:pt x="1252" y="32"/>
                  <a:pt x="1260" y="34"/>
                  <a:pt x="1268" y="35"/>
                </a:cubicBezTo>
                <a:cubicBezTo>
                  <a:pt x="1272" y="36"/>
                  <a:pt x="1276" y="33"/>
                  <a:pt x="1277" y="29"/>
                </a:cubicBezTo>
                <a:cubicBezTo>
                  <a:pt x="1278" y="25"/>
                  <a:pt x="1275" y="20"/>
                  <a:pt x="1271" y="19"/>
                </a:cubicBezTo>
                <a:cubicBezTo>
                  <a:pt x="1263" y="18"/>
                  <a:pt x="1255" y="17"/>
                  <a:pt x="1247" y="15"/>
                </a:cubicBezTo>
                <a:cubicBezTo>
                  <a:pt x="1243" y="14"/>
                  <a:pt x="1239" y="17"/>
                  <a:pt x="1238" y="22"/>
                </a:cubicBezTo>
                <a:cubicBezTo>
                  <a:pt x="1237" y="26"/>
                  <a:pt x="1240" y="30"/>
                  <a:pt x="1245" y="31"/>
                </a:cubicBezTo>
                <a:close/>
                <a:moveTo>
                  <a:pt x="1124" y="17"/>
                </a:moveTo>
                <a:cubicBezTo>
                  <a:pt x="1131" y="18"/>
                  <a:pt x="1139" y="18"/>
                  <a:pt x="1147" y="19"/>
                </a:cubicBezTo>
                <a:cubicBezTo>
                  <a:pt x="1152" y="19"/>
                  <a:pt x="1155" y="16"/>
                  <a:pt x="1156" y="11"/>
                </a:cubicBezTo>
                <a:cubicBezTo>
                  <a:pt x="1156" y="7"/>
                  <a:pt x="1153" y="3"/>
                  <a:pt x="1148" y="3"/>
                </a:cubicBezTo>
                <a:cubicBezTo>
                  <a:pt x="1140" y="2"/>
                  <a:pt x="1132" y="2"/>
                  <a:pt x="1124" y="1"/>
                </a:cubicBezTo>
                <a:cubicBezTo>
                  <a:pt x="1120" y="1"/>
                  <a:pt x="1116" y="4"/>
                  <a:pt x="1116" y="9"/>
                </a:cubicBezTo>
                <a:cubicBezTo>
                  <a:pt x="1116" y="13"/>
                  <a:pt x="1119" y="17"/>
                  <a:pt x="1124" y="17"/>
                </a:cubicBezTo>
                <a:close/>
                <a:moveTo>
                  <a:pt x="1002" y="17"/>
                </a:moveTo>
                <a:cubicBezTo>
                  <a:pt x="1010" y="17"/>
                  <a:pt x="1017" y="16"/>
                  <a:pt x="1025" y="16"/>
                </a:cubicBezTo>
                <a:cubicBezTo>
                  <a:pt x="1030" y="16"/>
                  <a:pt x="1033" y="12"/>
                  <a:pt x="1033" y="8"/>
                </a:cubicBezTo>
                <a:cubicBezTo>
                  <a:pt x="1033" y="3"/>
                  <a:pt x="1029" y="0"/>
                  <a:pt x="1025" y="0"/>
                </a:cubicBezTo>
                <a:cubicBezTo>
                  <a:pt x="1017" y="0"/>
                  <a:pt x="1009" y="1"/>
                  <a:pt x="1001" y="1"/>
                </a:cubicBezTo>
                <a:cubicBezTo>
                  <a:pt x="996" y="2"/>
                  <a:pt x="993" y="5"/>
                  <a:pt x="993" y="10"/>
                </a:cubicBezTo>
                <a:cubicBezTo>
                  <a:pt x="993" y="14"/>
                  <a:pt x="997" y="18"/>
                  <a:pt x="1002" y="17"/>
                </a:cubicBezTo>
                <a:close/>
                <a:moveTo>
                  <a:pt x="881" y="32"/>
                </a:moveTo>
                <a:cubicBezTo>
                  <a:pt x="888" y="30"/>
                  <a:pt x="896" y="29"/>
                  <a:pt x="904" y="28"/>
                </a:cubicBezTo>
                <a:cubicBezTo>
                  <a:pt x="908" y="27"/>
                  <a:pt x="911" y="23"/>
                  <a:pt x="911" y="19"/>
                </a:cubicBezTo>
                <a:cubicBezTo>
                  <a:pt x="910" y="14"/>
                  <a:pt x="906" y="11"/>
                  <a:pt x="902" y="12"/>
                </a:cubicBezTo>
                <a:cubicBezTo>
                  <a:pt x="894" y="13"/>
                  <a:pt x="886" y="14"/>
                  <a:pt x="878" y="16"/>
                </a:cubicBezTo>
                <a:cubicBezTo>
                  <a:pt x="874" y="17"/>
                  <a:pt x="871" y="21"/>
                  <a:pt x="871" y="25"/>
                </a:cubicBezTo>
                <a:cubicBezTo>
                  <a:pt x="872" y="29"/>
                  <a:pt x="876" y="32"/>
                  <a:pt x="881" y="32"/>
                </a:cubicBezTo>
                <a:close/>
                <a:moveTo>
                  <a:pt x="762" y="60"/>
                </a:moveTo>
                <a:cubicBezTo>
                  <a:pt x="770" y="57"/>
                  <a:pt x="777" y="55"/>
                  <a:pt x="785" y="53"/>
                </a:cubicBezTo>
                <a:cubicBezTo>
                  <a:pt x="789" y="52"/>
                  <a:pt x="792" y="48"/>
                  <a:pt x="790" y="43"/>
                </a:cubicBezTo>
                <a:cubicBezTo>
                  <a:pt x="789" y="39"/>
                  <a:pt x="785" y="37"/>
                  <a:pt x="781" y="38"/>
                </a:cubicBezTo>
                <a:cubicBezTo>
                  <a:pt x="773" y="40"/>
                  <a:pt x="765" y="42"/>
                  <a:pt x="757" y="44"/>
                </a:cubicBezTo>
                <a:cubicBezTo>
                  <a:pt x="753" y="46"/>
                  <a:pt x="751" y="50"/>
                  <a:pt x="752" y="54"/>
                </a:cubicBezTo>
                <a:cubicBezTo>
                  <a:pt x="753" y="59"/>
                  <a:pt x="758" y="61"/>
                  <a:pt x="762" y="60"/>
                </a:cubicBezTo>
                <a:close/>
                <a:moveTo>
                  <a:pt x="648" y="102"/>
                </a:moveTo>
                <a:cubicBezTo>
                  <a:pt x="655" y="98"/>
                  <a:pt x="662" y="95"/>
                  <a:pt x="669" y="92"/>
                </a:cubicBezTo>
                <a:cubicBezTo>
                  <a:pt x="674" y="91"/>
                  <a:pt x="675" y="86"/>
                  <a:pt x="674" y="82"/>
                </a:cubicBezTo>
                <a:cubicBezTo>
                  <a:pt x="672" y="78"/>
                  <a:pt x="667" y="76"/>
                  <a:pt x="663" y="78"/>
                </a:cubicBezTo>
                <a:cubicBezTo>
                  <a:pt x="656" y="81"/>
                  <a:pt x="649" y="84"/>
                  <a:pt x="641" y="87"/>
                </a:cubicBezTo>
                <a:cubicBezTo>
                  <a:pt x="637" y="89"/>
                  <a:pt x="635" y="93"/>
                  <a:pt x="637" y="97"/>
                </a:cubicBezTo>
                <a:cubicBezTo>
                  <a:pt x="639" y="101"/>
                  <a:pt x="644" y="103"/>
                  <a:pt x="648" y="102"/>
                </a:cubicBezTo>
                <a:close/>
                <a:moveTo>
                  <a:pt x="539" y="156"/>
                </a:moveTo>
                <a:cubicBezTo>
                  <a:pt x="546" y="152"/>
                  <a:pt x="553" y="149"/>
                  <a:pt x="559" y="145"/>
                </a:cubicBezTo>
                <a:cubicBezTo>
                  <a:pt x="563" y="143"/>
                  <a:pt x="565" y="138"/>
                  <a:pt x="563" y="134"/>
                </a:cubicBezTo>
                <a:cubicBezTo>
                  <a:pt x="561" y="130"/>
                  <a:pt x="556" y="129"/>
                  <a:pt x="552" y="131"/>
                </a:cubicBezTo>
                <a:cubicBezTo>
                  <a:pt x="545" y="135"/>
                  <a:pt x="538" y="139"/>
                  <a:pt x="531" y="143"/>
                </a:cubicBezTo>
                <a:cubicBezTo>
                  <a:pt x="527" y="145"/>
                  <a:pt x="526" y="150"/>
                  <a:pt x="528" y="154"/>
                </a:cubicBezTo>
                <a:cubicBezTo>
                  <a:pt x="530" y="157"/>
                  <a:pt x="535" y="159"/>
                  <a:pt x="539" y="156"/>
                </a:cubicBezTo>
                <a:close/>
                <a:moveTo>
                  <a:pt x="437" y="224"/>
                </a:moveTo>
                <a:cubicBezTo>
                  <a:pt x="444" y="219"/>
                  <a:pt x="450" y="214"/>
                  <a:pt x="456" y="210"/>
                </a:cubicBezTo>
                <a:cubicBezTo>
                  <a:pt x="460" y="207"/>
                  <a:pt x="461" y="202"/>
                  <a:pt x="458" y="199"/>
                </a:cubicBezTo>
                <a:cubicBezTo>
                  <a:pt x="456" y="195"/>
                  <a:pt x="451" y="194"/>
                  <a:pt x="447" y="197"/>
                </a:cubicBezTo>
                <a:cubicBezTo>
                  <a:pt x="441" y="201"/>
                  <a:pt x="434" y="206"/>
                  <a:pt x="428" y="211"/>
                </a:cubicBezTo>
                <a:cubicBezTo>
                  <a:pt x="424" y="213"/>
                  <a:pt x="423" y="218"/>
                  <a:pt x="426" y="222"/>
                </a:cubicBezTo>
                <a:cubicBezTo>
                  <a:pt x="429" y="226"/>
                  <a:pt x="434" y="226"/>
                  <a:pt x="437" y="224"/>
                </a:cubicBezTo>
                <a:close/>
                <a:moveTo>
                  <a:pt x="344" y="302"/>
                </a:moveTo>
                <a:cubicBezTo>
                  <a:pt x="350" y="297"/>
                  <a:pt x="356" y="291"/>
                  <a:pt x="361" y="286"/>
                </a:cubicBezTo>
                <a:cubicBezTo>
                  <a:pt x="365" y="283"/>
                  <a:pt x="365" y="278"/>
                  <a:pt x="362" y="275"/>
                </a:cubicBezTo>
                <a:cubicBezTo>
                  <a:pt x="359" y="272"/>
                  <a:pt x="354" y="271"/>
                  <a:pt x="351" y="274"/>
                </a:cubicBezTo>
                <a:cubicBezTo>
                  <a:pt x="345" y="280"/>
                  <a:pt x="339" y="285"/>
                  <a:pt x="333" y="290"/>
                </a:cubicBezTo>
                <a:cubicBezTo>
                  <a:pt x="330" y="294"/>
                  <a:pt x="330" y="299"/>
                  <a:pt x="333" y="302"/>
                </a:cubicBezTo>
                <a:cubicBezTo>
                  <a:pt x="336" y="305"/>
                  <a:pt x="341" y="305"/>
                  <a:pt x="344" y="302"/>
                </a:cubicBezTo>
                <a:close/>
                <a:moveTo>
                  <a:pt x="261" y="391"/>
                </a:moveTo>
                <a:cubicBezTo>
                  <a:pt x="266" y="385"/>
                  <a:pt x="271" y="379"/>
                  <a:pt x="276" y="373"/>
                </a:cubicBezTo>
                <a:cubicBezTo>
                  <a:pt x="279" y="370"/>
                  <a:pt x="278" y="365"/>
                  <a:pt x="275" y="362"/>
                </a:cubicBezTo>
                <a:cubicBezTo>
                  <a:pt x="272" y="359"/>
                  <a:pt x="267" y="359"/>
                  <a:pt x="264" y="362"/>
                </a:cubicBezTo>
                <a:cubicBezTo>
                  <a:pt x="259" y="368"/>
                  <a:pt x="253" y="374"/>
                  <a:pt x="248" y="381"/>
                </a:cubicBezTo>
                <a:cubicBezTo>
                  <a:pt x="245" y="384"/>
                  <a:pt x="246" y="389"/>
                  <a:pt x="249" y="392"/>
                </a:cubicBezTo>
                <a:cubicBezTo>
                  <a:pt x="253" y="395"/>
                  <a:pt x="258" y="394"/>
                  <a:pt x="261" y="391"/>
                </a:cubicBezTo>
                <a:close/>
                <a:moveTo>
                  <a:pt x="188" y="489"/>
                </a:moveTo>
                <a:cubicBezTo>
                  <a:pt x="192" y="482"/>
                  <a:pt x="197" y="476"/>
                  <a:pt x="201" y="469"/>
                </a:cubicBezTo>
                <a:cubicBezTo>
                  <a:pt x="203" y="465"/>
                  <a:pt x="203" y="460"/>
                  <a:pt x="199" y="458"/>
                </a:cubicBezTo>
                <a:cubicBezTo>
                  <a:pt x="195" y="455"/>
                  <a:pt x="190" y="456"/>
                  <a:pt x="188" y="460"/>
                </a:cubicBezTo>
                <a:cubicBezTo>
                  <a:pt x="183" y="467"/>
                  <a:pt x="179" y="473"/>
                  <a:pt x="174" y="480"/>
                </a:cubicBezTo>
                <a:cubicBezTo>
                  <a:pt x="172" y="484"/>
                  <a:pt x="173" y="489"/>
                  <a:pt x="177" y="491"/>
                </a:cubicBezTo>
                <a:cubicBezTo>
                  <a:pt x="180" y="493"/>
                  <a:pt x="185" y="492"/>
                  <a:pt x="188" y="489"/>
                </a:cubicBezTo>
                <a:close/>
                <a:moveTo>
                  <a:pt x="127" y="594"/>
                </a:moveTo>
                <a:cubicBezTo>
                  <a:pt x="130" y="587"/>
                  <a:pt x="134" y="580"/>
                  <a:pt x="138" y="573"/>
                </a:cubicBezTo>
                <a:cubicBezTo>
                  <a:pt x="140" y="569"/>
                  <a:pt x="138" y="565"/>
                  <a:pt x="134" y="562"/>
                </a:cubicBezTo>
                <a:cubicBezTo>
                  <a:pt x="130" y="560"/>
                  <a:pt x="126" y="562"/>
                  <a:pt x="124" y="566"/>
                </a:cubicBezTo>
                <a:cubicBezTo>
                  <a:pt x="120" y="573"/>
                  <a:pt x="116" y="580"/>
                  <a:pt x="113" y="587"/>
                </a:cubicBezTo>
                <a:cubicBezTo>
                  <a:pt x="111" y="591"/>
                  <a:pt x="112" y="596"/>
                  <a:pt x="116" y="598"/>
                </a:cubicBezTo>
                <a:cubicBezTo>
                  <a:pt x="120" y="600"/>
                  <a:pt x="125" y="598"/>
                  <a:pt x="127" y="594"/>
                </a:cubicBezTo>
                <a:close/>
                <a:moveTo>
                  <a:pt x="79" y="706"/>
                </a:moveTo>
                <a:cubicBezTo>
                  <a:pt x="81" y="699"/>
                  <a:pt x="84" y="692"/>
                  <a:pt x="87" y="684"/>
                </a:cubicBezTo>
                <a:cubicBezTo>
                  <a:pt x="89" y="680"/>
                  <a:pt x="86" y="675"/>
                  <a:pt x="82" y="674"/>
                </a:cubicBezTo>
                <a:cubicBezTo>
                  <a:pt x="78" y="672"/>
                  <a:pt x="74" y="674"/>
                  <a:pt x="72" y="678"/>
                </a:cubicBezTo>
                <a:cubicBezTo>
                  <a:pt x="69" y="686"/>
                  <a:pt x="66" y="693"/>
                  <a:pt x="64" y="701"/>
                </a:cubicBezTo>
                <a:cubicBezTo>
                  <a:pt x="62" y="705"/>
                  <a:pt x="64" y="710"/>
                  <a:pt x="68" y="711"/>
                </a:cubicBezTo>
                <a:cubicBezTo>
                  <a:pt x="73" y="713"/>
                  <a:pt x="77" y="711"/>
                  <a:pt x="79" y="706"/>
                </a:cubicBezTo>
                <a:close/>
                <a:moveTo>
                  <a:pt x="44" y="823"/>
                </a:moveTo>
                <a:cubicBezTo>
                  <a:pt x="46" y="815"/>
                  <a:pt x="48" y="808"/>
                  <a:pt x="50" y="800"/>
                </a:cubicBezTo>
                <a:cubicBezTo>
                  <a:pt x="51" y="796"/>
                  <a:pt x="48" y="792"/>
                  <a:pt x="44" y="790"/>
                </a:cubicBezTo>
                <a:cubicBezTo>
                  <a:pt x="39" y="789"/>
                  <a:pt x="35" y="792"/>
                  <a:pt x="34" y="796"/>
                </a:cubicBezTo>
                <a:cubicBezTo>
                  <a:pt x="32" y="804"/>
                  <a:pt x="30" y="812"/>
                  <a:pt x="28" y="820"/>
                </a:cubicBezTo>
                <a:cubicBezTo>
                  <a:pt x="27" y="824"/>
                  <a:pt x="30" y="828"/>
                  <a:pt x="34" y="829"/>
                </a:cubicBezTo>
                <a:cubicBezTo>
                  <a:pt x="39" y="830"/>
                  <a:pt x="43" y="827"/>
                  <a:pt x="44" y="823"/>
                </a:cubicBezTo>
                <a:close/>
                <a:moveTo>
                  <a:pt x="23" y="943"/>
                </a:moveTo>
                <a:cubicBezTo>
                  <a:pt x="24" y="935"/>
                  <a:pt x="25" y="928"/>
                  <a:pt x="26" y="920"/>
                </a:cubicBezTo>
                <a:cubicBezTo>
                  <a:pt x="27" y="915"/>
                  <a:pt x="23" y="911"/>
                  <a:pt x="19" y="911"/>
                </a:cubicBezTo>
                <a:cubicBezTo>
                  <a:pt x="15" y="910"/>
                  <a:pt x="11" y="913"/>
                  <a:pt x="10" y="918"/>
                </a:cubicBezTo>
                <a:cubicBezTo>
                  <a:pt x="9" y="926"/>
                  <a:pt x="8" y="933"/>
                  <a:pt x="7" y="941"/>
                </a:cubicBezTo>
                <a:cubicBezTo>
                  <a:pt x="7" y="946"/>
                  <a:pt x="10" y="950"/>
                  <a:pt x="14" y="950"/>
                </a:cubicBezTo>
                <a:cubicBezTo>
                  <a:pt x="19" y="951"/>
                  <a:pt x="22" y="948"/>
                  <a:pt x="23" y="943"/>
                </a:cubicBezTo>
                <a:close/>
                <a:moveTo>
                  <a:pt x="16" y="1065"/>
                </a:moveTo>
                <a:cubicBezTo>
                  <a:pt x="16" y="1065"/>
                  <a:pt x="16" y="1064"/>
                  <a:pt x="16" y="1064"/>
                </a:cubicBezTo>
                <a:cubicBezTo>
                  <a:pt x="16" y="1056"/>
                  <a:pt x="16" y="1049"/>
                  <a:pt x="16" y="1041"/>
                </a:cubicBezTo>
                <a:cubicBezTo>
                  <a:pt x="16" y="1037"/>
                  <a:pt x="13" y="1033"/>
                  <a:pt x="9" y="1033"/>
                </a:cubicBezTo>
                <a:cubicBezTo>
                  <a:pt x="4" y="1033"/>
                  <a:pt x="0" y="1037"/>
                  <a:pt x="0" y="1041"/>
                </a:cubicBezTo>
                <a:cubicBezTo>
                  <a:pt x="0" y="1049"/>
                  <a:pt x="0" y="1056"/>
                  <a:pt x="0" y="1064"/>
                </a:cubicBezTo>
                <a:cubicBezTo>
                  <a:pt x="0" y="1064"/>
                  <a:pt x="0" y="1065"/>
                  <a:pt x="0" y="1065"/>
                </a:cubicBezTo>
                <a:cubicBezTo>
                  <a:pt x="0" y="1069"/>
                  <a:pt x="4" y="1073"/>
                  <a:pt x="8" y="1073"/>
                </a:cubicBezTo>
                <a:cubicBezTo>
                  <a:pt x="13" y="1073"/>
                  <a:pt x="16" y="1069"/>
                  <a:pt x="16" y="1065"/>
                </a:cubicBezTo>
                <a:close/>
                <a:moveTo>
                  <a:pt x="23" y="1187"/>
                </a:moveTo>
                <a:cubicBezTo>
                  <a:pt x="22" y="1179"/>
                  <a:pt x="22" y="1171"/>
                  <a:pt x="21" y="1163"/>
                </a:cubicBezTo>
                <a:cubicBezTo>
                  <a:pt x="20" y="1159"/>
                  <a:pt x="16" y="1155"/>
                  <a:pt x="12" y="1156"/>
                </a:cubicBezTo>
                <a:cubicBezTo>
                  <a:pt x="8" y="1156"/>
                  <a:pt x="4" y="1160"/>
                  <a:pt x="5" y="1165"/>
                </a:cubicBezTo>
                <a:cubicBezTo>
                  <a:pt x="6" y="1173"/>
                  <a:pt x="6" y="1181"/>
                  <a:pt x="7" y="1188"/>
                </a:cubicBezTo>
                <a:cubicBezTo>
                  <a:pt x="8" y="1193"/>
                  <a:pt x="12" y="1196"/>
                  <a:pt x="16" y="1195"/>
                </a:cubicBezTo>
                <a:cubicBezTo>
                  <a:pt x="21" y="1195"/>
                  <a:pt x="24" y="1191"/>
                  <a:pt x="23" y="1187"/>
                </a:cubicBezTo>
                <a:close/>
                <a:moveTo>
                  <a:pt x="44" y="1307"/>
                </a:moveTo>
                <a:cubicBezTo>
                  <a:pt x="43" y="1299"/>
                  <a:pt x="41" y="1291"/>
                  <a:pt x="39" y="1284"/>
                </a:cubicBezTo>
                <a:cubicBezTo>
                  <a:pt x="38" y="1279"/>
                  <a:pt x="34" y="1276"/>
                  <a:pt x="30" y="1277"/>
                </a:cubicBezTo>
                <a:cubicBezTo>
                  <a:pt x="25" y="1278"/>
                  <a:pt x="23" y="1283"/>
                  <a:pt x="24" y="1287"/>
                </a:cubicBezTo>
                <a:cubicBezTo>
                  <a:pt x="25" y="1295"/>
                  <a:pt x="27" y="1303"/>
                  <a:pt x="29" y="1310"/>
                </a:cubicBezTo>
                <a:cubicBezTo>
                  <a:pt x="30" y="1315"/>
                  <a:pt x="34" y="1317"/>
                  <a:pt x="38" y="1316"/>
                </a:cubicBezTo>
                <a:cubicBezTo>
                  <a:pt x="43" y="1315"/>
                  <a:pt x="45" y="1311"/>
                  <a:pt x="44" y="1307"/>
                </a:cubicBezTo>
                <a:close/>
                <a:moveTo>
                  <a:pt x="79" y="1423"/>
                </a:moveTo>
                <a:cubicBezTo>
                  <a:pt x="77" y="1416"/>
                  <a:pt x="74" y="1408"/>
                  <a:pt x="72" y="1401"/>
                </a:cubicBezTo>
                <a:cubicBezTo>
                  <a:pt x="70" y="1397"/>
                  <a:pt x="66" y="1395"/>
                  <a:pt x="61" y="1396"/>
                </a:cubicBezTo>
                <a:cubicBezTo>
                  <a:pt x="57" y="1397"/>
                  <a:pt x="55" y="1402"/>
                  <a:pt x="56" y="1406"/>
                </a:cubicBezTo>
                <a:cubicBezTo>
                  <a:pt x="59" y="1414"/>
                  <a:pt x="62" y="1421"/>
                  <a:pt x="64" y="1429"/>
                </a:cubicBezTo>
                <a:cubicBezTo>
                  <a:pt x="66" y="1433"/>
                  <a:pt x="70" y="1435"/>
                  <a:pt x="75" y="1434"/>
                </a:cubicBezTo>
                <a:cubicBezTo>
                  <a:pt x="79" y="1432"/>
                  <a:pt x="81" y="1427"/>
                  <a:pt x="79" y="1423"/>
                </a:cubicBezTo>
                <a:close/>
                <a:moveTo>
                  <a:pt x="128" y="1535"/>
                </a:moveTo>
                <a:cubicBezTo>
                  <a:pt x="124" y="1528"/>
                  <a:pt x="121" y="1521"/>
                  <a:pt x="117" y="1514"/>
                </a:cubicBezTo>
                <a:cubicBezTo>
                  <a:pt x="116" y="1510"/>
                  <a:pt x="111" y="1508"/>
                  <a:pt x="107" y="1510"/>
                </a:cubicBezTo>
                <a:cubicBezTo>
                  <a:pt x="103" y="1512"/>
                  <a:pt x="101" y="1517"/>
                  <a:pt x="103" y="1521"/>
                </a:cubicBezTo>
                <a:cubicBezTo>
                  <a:pt x="106" y="1528"/>
                  <a:pt x="110" y="1535"/>
                  <a:pt x="114" y="1542"/>
                </a:cubicBezTo>
                <a:cubicBezTo>
                  <a:pt x="116" y="1546"/>
                  <a:pt x="120" y="1548"/>
                  <a:pt x="124" y="1546"/>
                </a:cubicBezTo>
                <a:cubicBezTo>
                  <a:pt x="128" y="1544"/>
                  <a:pt x="130" y="1539"/>
                  <a:pt x="128" y="1535"/>
                </a:cubicBezTo>
                <a:close/>
                <a:moveTo>
                  <a:pt x="189" y="1640"/>
                </a:moveTo>
                <a:cubicBezTo>
                  <a:pt x="185" y="1634"/>
                  <a:pt x="180" y="1627"/>
                  <a:pt x="176" y="1621"/>
                </a:cubicBezTo>
                <a:cubicBezTo>
                  <a:pt x="174" y="1617"/>
                  <a:pt x="169" y="1616"/>
                  <a:pt x="165" y="1618"/>
                </a:cubicBezTo>
                <a:cubicBezTo>
                  <a:pt x="161" y="1620"/>
                  <a:pt x="160" y="1625"/>
                  <a:pt x="163" y="1629"/>
                </a:cubicBezTo>
                <a:cubicBezTo>
                  <a:pt x="167" y="1636"/>
                  <a:pt x="171" y="1643"/>
                  <a:pt x="176" y="1649"/>
                </a:cubicBezTo>
                <a:cubicBezTo>
                  <a:pt x="178" y="1653"/>
                  <a:pt x="183" y="1654"/>
                  <a:pt x="187" y="1652"/>
                </a:cubicBezTo>
                <a:cubicBezTo>
                  <a:pt x="190" y="1649"/>
                  <a:pt x="191" y="1644"/>
                  <a:pt x="189" y="1640"/>
                </a:cubicBezTo>
                <a:close/>
                <a:moveTo>
                  <a:pt x="262" y="1738"/>
                </a:moveTo>
                <a:cubicBezTo>
                  <a:pt x="257" y="1732"/>
                  <a:pt x="252" y="1726"/>
                  <a:pt x="247" y="1720"/>
                </a:cubicBezTo>
                <a:cubicBezTo>
                  <a:pt x="244" y="1716"/>
                  <a:pt x="239" y="1716"/>
                  <a:pt x="236" y="1719"/>
                </a:cubicBezTo>
                <a:cubicBezTo>
                  <a:pt x="232" y="1721"/>
                  <a:pt x="232" y="1726"/>
                  <a:pt x="234" y="1730"/>
                </a:cubicBezTo>
                <a:cubicBezTo>
                  <a:pt x="239" y="1736"/>
                  <a:pt x="244" y="1742"/>
                  <a:pt x="250" y="1748"/>
                </a:cubicBezTo>
                <a:cubicBezTo>
                  <a:pt x="252" y="1752"/>
                  <a:pt x="257" y="1752"/>
                  <a:pt x="261" y="1749"/>
                </a:cubicBezTo>
                <a:cubicBezTo>
                  <a:pt x="264" y="1747"/>
                  <a:pt x="265" y="1741"/>
                  <a:pt x="262" y="1738"/>
                </a:cubicBezTo>
                <a:close/>
                <a:moveTo>
                  <a:pt x="346" y="1827"/>
                </a:moveTo>
                <a:cubicBezTo>
                  <a:pt x="340" y="1821"/>
                  <a:pt x="334" y="1816"/>
                  <a:pt x="329" y="1810"/>
                </a:cubicBezTo>
                <a:cubicBezTo>
                  <a:pt x="325" y="1807"/>
                  <a:pt x="320" y="1807"/>
                  <a:pt x="317" y="1810"/>
                </a:cubicBezTo>
                <a:cubicBezTo>
                  <a:pt x="314" y="1814"/>
                  <a:pt x="314" y="1819"/>
                  <a:pt x="317" y="1822"/>
                </a:cubicBezTo>
                <a:cubicBezTo>
                  <a:pt x="323" y="1827"/>
                  <a:pt x="329" y="1833"/>
                  <a:pt x="335" y="1838"/>
                </a:cubicBezTo>
                <a:cubicBezTo>
                  <a:pt x="338" y="1841"/>
                  <a:pt x="343" y="1841"/>
                  <a:pt x="346" y="1838"/>
                </a:cubicBezTo>
                <a:cubicBezTo>
                  <a:pt x="349" y="1835"/>
                  <a:pt x="349" y="1830"/>
                  <a:pt x="346" y="1827"/>
                </a:cubicBezTo>
                <a:close/>
                <a:moveTo>
                  <a:pt x="439" y="1905"/>
                </a:moveTo>
                <a:cubicBezTo>
                  <a:pt x="433" y="1900"/>
                  <a:pt x="426" y="1896"/>
                  <a:pt x="420" y="1891"/>
                </a:cubicBezTo>
                <a:cubicBezTo>
                  <a:pt x="417" y="1888"/>
                  <a:pt x="412" y="1889"/>
                  <a:pt x="409" y="1892"/>
                </a:cubicBezTo>
                <a:cubicBezTo>
                  <a:pt x="406" y="1896"/>
                  <a:pt x="407" y="1901"/>
                  <a:pt x="410" y="1903"/>
                </a:cubicBezTo>
                <a:cubicBezTo>
                  <a:pt x="417" y="1908"/>
                  <a:pt x="423" y="1913"/>
                  <a:pt x="429" y="1918"/>
                </a:cubicBezTo>
                <a:cubicBezTo>
                  <a:pt x="433" y="1921"/>
                  <a:pt x="438" y="1920"/>
                  <a:pt x="441" y="1916"/>
                </a:cubicBezTo>
                <a:cubicBezTo>
                  <a:pt x="443" y="1913"/>
                  <a:pt x="442" y="1908"/>
                  <a:pt x="439" y="1905"/>
                </a:cubicBezTo>
                <a:close/>
                <a:moveTo>
                  <a:pt x="541" y="1972"/>
                </a:moveTo>
                <a:cubicBezTo>
                  <a:pt x="534" y="1968"/>
                  <a:pt x="527" y="1964"/>
                  <a:pt x="520" y="1960"/>
                </a:cubicBezTo>
                <a:cubicBezTo>
                  <a:pt x="517" y="1958"/>
                  <a:pt x="512" y="1959"/>
                  <a:pt x="509" y="1963"/>
                </a:cubicBezTo>
                <a:cubicBezTo>
                  <a:pt x="507" y="1966"/>
                  <a:pt x="508" y="1971"/>
                  <a:pt x="512" y="1974"/>
                </a:cubicBezTo>
                <a:cubicBezTo>
                  <a:pt x="519" y="1978"/>
                  <a:pt x="526" y="1982"/>
                  <a:pt x="533" y="1986"/>
                </a:cubicBezTo>
                <a:cubicBezTo>
                  <a:pt x="537" y="1988"/>
                  <a:pt x="542" y="1987"/>
                  <a:pt x="544" y="1983"/>
                </a:cubicBezTo>
                <a:cubicBezTo>
                  <a:pt x="546" y="1979"/>
                  <a:pt x="545" y="1974"/>
                  <a:pt x="541" y="1972"/>
                </a:cubicBezTo>
                <a:close/>
                <a:moveTo>
                  <a:pt x="650" y="2027"/>
                </a:moveTo>
                <a:cubicBezTo>
                  <a:pt x="643" y="2024"/>
                  <a:pt x="635" y="2020"/>
                  <a:pt x="628" y="2017"/>
                </a:cubicBezTo>
                <a:cubicBezTo>
                  <a:pt x="624" y="2015"/>
                  <a:pt x="619" y="2017"/>
                  <a:pt x="618" y="2021"/>
                </a:cubicBezTo>
                <a:cubicBezTo>
                  <a:pt x="616" y="2025"/>
                  <a:pt x="617" y="2030"/>
                  <a:pt x="621" y="2032"/>
                </a:cubicBezTo>
                <a:cubicBezTo>
                  <a:pt x="629" y="2035"/>
                  <a:pt x="636" y="2038"/>
                  <a:pt x="643" y="2042"/>
                </a:cubicBezTo>
                <a:cubicBezTo>
                  <a:pt x="647" y="2043"/>
                  <a:pt x="652" y="2041"/>
                  <a:pt x="654" y="2037"/>
                </a:cubicBezTo>
                <a:cubicBezTo>
                  <a:pt x="656" y="2033"/>
                  <a:pt x="654" y="2029"/>
                  <a:pt x="650" y="2027"/>
                </a:cubicBezTo>
                <a:close/>
                <a:moveTo>
                  <a:pt x="764" y="2068"/>
                </a:moveTo>
                <a:cubicBezTo>
                  <a:pt x="757" y="2066"/>
                  <a:pt x="749" y="2064"/>
                  <a:pt x="742" y="2061"/>
                </a:cubicBezTo>
                <a:cubicBezTo>
                  <a:pt x="738" y="2060"/>
                  <a:pt x="733" y="2062"/>
                  <a:pt x="732" y="2067"/>
                </a:cubicBezTo>
                <a:cubicBezTo>
                  <a:pt x="730" y="2071"/>
                  <a:pt x="733" y="2075"/>
                  <a:pt x="737" y="2077"/>
                </a:cubicBezTo>
                <a:cubicBezTo>
                  <a:pt x="744" y="2079"/>
                  <a:pt x="752" y="2081"/>
                  <a:pt x="760" y="2084"/>
                </a:cubicBezTo>
                <a:cubicBezTo>
                  <a:pt x="764" y="2085"/>
                  <a:pt x="768" y="2083"/>
                  <a:pt x="770" y="2078"/>
                </a:cubicBezTo>
                <a:cubicBezTo>
                  <a:pt x="771" y="2074"/>
                  <a:pt x="769" y="2070"/>
                  <a:pt x="764" y="2068"/>
                </a:cubicBezTo>
                <a:close/>
                <a:moveTo>
                  <a:pt x="883" y="2096"/>
                </a:moveTo>
                <a:cubicBezTo>
                  <a:pt x="875" y="2095"/>
                  <a:pt x="867" y="2094"/>
                  <a:pt x="860" y="2092"/>
                </a:cubicBezTo>
                <a:cubicBezTo>
                  <a:pt x="855" y="2091"/>
                  <a:pt x="851" y="2094"/>
                  <a:pt x="850" y="2098"/>
                </a:cubicBezTo>
                <a:cubicBezTo>
                  <a:pt x="850" y="2103"/>
                  <a:pt x="852" y="2107"/>
                  <a:pt x="857" y="2108"/>
                </a:cubicBezTo>
                <a:cubicBezTo>
                  <a:pt x="864" y="2109"/>
                  <a:pt x="872" y="2111"/>
                  <a:pt x="880" y="2112"/>
                </a:cubicBezTo>
                <a:cubicBezTo>
                  <a:pt x="885" y="2113"/>
                  <a:pt x="889" y="2110"/>
                  <a:pt x="889" y="2106"/>
                </a:cubicBezTo>
                <a:cubicBezTo>
                  <a:pt x="890" y="2101"/>
                  <a:pt x="887" y="2097"/>
                  <a:pt x="883" y="2096"/>
                </a:cubicBezTo>
                <a:close/>
                <a:moveTo>
                  <a:pt x="1004" y="2110"/>
                </a:moveTo>
                <a:cubicBezTo>
                  <a:pt x="996" y="2110"/>
                  <a:pt x="988" y="2109"/>
                  <a:pt x="980" y="2109"/>
                </a:cubicBezTo>
                <a:cubicBezTo>
                  <a:pt x="976" y="2108"/>
                  <a:pt x="972" y="2112"/>
                  <a:pt x="972" y="2116"/>
                </a:cubicBezTo>
                <a:cubicBezTo>
                  <a:pt x="972" y="2120"/>
                  <a:pt x="975" y="2124"/>
                  <a:pt x="979" y="2125"/>
                </a:cubicBezTo>
                <a:cubicBezTo>
                  <a:pt x="987" y="2125"/>
                  <a:pt x="995" y="2126"/>
                  <a:pt x="1003" y="2126"/>
                </a:cubicBezTo>
                <a:cubicBezTo>
                  <a:pt x="1008" y="2127"/>
                  <a:pt x="1011" y="2123"/>
                  <a:pt x="1012" y="2119"/>
                </a:cubicBezTo>
                <a:cubicBezTo>
                  <a:pt x="1012" y="2114"/>
                  <a:pt x="1008" y="2111"/>
                  <a:pt x="1004" y="2110"/>
                </a:cubicBezTo>
                <a:close/>
                <a:moveTo>
                  <a:pt x="1126" y="2110"/>
                </a:moveTo>
                <a:cubicBezTo>
                  <a:pt x="1118" y="2111"/>
                  <a:pt x="1110" y="2111"/>
                  <a:pt x="1102" y="2111"/>
                </a:cubicBezTo>
                <a:cubicBezTo>
                  <a:pt x="1098" y="2111"/>
                  <a:pt x="1094" y="2115"/>
                  <a:pt x="1095" y="2120"/>
                </a:cubicBezTo>
                <a:cubicBezTo>
                  <a:pt x="1095" y="2124"/>
                  <a:pt x="1098" y="2127"/>
                  <a:pt x="1103" y="2127"/>
                </a:cubicBezTo>
                <a:cubicBezTo>
                  <a:pt x="1111" y="2127"/>
                  <a:pt x="1119" y="2127"/>
                  <a:pt x="1127" y="2126"/>
                </a:cubicBezTo>
                <a:cubicBezTo>
                  <a:pt x="1131" y="2126"/>
                  <a:pt x="1135" y="2122"/>
                  <a:pt x="1134" y="2118"/>
                </a:cubicBezTo>
                <a:cubicBezTo>
                  <a:pt x="1134" y="2113"/>
                  <a:pt x="1130" y="2110"/>
                  <a:pt x="1126" y="2110"/>
                </a:cubicBezTo>
                <a:close/>
                <a:moveTo>
                  <a:pt x="1247" y="2096"/>
                </a:moveTo>
                <a:cubicBezTo>
                  <a:pt x="1239" y="2098"/>
                  <a:pt x="1231" y="2099"/>
                  <a:pt x="1224" y="2100"/>
                </a:cubicBezTo>
                <a:cubicBezTo>
                  <a:pt x="1219" y="2101"/>
                  <a:pt x="1216" y="2105"/>
                  <a:pt x="1217" y="2109"/>
                </a:cubicBezTo>
                <a:cubicBezTo>
                  <a:pt x="1218" y="2113"/>
                  <a:pt x="1222" y="2116"/>
                  <a:pt x="1226" y="2116"/>
                </a:cubicBezTo>
                <a:cubicBezTo>
                  <a:pt x="1234" y="2115"/>
                  <a:pt x="1242" y="2113"/>
                  <a:pt x="1250" y="2112"/>
                </a:cubicBezTo>
                <a:cubicBezTo>
                  <a:pt x="1254" y="2111"/>
                  <a:pt x="1257" y="2107"/>
                  <a:pt x="1256" y="2103"/>
                </a:cubicBezTo>
                <a:cubicBezTo>
                  <a:pt x="1255" y="2098"/>
                  <a:pt x="1251" y="2095"/>
                  <a:pt x="1247" y="2096"/>
                </a:cubicBezTo>
                <a:close/>
                <a:moveTo>
                  <a:pt x="1366" y="2068"/>
                </a:moveTo>
                <a:cubicBezTo>
                  <a:pt x="1358" y="2070"/>
                  <a:pt x="1350" y="2073"/>
                  <a:pt x="1343" y="2075"/>
                </a:cubicBezTo>
                <a:cubicBezTo>
                  <a:pt x="1339" y="2076"/>
                  <a:pt x="1336" y="2080"/>
                  <a:pt x="1337" y="2084"/>
                </a:cubicBezTo>
                <a:cubicBezTo>
                  <a:pt x="1338" y="2089"/>
                  <a:pt x="1343" y="2091"/>
                  <a:pt x="1347" y="2090"/>
                </a:cubicBezTo>
                <a:cubicBezTo>
                  <a:pt x="1355" y="2088"/>
                  <a:pt x="1363" y="2086"/>
                  <a:pt x="1370" y="2083"/>
                </a:cubicBezTo>
                <a:cubicBezTo>
                  <a:pt x="1374" y="2082"/>
                  <a:pt x="1377" y="2078"/>
                  <a:pt x="1376" y="2073"/>
                </a:cubicBezTo>
                <a:cubicBezTo>
                  <a:pt x="1374" y="2069"/>
                  <a:pt x="1370" y="2067"/>
                  <a:pt x="1366" y="2068"/>
                </a:cubicBezTo>
                <a:close/>
                <a:moveTo>
                  <a:pt x="1480" y="2026"/>
                </a:moveTo>
                <a:cubicBezTo>
                  <a:pt x="1473" y="2030"/>
                  <a:pt x="1466" y="2033"/>
                  <a:pt x="1458" y="2035"/>
                </a:cubicBezTo>
                <a:cubicBezTo>
                  <a:pt x="1454" y="2037"/>
                  <a:pt x="1452" y="2042"/>
                  <a:pt x="1454" y="2046"/>
                </a:cubicBezTo>
                <a:cubicBezTo>
                  <a:pt x="1456" y="2050"/>
                  <a:pt x="1460" y="2052"/>
                  <a:pt x="1464" y="2050"/>
                </a:cubicBezTo>
                <a:cubicBezTo>
                  <a:pt x="1472" y="2047"/>
                  <a:pt x="1479" y="2044"/>
                  <a:pt x="1486" y="2041"/>
                </a:cubicBezTo>
                <a:cubicBezTo>
                  <a:pt x="1490" y="2039"/>
                  <a:pt x="1492" y="2035"/>
                  <a:pt x="1490" y="2031"/>
                </a:cubicBezTo>
                <a:cubicBezTo>
                  <a:pt x="1489" y="2027"/>
                  <a:pt x="1484" y="2025"/>
                  <a:pt x="1480" y="2026"/>
                </a:cubicBezTo>
                <a:close/>
                <a:moveTo>
                  <a:pt x="1589" y="1972"/>
                </a:moveTo>
                <a:cubicBezTo>
                  <a:pt x="1582" y="1976"/>
                  <a:pt x="1575" y="1979"/>
                  <a:pt x="1568" y="1983"/>
                </a:cubicBezTo>
                <a:cubicBezTo>
                  <a:pt x="1564" y="1985"/>
                  <a:pt x="1563" y="1990"/>
                  <a:pt x="1565" y="1994"/>
                </a:cubicBezTo>
                <a:cubicBezTo>
                  <a:pt x="1567" y="1998"/>
                  <a:pt x="1572" y="1999"/>
                  <a:pt x="1576" y="1997"/>
                </a:cubicBezTo>
                <a:cubicBezTo>
                  <a:pt x="1583" y="1993"/>
                  <a:pt x="1590" y="1989"/>
                  <a:pt x="1597" y="1985"/>
                </a:cubicBezTo>
                <a:cubicBezTo>
                  <a:pt x="1601" y="1983"/>
                  <a:pt x="1602" y="1978"/>
                  <a:pt x="1600" y="1975"/>
                </a:cubicBezTo>
                <a:cubicBezTo>
                  <a:pt x="1597" y="1971"/>
                  <a:pt x="1593" y="1969"/>
                  <a:pt x="1589" y="1972"/>
                </a:cubicBezTo>
                <a:close/>
                <a:moveTo>
                  <a:pt x="1691" y="1905"/>
                </a:moveTo>
                <a:cubicBezTo>
                  <a:pt x="1684" y="1909"/>
                  <a:pt x="1678" y="1914"/>
                  <a:pt x="1671" y="1918"/>
                </a:cubicBezTo>
                <a:cubicBezTo>
                  <a:pt x="1668" y="1921"/>
                  <a:pt x="1667" y="1926"/>
                  <a:pt x="1670" y="1930"/>
                </a:cubicBezTo>
                <a:cubicBezTo>
                  <a:pt x="1672" y="1933"/>
                  <a:pt x="1677" y="1934"/>
                  <a:pt x="1681" y="1931"/>
                </a:cubicBezTo>
                <a:cubicBezTo>
                  <a:pt x="1687" y="1927"/>
                  <a:pt x="1694" y="1922"/>
                  <a:pt x="1700" y="1917"/>
                </a:cubicBezTo>
                <a:cubicBezTo>
                  <a:pt x="1704" y="1915"/>
                  <a:pt x="1704" y="1910"/>
                  <a:pt x="1702" y="1906"/>
                </a:cubicBezTo>
                <a:cubicBezTo>
                  <a:pt x="1699" y="1903"/>
                  <a:pt x="1694" y="1902"/>
                  <a:pt x="1691" y="1905"/>
                </a:cubicBezTo>
                <a:close/>
                <a:moveTo>
                  <a:pt x="1784" y="1826"/>
                </a:moveTo>
                <a:cubicBezTo>
                  <a:pt x="1778" y="1832"/>
                  <a:pt x="1772" y="1837"/>
                  <a:pt x="1766" y="1842"/>
                </a:cubicBezTo>
                <a:cubicBezTo>
                  <a:pt x="1763" y="1845"/>
                  <a:pt x="1763" y="1850"/>
                  <a:pt x="1766" y="1853"/>
                </a:cubicBezTo>
                <a:cubicBezTo>
                  <a:pt x="1769" y="1857"/>
                  <a:pt x="1774" y="1857"/>
                  <a:pt x="1777" y="1854"/>
                </a:cubicBezTo>
                <a:cubicBezTo>
                  <a:pt x="1783" y="1849"/>
                  <a:pt x="1789" y="1843"/>
                  <a:pt x="1795" y="1838"/>
                </a:cubicBezTo>
                <a:cubicBezTo>
                  <a:pt x="1798" y="1835"/>
                  <a:pt x="1798" y="1830"/>
                  <a:pt x="1795" y="1826"/>
                </a:cubicBezTo>
                <a:cubicBezTo>
                  <a:pt x="1792" y="1823"/>
                  <a:pt x="1787" y="1823"/>
                  <a:pt x="1784" y="1826"/>
                </a:cubicBezTo>
                <a:close/>
                <a:moveTo>
                  <a:pt x="1867" y="1737"/>
                </a:moveTo>
                <a:cubicBezTo>
                  <a:pt x="1862" y="1744"/>
                  <a:pt x="1857" y="1749"/>
                  <a:pt x="1852" y="1755"/>
                </a:cubicBezTo>
                <a:cubicBezTo>
                  <a:pt x="1849" y="1759"/>
                  <a:pt x="1850" y="1764"/>
                  <a:pt x="1853" y="1767"/>
                </a:cubicBezTo>
                <a:cubicBezTo>
                  <a:pt x="1856" y="1770"/>
                  <a:pt x="1861" y="1769"/>
                  <a:pt x="1864" y="1766"/>
                </a:cubicBezTo>
                <a:cubicBezTo>
                  <a:pt x="1869" y="1760"/>
                  <a:pt x="1875" y="1754"/>
                  <a:pt x="1880" y="1748"/>
                </a:cubicBezTo>
                <a:cubicBezTo>
                  <a:pt x="1883" y="1744"/>
                  <a:pt x="1882" y="1739"/>
                  <a:pt x="1879" y="1737"/>
                </a:cubicBezTo>
                <a:cubicBezTo>
                  <a:pt x="1875" y="1734"/>
                  <a:pt x="1870" y="1734"/>
                  <a:pt x="1867" y="1737"/>
                </a:cubicBezTo>
                <a:close/>
                <a:moveTo>
                  <a:pt x="1940" y="1640"/>
                </a:moveTo>
                <a:cubicBezTo>
                  <a:pt x="1936" y="1646"/>
                  <a:pt x="1932" y="1653"/>
                  <a:pt x="1927" y="1659"/>
                </a:cubicBezTo>
                <a:cubicBezTo>
                  <a:pt x="1925" y="1663"/>
                  <a:pt x="1926" y="1668"/>
                  <a:pt x="1929" y="1670"/>
                </a:cubicBezTo>
                <a:cubicBezTo>
                  <a:pt x="1933" y="1673"/>
                  <a:pt x="1938" y="1672"/>
                  <a:pt x="1940" y="1668"/>
                </a:cubicBezTo>
                <a:cubicBezTo>
                  <a:pt x="1945" y="1662"/>
                  <a:pt x="1949" y="1655"/>
                  <a:pt x="1954" y="1649"/>
                </a:cubicBezTo>
                <a:cubicBezTo>
                  <a:pt x="1956" y="1645"/>
                  <a:pt x="1955" y="1640"/>
                  <a:pt x="1951" y="1637"/>
                </a:cubicBezTo>
                <a:cubicBezTo>
                  <a:pt x="1948" y="1635"/>
                  <a:pt x="1943" y="1636"/>
                  <a:pt x="1940" y="1640"/>
                </a:cubicBezTo>
                <a:close/>
                <a:moveTo>
                  <a:pt x="2001" y="1534"/>
                </a:moveTo>
                <a:cubicBezTo>
                  <a:pt x="1998" y="1541"/>
                  <a:pt x="1994" y="1548"/>
                  <a:pt x="1991" y="1555"/>
                </a:cubicBezTo>
                <a:cubicBezTo>
                  <a:pt x="1988" y="1559"/>
                  <a:pt x="1990" y="1564"/>
                  <a:pt x="1994" y="1566"/>
                </a:cubicBezTo>
                <a:cubicBezTo>
                  <a:pt x="1998" y="1568"/>
                  <a:pt x="2003" y="1567"/>
                  <a:pt x="2005" y="1563"/>
                </a:cubicBezTo>
                <a:cubicBezTo>
                  <a:pt x="2008" y="1556"/>
                  <a:pt x="2012" y="1549"/>
                  <a:pt x="2016" y="1541"/>
                </a:cubicBezTo>
                <a:cubicBezTo>
                  <a:pt x="2018" y="1537"/>
                  <a:pt x="2016" y="1533"/>
                  <a:pt x="2012" y="1531"/>
                </a:cubicBezTo>
                <a:cubicBezTo>
                  <a:pt x="2008" y="1529"/>
                  <a:pt x="2003" y="1530"/>
                  <a:pt x="2001" y="1534"/>
                </a:cubicBezTo>
                <a:close/>
                <a:moveTo>
                  <a:pt x="2050" y="1422"/>
                </a:moveTo>
                <a:cubicBezTo>
                  <a:pt x="2047" y="1430"/>
                  <a:pt x="2044" y="1437"/>
                  <a:pt x="2041" y="1444"/>
                </a:cubicBezTo>
                <a:cubicBezTo>
                  <a:pt x="2040" y="1448"/>
                  <a:pt x="2042" y="1453"/>
                  <a:pt x="2046" y="1455"/>
                </a:cubicBezTo>
                <a:cubicBezTo>
                  <a:pt x="2050" y="1456"/>
                  <a:pt x="2055" y="1454"/>
                  <a:pt x="2056" y="1450"/>
                </a:cubicBezTo>
                <a:cubicBezTo>
                  <a:pt x="2059" y="1443"/>
                  <a:pt x="2062" y="1435"/>
                  <a:pt x="2065" y="1428"/>
                </a:cubicBezTo>
                <a:cubicBezTo>
                  <a:pt x="2066" y="1424"/>
                  <a:pt x="2064" y="1419"/>
                  <a:pt x="2060" y="1417"/>
                </a:cubicBezTo>
                <a:cubicBezTo>
                  <a:pt x="2056" y="1416"/>
                  <a:pt x="2051" y="1418"/>
                  <a:pt x="2050" y="1422"/>
                </a:cubicBezTo>
                <a:close/>
                <a:moveTo>
                  <a:pt x="2085" y="1305"/>
                </a:moveTo>
                <a:cubicBezTo>
                  <a:pt x="2083" y="1313"/>
                  <a:pt x="2081" y="1321"/>
                  <a:pt x="2079" y="1328"/>
                </a:cubicBezTo>
                <a:cubicBezTo>
                  <a:pt x="2078" y="1333"/>
                  <a:pt x="2080" y="1337"/>
                  <a:pt x="2085" y="1338"/>
                </a:cubicBezTo>
                <a:cubicBezTo>
                  <a:pt x="2089" y="1339"/>
                  <a:pt x="2093" y="1337"/>
                  <a:pt x="2094" y="1332"/>
                </a:cubicBezTo>
                <a:cubicBezTo>
                  <a:pt x="2096" y="1325"/>
                  <a:pt x="2098" y="1317"/>
                  <a:pt x="2100" y="1309"/>
                </a:cubicBezTo>
                <a:cubicBezTo>
                  <a:pt x="2101" y="1305"/>
                  <a:pt x="2099" y="1301"/>
                  <a:pt x="2094" y="1299"/>
                </a:cubicBezTo>
                <a:cubicBezTo>
                  <a:pt x="2090" y="1298"/>
                  <a:pt x="2086" y="1301"/>
                  <a:pt x="2085" y="1305"/>
                </a:cubicBezTo>
                <a:close/>
                <a:moveTo>
                  <a:pt x="2106" y="1185"/>
                </a:moveTo>
                <a:cubicBezTo>
                  <a:pt x="2105" y="1193"/>
                  <a:pt x="2104" y="1201"/>
                  <a:pt x="2103" y="1209"/>
                </a:cubicBezTo>
                <a:cubicBezTo>
                  <a:pt x="2102" y="1213"/>
                  <a:pt x="2105" y="1217"/>
                  <a:pt x="2110" y="1218"/>
                </a:cubicBezTo>
                <a:cubicBezTo>
                  <a:pt x="2114" y="1218"/>
                  <a:pt x="2118" y="1215"/>
                  <a:pt x="2119" y="1211"/>
                </a:cubicBezTo>
                <a:cubicBezTo>
                  <a:pt x="2120" y="1203"/>
                  <a:pt x="2121" y="1195"/>
                  <a:pt x="2122" y="1187"/>
                </a:cubicBezTo>
                <a:cubicBezTo>
                  <a:pt x="2122" y="1183"/>
                  <a:pt x="2119" y="1179"/>
                  <a:pt x="2115" y="1178"/>
                </a:cubicBezTo>
                <a:cubicBezTo>
                  <a:pt x="2110" y="1178"/>
                  <a:pt x="2106" y="1181"/>
                  <a:pt x="2106" y="1185"/>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53" name="Oval 8"/>
          <p:cNvSpPr>
            <a:spLocks noChangeArrowheads="1"/>
          </p:cNvSpPr>
          <p:nvPr/>
        </p:nvSpPr>
        <p:spPr bwMode="auto">
          <a:xfrm>
            <a:off x="4285967" y="3735727"/>
            <a:ext cx="3644121" cy="3644121"/>
          </a:xfrm>
          <a:prstGeom prst="ellipse">
            <a:avLst/>
          </a:prstGeom>
          <a:solidFill>
            <a:schemeClr val="accent4">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grpSp>
        <p:nvGrpSpPr>
          <p:cNvPr id="54" name="Group 21"/>
          <p:cNvGrpSpPr/>
          <p:nvPr/>
        </p:nvGrpSpPr>
        <p:grpSpPr>
          <a:xfrm>
            <a:off x="4355413" y="4161179"/>
            <a:ext cx="3512538" cy="2733273"/>
            <a:chOff x="4355413" y="4161179"/>
            <a:chExt cx="3512538" cy="2733273"/>
          </a:xfrm>
        </p:grpSpPr>
        <p:sp>
          <p:nvSpPr>
            <p:cNvPr id="55" name="Freeform 9"/>
            <p:cNvSpPr/>
            <p:nvPr/>
          </p:nvSpPr>
          <p:spPr bwMode="auto">
            <a:xfrm>
              <a:off x="5316701" y="6028197"/>
              <a:ext cx="1589963" cy="610400"/>
            </a:xfrm>
            <a:custGeom>
              <a:avLst/>
              <a:gdLst>
                <a:gd name="T0" fmla="*/ 2028 w 2175"/>
                <a:gd name="T1" fmla="*/ 835 h 835"/>
                <a:gd name="T2" fmla="*/ 141 w 2175"/>
                <a:gd name="T3" fmla="*/ 835 h 835"/>
                <a:gd name="T4" fmla="*/ 0 w 2175"/>
                <a:gd name="T5" fmla="*/ 0 h 835"/>
                <a:gd name="T6" fmla="*/ 2175 w 2175"/>
                <a:gd name="T7" fmla="*/ 0 h 835"/>
                <a:gd name="T8" fmla="*/ 2028 w 2175"/>
                <a:gd name="T9" fmla="*/ 835 h 835"/>
              </a:gdLst>
              <a:ahLst/>
              <a:cxnLst>
                <a:cxn ang="0">
                  <a:pos x="T0" y="T1"/>
                </a:cxn>
                <a:cxn ang="0">
                  <a:pos x="T2" y="T3"/>
                </a:cxn>
                <a:cxn ang="0">
                  <a:pos x="T4" y="T5"/>
                </a:cxn>
                <a:cxn ang="0">
                  <a:pos x="T6" y="T7"/>
                </a:cxn>
                <a:cxn ang="0">
                  <a:pos x="T8" y="T9"/>
                </a:cxn>
              </a:cxnLst>
              <a:rect l="0" t="0" r="r" b="b"/>
              <a:pathLst>
                <a:path w="2175" h="835">
                  <a:moveTo>
                    <a:pt x="2028" y="835"/>
                  </a:moveTo>
                  <a:lnTo>
                    <a:pt x="141" y="835"/>
                  </a:lnTo>
                  <a:lnTo>
                    <a:pt x="0" y="0"/>
                  </a:lnTo>
                  <a:lnTo>
                    <a:pt x="2175" y="0"/>
                  </a:lnTo>
                  <a:lnTo>
                    <a:pt x="2028" y="835"/>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56" name="Freeform 10"/>
            <p:cNvSpPr/>
            <p:nvPr/>
          </p:nvSpPr>
          <p:spPr bwMode="auto">
            <a:xfrm>
              <a:off x="5316701" y="6028197"/>
              <a:ext cx="1589963" cy="610400"/>
            </a:xfrm>
            <a:custGeom>
              <a:avLst/>
              <a:gdLst>
                <a:gd name="T0" fmla="*/ 2028 w 2175"/>
                <a:gd name="T1" fmla="*/ 835 h 835"/>
                <a:gd name="T2" fmla="*/ 141 w 2175"/>
                <a:gd name="T3" fmla="*/ 835 h 835"/>
                <a:gd name="T4" fmla="*/ 0 w 2175"/>
                <a:gd name="T5" fmla="*/ 0 h 835"/>
                <a:gd name="T6" fmla="*/ 2175 w 2175"/>
                <a:gd name="T7" fmla="*/ 0 h 835"/>
                <a:gd name="T8" fmla="*/ 2028 w 2175"/>
                <a:gd name="T9" fmla="*/ 835 h 835"/>
              </a:gdLst>
              <a:ahLst/>
              <a:cxnLst>
                <a:cxn ang="0">
                  <a:pos x="T0" y="T1"/>
                </a:cxn>
                <a:cxn ang="0">
                  <a:pos x="T2" y="T3"/>
                </a:cxn>
                <a:cxn ang="0">
                  <a:pos x="T4" y="T5"/>
                </a:cxn>
                <a:cxn ang="0">
                  <a:pos x="T6" y="T7"/>
                </a:cxn>
                <a:cxn ang="0">
                  <a:pos x="T8" y="T9"/>
                </a:cxn>
              </a:cxnLst>
              <a:rect l="0" t="0" r="r" b="b"/>
              <a:pathLst>
                <a:path w="2175" h="835">
                  <a:moveTo>
                    <a:pt x="2028" y="835"/>
                  </a:moveTo>
                  <a:lnTo>
                    <a:pt x="141" y="835"/>
                  </a:lnTo>
                  <a:lnTo>
                    <a:pt x="0" y="0"/>
                  </a:lnTo>
                  <a:lnTo>
                    <a:pt x="2175" y="0"/>
                  </a:lnTo>
                  <a:lnTo>
                    <a:pt x="2028" y="8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57" name="Freeform 11"/>
            <p:cNvSpPr/>
            <p:nvPr/>
          </p:nvSpPr>
          <p:spPr bwMode="auto">
            <a:xfrm>
              <a:off x="5316701" y="5264284"/>
              <a:ext cx="1589963" cy="763913"/>
            </a:xfrm>
            <a:custGeom>
              <a:avLst/>
              <a:gdLst>
                <a:gd name="T0" fmla="*/ 874 w 920"/>
                <a:gd name="T1" fmla="*/ 115 h 442"/>
                <a:gd name="T2" fmla="*/ 591 w 920"/>
                <a:gd name="T3" fmla="*/ 0 h 442"/>
                <a:gd name="T4" fmla="*/ 459 w 920"/>
                <a:gd name="T5" fmla="*/ 0 h 442"/>
                <a:gd name="T6" fmla="*/ 328 w 920"/>
                <a:gd name="T7" fmla="*/ 0 h 442"/>
                <a:gd name="T8" fmla="*/ 45 w 920"/>
                <a:gd name="T9" fmla="*/ 115 h 442"/>
                <a:gd name="T10" fmla="*/ 0 w 920"/>
                <a:gd name="T11" fmla="*/ 319 h 442"/>
                <a:gd name="T12" fmla="*/ 0 w 920"/>
                <a:gd name="T13" fmla="*/ 442 h 442"/>
                <a:gd name="T14" fmla="*/ 920 w 920"/>
                <a:gd name="T15" fmla="*/ 442 h 442"/>
                <a:gd name="T16" fmla="*/ 920 w 920"/>
                <a:gd name="T17" fmla="*/ 319 h 442"/>
                <a:gd name="T18" fmla="*/ 920 w 920"/>
                <a:gd name="T19" fmla="*/ 319 h 442"/>
                <a:gd name="T20" fmla="*/ 874 w 920"/>
                <a:gd name="T21" fmla="*/ 115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0" h="442">
                  <a:moveTo>
                    <a:pt x="874" y="115"/>
                  </a:moveTo>
                  <a:cubicBezTo>
                    <a:pt x="849" y="99"/>
                    <a:pt x="787" y="68"/>
                    <a:pt x="591" y="0"/>
                  </a:cubicBezTo>
                  <a:cubicBezTo>
                    <a:pt x="459" y="0"/>
                    <a:pt x="459" y="0"/>
                    <a:pt x="459" y="0"/>
                  </a:cubicBezTo>
                  <a:cubicBezTo>
                    <a:pt x="328" y="0"/>
                    <a:pt x="328" y="0"/>
                    <a:pt x="328" y="0"/>
                  </a:cubicBezTo>
                  <a:cubicBezTo>
                    <a:pt x="131" y="68"/>
                    <a:pt x="70" y="99"/>
                    <a:pt x="45" y="115"/>
                  </a:cubicBezTo>
                  <a:cubicBezTo>
                    <a:pt x="5" y="141"/>
                    <a:pt x="0" y="176"/>
                    <a:pt x="0" y="319"/>
                  </a:cubicBezTo>
                  <a:cubicBezTo>
                    <a:pt x="0" y="442"/>
                    <a:pt x="0" y="442"/>
                    <a:pt x="0" y="442"/>
                  </a:cubicBezTo>
                  <a:cubicBezTo>
                    <a:pt x="920" y="442"/>
                    <a:pt x="920" y="442"/>
                    <a:pt x="920" y="442"/>
                  </a:cubicBezTo>
                  <a:cubicBezTo>
                    <a:pt x="920" y="319"/>
                    <a:pt x="920" y="319"/>
                    <a:pt x="920" y="319"/>
                  </a:cubicBezTo>
                  <a:cubicBezTo>
                    <a:pt x="920" y="319"/>
                    <a:pt x="920" y="319"/>
                    <a:pt x="920" y="319"/>
                  </a:cubicBezTo>
                  <a:cubicBezTo>
                    <a:pt x="920" y="175"/>
                    <a:pt x="915" y="141"/>
                    <a:pt x="874" y="115"/>
                  </a:cubicBezTo>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58" name="Freeform 12"/>
            <p:cNvSpPr/>
            <p:nvPr/>
          </p:nvSpPr>
          <p:spPr bwMode="auto">
            <a:xfrm>
              <a:off x="5918328" y="4681663"/>
              <a:ext cx="376474" cy="784382"/>
            </a:xfrm>
            <a:custGeom>
              <a:avLst/>
              <a:gdLst>
                <a:gd name="T0" fmla="*/ 0 w 218"/>
                <a:gd name="T1" fmla="*/ 135 h 454"/>
                <a:gd name="T2" fmla="*/ 0 w 218"/>
                <a:gd name="T3" fmla="*/ 299 h 454"/>
                <a:gd name="T4" fmla="*/ 0 w 218"/>
                <a:gd name="T5" fmla="*/ 381 h 454"/>
                <a:gd name="T6" fmla="*/ 218 w 218"/>
                <a:gd name="T7" fmla="*/ 381 h 454"/>
                <a:gd name="T8" fmla="*/ 218 w 218"/>
                <a:gd name="T9" fmla="*/ 299 h 454"/>
                <a:gd name="T10" fmla="*/ 218 w 218"/>
                <a:gd name="T11" fmla="*/ 135 h 454"/>
                <a:gd name="T12" fmla="*/ 0 w 218"/>
                <a:gd name="T13" fmla="*/ 135 h 454"/>
              </a:gdLst>
              <a:ahLst/>
              <a:cxnLst>
                <a:cxn ang="0">
                  <a:pos x="T0" y="T1"/>
                </a:cxn>
                <a:cxn ang="0">
                  <a:pos x="T2" y="T3"/>
                </a:cxn>
                <a:cxn ang="0">
                  <a:pos x="T4" y="T5"/>
                </a:cxn>
                <a:cxn ang="0">
                  <a:pos x="T6" y="T7"/>
                </a:cxn>
                <a:cxn ang="0">
                  <a:pos x="T8" y="T9"/>
                </a:cxn>
                <a:cxn ang="0">
                  <a:pos x="T10" y="T11"/>
                </a:cxn>
                <a:cxn ang="0">
                  <a:pos x="T12" y="T13"/>
                </a:cxn>
              </a:cxnLst>
              <a:rect l="0" t="0" r="r" b="b"/>
              <a:pathLst>
                <a:path w="218" h="454">
                  <a:moveTo>
                    <a:pt x="0" y="135"/>
                  </a:moveTo>
                  <a:cubicBezTo>
                    <a:pt x="0" y="299"/>
                    <a:pt x="0" y="299"/>
                    <a:pt x="0" y="299"/>
                  </a:cubicBezTo>
                  <a:cubicBezTo>
                    <a:pt x="0" y="381"/>
                    <a:pt x="0" y="381"/>
                    <a:pt x="0" y="381"/>
                  </a:cubicBezTo>
                  <a:cubicBezTo>
                    <a:pt x="63" y="451"/>
                    <a:pt x="161" y="454"/>
                    <a:pt x="218" y="381"/>
                  </a:cubicBezTo>
                  <a:cubicBezTo>
                    <a:pt x="218" y="299"/>
                    <a:pt x="218" y="299"/>
                    <a:pt x="218" y="299"/>
                  </a:cubicBezTo>
                  <a:cubicBezTo>
                    <a:pt x="218" y="135"/>
                    <a:pt x="218" y="135"/>
                    <a:pt x="218" y="135"/>
                  </a:cubicBezTo>
                  <a:cubicBezTo>
                    <a:pt x="218" y="0"/>
                    <a:pt x="0" y="0"/>
                    <a:pt x="0" y="135"/>
                  </a:cubicBezTo>
                </a:path>
              </a:pathLst>
            </a:custGeom>
            <a:solidFill>
              <a:srgbClr val="EAB9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59" name="Freeform 13"/>
            <p:cNvSpPr/>
            <p:nvPr/>
          </p:nvSpPr>
          <p:spPr bwMode="auto">
            <a:xfrm>
              <a:off x="5918328" y="5165597"/>
              <a:ext cx="376474" cy="126466"/>
            </a:xfrm>
            <a:custGeom>
              <a:avLst/>
              <a:gdLst>
                <a:gd name="T0" fmla="*/ 218 w 218"/>
                <a:gd name="T1" fmla="*/ 0 h 73"/>
                <a:gd name="T2" fmla="*/ 0 w 218"/>
                <a:gd name="T3" fmla="*/ 0 h 73"/>
                <a:gd name="T4" fmla="*/ 0 w 218"/>
                <a:gd name="T5" fmla="*/ 6 h 73"/>
                <a:gd name="T6" fmla="*/ 98 w 218"/>
                <a:gd name="T7" fmla="*/ 73 h 73"/>
                <a:gd name="T8" fmla="*/ 126 w 218"/>
                <a:gd name="T9" fmla="*/ 73 h 73"/>
                <a:gd name="T10" fmla="*/ 213 w 218"/>
                <a:gd name="T11" fmla="*/ 17 h 73"/>
                <a:gd name="T12" fmla="*/ 218 w 218"/>
                <a:gd name="T13" fmla="*/ 11 h 73"/>
                <a:gd name="T14" fmla="*/ 218 w 218"/>
                <a:gd name="T15" fmla="*/ 11 h 73"/>
                <a:gd name="T16" fmla="*/ 218 w 218"/>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73">
                  <a:moveTo>
                    <a:pt x="218" y="0"/>
                  </a:moveTo>
                  <a:cubicBezTo>
                    <a:pt x="0" y="0"/>
                    <a:pt x="0" y="0"/>
                    <a:pt x="0" y="0"/>
                  </a:cubicBezTo>
                  <a:cubicBezTo>
                    <a:pt x="0" y="6"/>
                    <a:pt x="0" y="6"/>
                    <a:pt x="0" y="6"/>
                  </a:cubicBezTo>
                  <a:cubicBezTo>
                    <a:pt x="0" y="6"/>
                    <a:pt x="49" y="63"/>
                    <a:pt x="98" y="73"/>
                  </a:cubicBezTo>
                  <a:cubicBezTo>
                    <a:pt x="126" y="73"/>
                    <a:pt x="126" y="73"/>
                    <a:pt x="126" y="73"/>
                  </a:cubicBezTo>
                  <a:cubicBezTo>
                    <a:pt x="164" y="65"/>
                    <a:pt x="200" y="30"/>
                    <a:pt x="213" y="17"/>
                  </a:cubicBezTo>
                  <a:cubicBezTo>
                    <a:pt x="218" y="11"/>
                    <a:pt x="218" y="11"/>
                    <a:pt x="218" y="11"/>
                  </a:cubicBezTo>
                  <a:cubicBezTo>
                    <a:pt x="218" y="11"/>
                    <a:pt x="218" y="11"/>
                    <a:pt x="218" y="11"/>
                  </a:cubicBezTo>
                  <a:cubicBezTo>
                    <a:pt x="218" y="0"/>
                    <a:pt x="218" y="0"/>
                    <a:pt x="218" y="0"/>
                  </a:cubicBezTo>
                </a:path>
              </a:pathLst>
            </a:custGeom>
            <a:solidFill>
              <a:srgbClr val="D7AA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60" name="Freeform 14"/>
            <p:cNvSpPr/>
            <p:nvPr/>
          </p:nvSpPr>
          <p:spPr bwMode="auto">
            <a:xfrm>
              <a:off x="5566709" y="4247439"/>
              <a:ext cx="1087754" cy="1004417"/>
            </a:xfrm>
            <a:custGeom>
              <a:avLst/>
              <a:gdLst>
                <a:gd name="T0" fmla="*/ 314 w 629"/>
                <a:gd name="T1" fmla="*/ 0 h 581"/>
                <a:gd name="T2" fmla="*/ 141 w 629"/>
                <a:gd name="T3" fmla="*/ 464 h 581"/>
                <a:gd name="T4" fmla="*/ 314 w 629"/>
                <a:gd name="T5" fmla="*/ 581 h 581"/>
                <a:gd name="T6" fmla="*/ 488 w 629"/>
                <a:gd name="T7" fmla="*/ 464 h 581"/>
                <a:gd name="T8" fmla="*/ 314 w 629"/>
                <a:gd name="T9" fmla="*/ 0 h 581"/>
              </a:gdLst>
              <a:ahLst/>
              <a:cxnLst>
                <a:cxn ang="0">
                  <a:pos x="T0" y="T1"/>
                </a:cxn>
                <a:cxn ang="0">
                  <a:pos x="T2" y="T3"/>
                </a:cxn>
                <a:cxn ang="0">
                  <a:pos x="T4" y="T5"/>
                </a:cxn>
                <a:cxn ang="0">
                  <a:pos x="T6" y="T7"/>
                </a:cxn>
                <a:cxn ang="0">
                  <a:pos x="T8" y="T9"/>
                </a:cxn>
              </a:cxnLst>
              <a:rect l="0" t="0" r="r" b="b"/>
              <a:pathLst>
                <a:path w="629" h="581">
                  <a:moveTo>
                    <a:pt x="314" y="0"/>
                  </a:moveTo>
                  <a:cubicBezTo>
                    <a:pt x="0" y="0"/>
                    <a:pt x="120" y="431"/>
                    <a:pt x="141" y="464"/>
                  </a:cubicBezTo>
                  <a:cubicBezTo>
                    <a:pt x="163" y="501"/>
                    <a:pt x="263" y="581"/>
                    <a:pt x="314" y="581"/>
                  </a:cubicBezTo>
                  <a:cubicBezTo>
                    <a:pt x="365" y="581"/>
                    <a:pt x="465" y="501"/>
                    <a:pt x="488" y="464"/>
                  </a:cubicBezTo>
                  <a:cubicBezTo>
                    <a:pt x="508" y="431"/>
                    <a:pt x="629" y="0"/>
                    <a:pt x="314" y="0"/>
                  </a:cubicBezTo>
                </a:path>
              </a:pathLst>
            </a:custGeom>
            <a:solidFill>
              <a:srgbClr val="EAB9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61" name="Freeform 15"/>
            <p:cNvSpPr/>
            <p:nvPr/>
          </p:nvSpPr>
          <p:spPr bwMode="auto">
            <a:xfrm>
              <a:off x="5847419" y="5422914"/>
              <a:ext cx="494167" cy="605283"/>
            </a:xfrm>
            <a:custGeom>
              <a:avLst/>
              <a:gdLst>
                <a:gd name="T0" fmla="*/ 152 w 286"/>
                <a:gd name="T1" fmla="*/ 0 h 350"/>
                <a:gd name="T2" fmla="*/ 0 w 286"/>
                <a:gd name="T3" fmla="*/ 44 h 350"/>
                <a:gd name="T4" fmla="*/ 58 w 286"/>
                <a:gd name="T5" fmla="*/ 350 h 350"/>
                <a:gd name="T6" fmla="*/ 263 w 286"/>
                <a:gd name="T7" fmla="*/ 350 h 350"/>
                <a:gd name="T8" fmla="*/ 286 w 286"/>
                <a:gd name="T9" fmla="*/ 45 h 350"/>
                <a:gd name="T10" fmla="*/ 152 w 286"/>
                <a:gd name="T11" fmla="*/ 0 h 350"/>
              </a:gdLst>
              <a:ahLst/>
              <a:cxnLst>
                <a:cxn ang="0">
                  <a:pos x="T0" y="T1"/>
                </a:cxn>
                <a:cxn ang="0">
                  <a:pos x="T2" y="T3"/>
                </a:cxn>
                <a:cxn ang="0">
                  <a:pos x="T4" y="T5"/>
                </a:cxn>
                <a:cxn ang="0">
                  <a:pos x="T6" y="T7"/>
                </a:cxn>
                <a:cxn ang="0">
                  <a:pos x="T8" y="T9"/>
                </a:cxn>
                <a:cxn ang="0">
                  <a:pos x="T10" y="T11"/>
                </a:cxn>
              </a:cxnLst>
              <a:rect l="0" t="0" r="r" b="b"/>
              <a:pathLst>
                <a:path w="286" h="350">
                  <a:moveTo>
                    <a:pt x="152" y="0"/>
                  </a:moveTo>
                  <a:cubicBezTo>
                    <a:pt x="152" y="0"/>
                    <a:pt x="0" y="35"/>
                    <a:pt x="0" y="44"/>
                  </a:cubicBezTo>
                  <a:cubicBezTo>
                    <a:pt x="0" y="53"/>
                    <a:pt x="58" y="350"/>
                    <a:pt x="58" y="350"/>
                  </a:cubicBezTo>
                  <a:cubicBezTo>
                    <a:pt x="263" y="350"/>
                    <a:pt x="263" y="350"/>
                    <a:pt x="263" y="350"/>
                  </a:cubicBezTo>
                  <a:cubicBezTo>
                    <a:pt x="286" y="45"/>
                    <a:pt x="286" y="45"/>
                    <a:pt x="286" y="45"/>
                  </a:cubicBezTo>
                  <a:cubicBezTo>
                    <a:pt x="152" y="0"/>
                    <a:pt x="152" y="0"/>
                    <a:pt x="15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62" name="Freeform 16"/>
            <p:cNvSpPr/>
            <p:nvPr/>
          </p:nvSpPr>
          <p:spPr bwMode="auto">
            <a:xfrm>
              <a:off x="6026519" y="5421453"/>
              <a:ext cx="160824" cy="157168"/>
            </a:xfrm>
            <a:custGeom>
              <a:avLst/>
              <a:gdLst>
                <a:gd name="T0" fmla="*/ 0 w 220"/>
                <a:gd name="T1" fmla="*/ 121 h 215"/>
                <a:gd name="T2" fmla="*/ 64 w 220"/>
                <a:gd name="T3" fmla="*/ 215 h 215"/>
                <a:gd name="T4" fmla="*/ 159 w 220"/>
                <a:gd name="T5" fmla="*/ 215 h 215"/>
                <a:gd name="T6" fmla="*/ 220 w 220"/>
                <a:gd name="T7" fmla="*/ 121 h 215"/>
                <a:gd name="T8" fmla="*/ 114 w 220"/>
                <a:gd name="T9" fmla="*/ 0 h 215"/>
                <a:gd name="T10" fmla="*/ 0 w 220"/>
                <a:gd name="T11" fmla="*/ 121 h 215"/>
              </a:gdLst>
              <a:ahLst/>
              <a:cxnLst>
                <a:cxn ang="0">
                  <a:pos x="T0" y="T1"/>
                </a:cxn>
                <a:cxn ang="0">
                  <a:pos x="T2" y="T3"/>
                </a:cxn>
                <a:cxn ang="0">
                  <a:pos x="T4" y="T5"/>
                </a:cxn>
                <a:cxn ang="0">
                  <a:pos x="T6" y="T7"/>
                </a:cxn>
                <a:cxn ang="0">
                  <a:pos x="T8" y="T9"/>
                </a:cxn>
                <a:cxn ang="0">
                  <a:pos x="T10" y="T11"/>
                </a:cxn>
              </a:cxnLst>
              <a:rect l="0" t="0" r="r" b="b"/>
              <a:pathLst>
                <a:path w="220" h="215">
                  <a:moveTo>
                    <a:pt x="0" y="121"/>
                  </a:moveTo>
                  <a:lnTo>
                    <a:pt x="64" y="215"/>
                  </a:lnTo>
                  <a:lnTo>
                    <a:pt x="159" y="215"/>
                  </a:lnTo>
                  <a:lnTo>
                    <a:pt x="220" y="121"/>
                  </a:lnTo>
                  <a:lnTo>
                    <a:pt x="114" y="0"/>
                  </a:lnTo>
                  <a:lnTo>
                    <a:pt x="0" y="121"/>
                  </a:lnTo>
                  <a:close/>
                </a:path>
              </a:pathLst>
            </a:custGeom>
            <a:solidFill>
              <a:srgbClr val="E74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63" name="Freeform 17"/>
            <p:cNvSpPr/>
            <p:nvPr/>
          </p:nvSpPr>
          <p:spPr bwMode="auto">
            <a:xfrm>
              <a:off x="6026519" y="5421453"/>
              <a:ext cx="160824" cy="157168"/>
            </a:xfrm>
            <a:custGeom>
              <a:avLst/>
              <a:gdLst>
                <a:gd name="T0" fmla="*/ 0 w 220"/>
                <a:gd name="T1" fmla="*/ 121 h 215"/>
                <a:gd name="T2" fmla="*/ 64 w 220"/>
                <a:gd name="T3" fmla="*/ 215 h 215"/>
                <a:gd name="T4" fmla="*/ 159 w 220"/>
                <a:gd name="T5" fmla="*/ 215 h 215"/>
                <a:gd name="T6" fmla="*/ 220 w 220"/>
                <a:gd name="T7" fmla="*/ 121 h 215"/>
                <a:gd name="T8" fmla="*/ 114 w 220"/>
                <a:gd name="T9" fmla="*/ 0 h 215"/>
                <a:gd name="T10" fmla="*/ 0 w 220"/>
                <a:gd name="T11" fmla="*/ 121 h 215"/>
              </a:gdLst>
              <a:ahLst/>
              <a:cxnLst>
                <a:cxn ang="0">
                  <a:pos x="T0" y="T1"/>
                </a:cxn>
                <a:cxn ang="0">
                  <a:pos x="T2" y="T3"/>
                </a:cxn>
                <a:cxn ang="0">
                  <a:pos x="T4" y="T5"/>
                </a:cxn>
                <a:cxn ang="0">
                  <a:pos x="T6" y="T7"/>
                </a:cxn>
                <a:cxn ang="0">
                  <a:pos x="T8" y="T9"/>
                </a:cxn>
                <a:cxn ang="0">
                  <a:pos x="T10" y="T11"/>
                </a:cxn>
              </a:cxnLst>
              <a:rect l="0" t="0" r="r" b="b"/>
              <a:pathLst>
                <a:path w="220" h="215">
                  <a:moveTo>
                    <a:pt x="0" y="121"/>
                  </a:moveTo>
                  <a:lnTo>
                    <a:pt x="64" y="215"/>
                  </a:lnTo>
                  <a:lnTo>
                    <a:pt x="159" y="215"/>
                  </a:lnTo>
                  <a:lnTo>
                    <a:pt x="220" y="121"/>
                  </a:lnTo>
                  <a:lnTo>
                    <a:pt x="114" y="0"/>
                  </a:lnTo>
                  <a:lnTo>
                    <a:pt x="0" y="1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64" name="Freeform 18"/>
            <p:cNvSpPr/>
            <p:nvPr/>
          </p:nvSpPr>
          <p:spPr bwMode="auto">
            <a:xfrm>
              <a:off x="6007512" y="5578621"/>
              <a:ext cx="201030" cy="449576"/>
            </a:xfrm>
            <a:custGeom>
              <a:avLst/>
              <a:gdLst>
                <a:gd name="T0" fmla="*/ 90 w 275"/>
                <a:gd name="T1" fmla="*/ 0 h 615"/>
                <a:gd name="T2" fmla="*/ 0 w 275"/>
                <a:gd name="T3" fmla="*/ 615 h 615"/>
                <a:gd name="T4" fmla="*/ 275 w 275"/>
                <a:gd name="T5" fmla="*/ 615 h 615"/>
                <a:gd name="T6" fmla="*/ 185 w 275"/>
                <a:gd name="T7" fmla="*/ 0 h 615"/>
                <a:gd name="T8" fmla="*/ 90 w 275"/>
                <a:gd name="T9" fmla="*/ 0 h 615"/>
              </a:gdLst>
              <a:ahLst/>
              <a:cxnLst>
                <a:cxn ang="0">
                  <a:pos x="T0" y="T1"/>
                </a:cxn>
                <a:cxn ang="0">
                  <a:pos x="T2" y="T3"/>
                </a:cxn>
                <a:cxn ang="0">
                  <a:pos x="T4" y="T5"/>
                </a:cxn>
                <a:cxn ang="0">
                  <a:pos x="T6" y="T7"/>
                </a:cxn>
                <a:cxn ang="0">
                  <a:pos x="T8" y="T9"/>
                </a:cxn>
              </a:cxnLst>
              <a:rect l="0" t="0" r="r" b="b"/>
              <a:pathLst>
                <a:path w="275" h="615">
                  <a:moveTo>
                    <a:pt x="90" y="0"/>
                  </a:moveTo>
                  <a:lnTo>
                    <a:pt x="0" y="615"/>
                  </a:lnTo>
                  <a:lnTo>
                    <a:pt x="275" y="615"/>
                  </a:lnTo>
                  <a:lnTo>
                    <a:pt x="185" y="0"/>
                  </a:lnTo>
                  <a:lnTo>
                    <a:pt x="90" y="0"/>
                  </a:lnTo>
                  <a:close/>
                </a:path>
              </a:pathLst>
            </a:custGeom>
            <a:solidFill>
              <a:srgbClr val="28A8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65" name="Freeform 19"/>
            <p:cNvSpPr/>
            <p:nvPr/>
          </p:nvSpPr>
          <p:spPr bwMode="auto">
            <a:xfrm>
              <a:off x="6007512" y="5578621"/>
              <a:ext cx="201030" cy="449576"/>
            </a:xfrm>
            <a:custGeom>
              <a:avLst/>
              <a:gdLst>
                <a:gd name="T0" fmla="*/ 90 w 275"/>
                <a:gd name="T1" fmla="*/ 0 h 615"/>
                <a:gd name="T2" fmla="*/ 0 w 275"/>
                <a:gd name="T3" fmla="*/ 615 h 615"/>
                <a:gd name="T4" fmla="*/ 275 w 275"/>
                <a:gd name="T5" fmla="*/ 615 h 615"/>
                <a:gd name="T6" fmla="*/ 185 w 275"/>
                <a:gd name="T7" fmla="*/ 0 h 615"/>
                <a:gd name="T8" fmla="*/ 90 w 275"/>
                <a:gd name="T9" fmla="*/ 0 h 615"/>
              </a:gdLst>
              <a:ahLst/>
              <a:cxnLst>
                <a:cxn ang="0">
                  <a:pos x="T0" y="T1"/>
                </a:cxn>
                <a:cxn ang="0">
                  <a:pos x="T2" y="T3"/>
                </a:cxn>
                <a:cxn ang="0">
                  <a:pos x="T4" y="T5"/>
                </a:cxn>
                <a:cxn ang="0">
                  <a:pos x="T6" y="T7"/>
                </a:cxn>
                <a:cxn ang="0">
                  <a:pos x="T8" y="T9"/>
                </a:cxn>
              </a:cxnLst>
              <a:rect l="0" t="0" r="r" b="b"/>
              <a:pathLst>
                <a:path w="275" h="615">
                  <a:moveTo>
                    <a:pt x="90" y="0"/>
                  </a:moveTo>
                  <a:lnTo>
                    <a:pt x="0" y="615"/>
                  </a:lnTo>
                  <a:lnTo>
                    <a:pt x="275" y="615"/>
                  </a:lnTo>
                  <a:lnTo>
                    <a:pt x="185" y="0"/>
                  </a:lnTo>
                  <a:lnTo>
                    <a:pt x="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66" name="Freeform 20"/>
            <p:cNvSpPr/>
            <p:nvPr/>
          </p:nvSpPr>
          <p:spPr bwMode="auto">
            <a:xfrm>
              <a:off x="5904439" y="5188258"/>
              <a:ext cx="205416" cy="395480"/>
            </a:xfrm>
            <a:custGeom>
              <a:avLst/>
              <a:gdLst>
                <a:gd name="T0" fmla="*/ 23 w 281"/>
                <a:gd name="T1" fmla="*/ 0 h 541"/>
                <a:gd name="T2" fmla="*/ 0 w 281"/>
                <a:gd name="T3" fmla="*/ 87 h 541"/>
                <a:gd name="T4" fmla="*/ 63 w 281"/>
                <a:gd name="T5" fmla="*/ 541 h 541"/>
                <a:gd name="T6" fmla="*/ 281 w 281"/>
                <a:gd name="T7" fmla="*/ 321 h 541"/>
                <a:gd name="T8" fmla="*/ 23 w 281"/>
                <a:gd name="T9" fmla="*/ 0 h 541"/>
              </a:gdLst>
              <a:ahLst/>
              <a:cxnLst>
                <a:cxn ang="0">
                  <a:pos x="T0" y="T1"/>
                </a:cxn>
                <a:cxn ang="0">
                  <a:pos x="T2" y="T3"/>
                </a:cxn>
                <a:cxn ang="0">
                  <a:pos x="T4" y="T5"/>
                </a:cxn>
                <a:cxn ang="0">
                  <a:pos x="T6" y="T7"/>
                </a:cxn>
                <a:cxn ang="0">
                  <a:pos x="T8" y="T9"/>
                </a:cxn>
              </a:cxnLst>
              <a:rect l="0" t="0" r="r" b="b"/>
              <a:pathLst>
                <a:path w="281" h="541">
                  <a:moveTo>
                    <a:pt x="23" y="0"/>
                  </a:moveTo>
                  <a:lnTo>
                    <a:pt x="0" y="87"/>
                  </a:lnTo>
                  <a:lnTo>
                    <a:pt x="63" y="541"/>
                  </a:lnTo>
                  <a:lnTo>
                    <a:pt x="281" y="321"/>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67" name="Freeform 21"/>
            <p:cNvSpPr/>
            <p:nvPr/>
          </p:nvSpPr>
          <p:spPr bwMode="auto">
            <a:xfrm>
              <a:off x="5904439" y="5188258"/>
              <a:ext cx="205416" cy="395480"/>
            </a:xfrm>
            <a:custGeom>
              <a:avLst/>
              <a:gdLst>
                <a:gd name="T0" fmla="*/ 23 w 281"/>
                <a:gd name="T1" fmla="*/ 0 h 541"/>
                <a:gd name="T2" fmla="*/ 0 w 281"/>
                <a:gd name="T3" fmla="*/ 87 h 541"/>
                <a:gd name="T4" fmla="*/ 63 w 281"/>
                <a:gd name="T5" fmla="*/ 541 h 541"/>
                <a:gd name="T6" fmla="*/ 281 w 281"/>
                <a:gd name="T7" fmla="*/ 321 h 541"/>
                <a:gd name="T8" fmla="*/ 23 w 281"/>
                <a:gd name="T9" fmla="*/ 0 h 541"/>
              </a:gdLst>
              <a:ahLst/>
              <a:cxnLst>
                <a:cxn ang="0">
                  <a:pos x="T0" y="T1"/>
                </a:cxn>
                <a:cxn ang="0">
                  <a:pos x="T2" y="T3"/>
                </a:cxn>
                <a:cxn ang="0">
                  <a:pos x="T4" y="T5"/>
                </a:cxn>
                <a:cxn ang="0">
                  <a:pos x="T6" y="T7"/>
                </a:cxn>
                <a:cxn ang="0">
                  <a:pos x="T8" y="T9"/>
                </a:cxn>
              </a:cxnLst>
              <a:rect l="0" t="0" r="r" b="b"/>
              <a:pathLst>
                <a:path w="281" h="541">
                  <a:moveTo>
                    <a:pt x="23" y="0"/>
                  </a:moveTo>
                  <a:lnTo>
                    <a:pt x="0" y="87"/>
                  </a:lnTo>
                  <a:lnTo>
                    <a:pt x="63" y="541"/>
                  </a:lnTo>
                  <a:lnTo>
                    <a:pt x="281" y="321"/>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68" name="Freeform 22"/>
            <p:cNvSpPr/>
            <p:nvPr/>
          </p:nvSpPr>
          <p:spPr bwMode="auto">
            <a:xfrm>
              <a:off x="6109854" y="5188258"/>
              <a:ext cx="198837" cy="399136"/>
            </a:xfrm>
            <a:custGeom>
              <a:avLst/>
              <a:gdLst>
                <a:gd name="T0" fmla="*/ 253 w 272"/>
                <a:gd name="T1" fmla="*/ 0 h 546"/>
                <a:gd name="T2" fmla="*/ 272 w 272"/>
                <a:gd name="T3" fmla="*/ 85 h 546"/>
                <a:gd name="T4" fmla="*/ 213 w 272"/>
                <a:gd name="T5" fmla="*/ 546 h 546"/>
                <a:gd name="T6" fmla="*/ 0 w 272"/>
                <a:gd name="T7" fmla="*/ 321 h 546"/>
                <a:gd name="T8" fmla="*/ 253 w 272"/>
                <a:gd name="T9" fmla="*/ 0 h 546"/>
              </a:gdLst>
              <a:ahLst/>
              <a:cxnLst>
                <a:cxn ang="0">
                  <a:pos x="T0" y="T1"/>
                </a:cxn>
                <a:cxn ang="0">
                  <a:pos x="T2" y="T3"/>
                </a:cxn>
                <a:cxn ang="0">
                  <a:pos x="T4" y="T5"/>
                </a:cxn>
                <a:cxn ang="0">
                  <a:pos x="T6" y="T7"/>
                </a:cxn>
                <a:cxn ang="0">
                  <a:pos x="T8" y="T9"/>
                </a:cxn>
              </a:cxnLst>
              <a:rect l="0" t="0" r="r" b="b"/>
              <a:pathLst>
                <a:path w="272" h="546">
                  <a:moveTo>
                    <a:pt x="253" y="0"/>
                  </a:moveTo>
                  <a:lnTo>
                    <a:pt x="272" y="85"/>
                  </a:lnTo>
                  <a:lnTo>
                    <a:pt x="213" y="546"/>
                  </a:lnTo>
                  <a:lnTo>
                    <a:pt x="0" y="321"/>
                  </a:lnTo>
                  <a:lnTo>
                    <a:pt x="25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69" name="Freeform 23"/>
            <p:cNvSpPr/>
            <p:nvPr/>
          </p:nvSpPr>
          <p:spPr bwMode="auto">
            <a:xfrm>
              <a:off x="5918328" y="5184603"/>
              <a:ext cx="187871" cy="235387"/>
            </a:xfrm>
            <a:custGeom>
              <a:avLst/>
              <a:gdLst>
                <a:gd name="T0" fmla="*/ 2 w 257"/>
                <a:gd name="T1" fmla="*/ 0 h 322"/>
                <a:gd name="T2" fmla="*/ 0 w 257"/>
                <a:gd name="T3" fmla="*/ 0 h 322"/>
                <a:gd name="T4" fmla="*/ 0 w 257"/>
                <a:gd name="T5" fmla="*/ 5 h 322"/>
                <a:gd name="T6" fmla="*/ 2 w 257"/>
                <a:gd name="T7" fmla="*/ 7 h 322"/>
                <a:gd name="T8" fmla="*/ 4 w 257"/>
                <a:gd name="T9" fmla="*/ 5 h 322"/>
                <a:gd name="T10" fmla="*/ 257 w 257"/>
                <a:gd name="T11" fmla="*/ 322 h 322"/>
                <a:gd name="T12" fmla="*/ 257 w 257"/>
                <a:gd name="T13" fmla="*/ 315 h 322"/>
                <a:gd name="T14" fmla="*/ 2 w 257"/>
                <a:gd name="T15" fmla="*/ 0 h 3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7" h="322">
                  <a:moveTo>
                    <a:pt x="2" y="0"/>
                  </a:moveTo>
                  <a:lnTo>
                    <a:pt x="0" y="0"/>
                  </a:lnTo>
                  <a:lnTo>
                    <a:pt x="0" y="5"/>
                  </a:lnTo>
                  <a:lnTo>
                    <a:pt x="2" y="7"/>
                  </a:lnTo>
                  <a:lnTo>
                    <a:pt x="4" y="5"/>
                  </a:lnTo>
                  <a:lnTo>
                    <a:pt x="257" y="322"/>
                  </a:lnTo>
                  <a:lnTo>
                    <a:pt x="257" y="315"/>
                  </a:lnTo>
                  <a:lnTo>
                    <a:pt x="2" y="0"/>
                  </a:lnTo>
                  <a:close/>
                </a:path>
              </a:pathLst>
            </a:custGeom>
            <a:solidFill>
              <a:srgbClr val="DEB0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70" name="Freeform 24"/>
            <p:cNvSpPr/>
            <p:nvPr/>
          </p:nvSpPr>
          <p:spPr bwMode="auto">
            <a:xfrm>
              <a:off x="5918328" y="5184603"/>
              <a:ext cx="187871" cy="235387"/>
            </a:xfrm>
            <a:custGeom>
              <a:avLst/>
              <a:gdLst>
                <a:gd name="T0" fmla="*/ 2 w 257"/>
                <a:gd name="T1" fmla="*/ 0 h 322"/>
                <a:gd name="T2" fmla="*/ 0 w 257"/>
                <a:gd name="T3" fmla="*/ 0 h 322"/>
                <a:gd name="T4" fmla="*/ 0 w 257"/>
                <a:gd name="T5" fmla="*/ 5 h 322"/>
                <a:gd name="T6" fmla="*/ 2 w 257"/>
                <a:gd name="T7" fmla="*/ 7 h 322"/>
                <a:gd name="T8" fmla="*/ 4 w 257"/>
                <a:gd name="T9" fmla="*/ 5 h 322"/>
                <a:gd name="T10" fmla="*/ 257 w 257"/>
                <a:gd name="T11" fmla="*/ 322 h 322"/>
                <a:gd name="T12" fmla="*/ 257 w 257"/>
                <a:gd name="T13" fmla="*/ 315 h 322"/>
                <a:gd name="T14" fmla="*/ 2 w 257"/>
                <a:gd name="T15" fmla="*/ 0 h 3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7" h="322">
                  <a:moveTo>
                    <a:pt x="2" y="0"/>
                  </a:moveTo>
                  <a:lnTo>
                    <a:pt x="0" y="0"/>
                  </a:lnTo>
                  <a:lnTo>
                    <a:pt x="0" y="5"/>
                  </a:lnTo>
                  <a:lnTo>
                    <a:pt x="2" y="7"/>
                  </a:lnTo>
                  <a:lnTo>
                    <a:pt x="4" y="5"/>
                  </a:lnTo>
                  <a:lnTo>
                    <a:pt x="257" y="322"/>
                  </a:lnTo>
                  <a:lnTo>
                    <a:pt x="257" y="315"/>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71" name="Freeform 25"/>
            <p:cNvSpPr/>
            <p:nvPr/>
          </p:nvSpPr>
          <p:spPr bwMode="auto">
            <a:xfrm>
              <a:off x="5919790" y="5188258"/>
              <a:ext cx="186410" cy="233194"/>
            </a:xfrm>
            <a:custGeom>
              <a:avLst/>
              <a:gdLst>
                <a:gd name="T0" fmla="*/ 2 w 255"/>
                <a:gd name="T1" fmla="*/ 0 h 319"/>
                <a:gd name="T2" fmla="*/ 0 w 255"/>
                <a:gd name="T3" fmla="*/ 2 h 319"/>
                <a:gd name="T4" fmla="*/ 255 w 255"/>
                <a:gd name="T5" fmla="*/ 319 h 319"/>
                <a:gd name="T6" fmla="*/ 255 w 255"/>
                <a:gd name="T7" fmla="*/ 317 h 319"/>
                <a:gd name="T8" fmla="*/ 2 w 255"/>
                <a:gd name="T9" fmla="*/ 0 h 319"/>
              </a:gdLst>
              <a:ahLst/>
              <a:cxnLst>
                <a:cxn ang="0">
                  <a:pos x="T0" y="T1"/>
                </a:cxn>
                <a:cxn ang="0">
                  <a:pos x="T2" y="T3"/>
                </a:cxn>
                <a:cxn ang="0">
                  <a:pos x="T4" y="T5"/>
                </a:cxn>
                <a:cxn ang="0">
                  <a:pos x="T6" y="T7"/>
                </a:cxn>
                <a:cxn ang="0">
                  <a:pos x="T8" y="T9"/>
                </a:cxn>
              </a:cxnLst>
              <a:rect l="0" t="0" r="r" b="b"/>
              <a:pathLst>
                <a:path w="255" h="319">
                  <a:moveTo>
                    <a:pt x="2" y="0"/>
                  </a:moveTo>
                  <a:lnTo>
                    <a:pt x="0" y="2"/>
                  </a:lnTo>
                  <a:lnTo>
                    <a:pt x="255" y="319"/>
                  </a:lnTo>
                  <a:lnTo>
                    <a:pt x="255" y="317"/>
                  </a:lnTo>
                  <a:lnTo>
                    <a:pt x="2"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79" name="Freeform 26"/>
            <p:cNvSpPr/>
            <p:nvPr/>
          </p:nvSpPr>
          <p:spPr bwMode="auto">
            <a:xfrm>
              <a:off x="5919790" y="5188258"/>
              <a:ext cx="186410" cy="233194"/>
            </a:xfrm>
            <a:custGeom>
              <a:avLst/>
              <a:gdLst>
                <a:gd name="T0" fmla="*/ 2 w 255"/>
                <a:gd name="T1" fmla="*/ 0 h 319"/>
                <a:gd name="T2" fmla="*/ 0 w 255"/>
                <a:gd name="T3" fmla="*/ 2 h 319"/>
                <a:gd name="T4" fmla="*/ 255 w 255"/>
                <a:gd name="T5" fmla="*/ 319 h 319"/>
                <a:gd name="T6" fmla="*/ 255 w 255"/>
                <a:gd name="T7" fmla="*/ 317 h 319"/>
                <a:gd name="T8" fmla="*/ 2 w 255"/>
                <a:gd name="T9" fmla="*/ 0 h 319"/>
              </a:gdLst>
              <a:ahLst/>
              <a:cxnLst>
                <a:cxn ang="0">
                  <a:pos x="T0" y="T1"/>
                </a:cxn>
                <a:cxn ang="0">
                  <a:pos x="T2" y="T3"/>
                </a:cxn>
                <a:cxn ang="0">
                  <a:pos x="T4" y="T5"/>
                </a:cxn>
                <a:cxn ang="0">
                  <a:pos x="T6" y="T7"/>
                </a:cxn>
                <a:cxn ang="0">
                  <a:pos x="T8" y="T9"/>
                </a:cxn>
              </a:cxnLst>
              <a:rect l="0" t="0" r="r" b="b"/>
              <a:pathLst>
                <a:path w="255" h="319">
                  <a:moveTo>
                    <a:pt x="2" y="0"/>
                  </a:moveTo>
                  <a:lnTo>
                    <a:pt x="0" y="2"/>
                  </a:lnTo>
                  <a:lnTo>
                    <a:pt x="255" y="319"/>
                  </a:lnTo>
                  <a:lnTo>
                    <a:pt x="255" y="317"/>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80" name="Freeform 27"/>
            <p:cNvSpPr>
              <a:spLocks noEditPoints="1"/>
            </p:cNvSpPr>
            <p:nvPr/>
          </p:nvSpPr>
          <p:spPr bwMode="auto">
            <a:xfrm>
              <a:off x="5952686" y="5426570"/>
              <a:ext cx="152052" cy="207609"/>
            </a:xfrm>
            <a:custGeom>
              <a:avLst/>
              <a:gdLst>
                <a:gd name="T0" fmla="*/ 111 w 208"/>
                <a:gd name="T1" fmla="*/ 123 h 284"/>
                <a:gd name="T2" fmla="*/ 2 w 208"/>
                <a:gd name="T3" fmla="*/ 255 h 284"/>
                <a:gd name="T4" fmla="*/ 0 w 208"/>
                <a:gd name="T5" fmla="*/ 232 h 284"/>
                <a:gd name="T6" fmla="*/ 7 w 208"/>
                <a:gd name="T7" fmla="*/ 284 h 284"/>
                <a:gd name="T8" fmla="*/ 116 w 208"/>
                <a:gd name="T9" fmla="*/ 132 h 284"/>
                <a:gd name="T10" fmla="*/ 111 w 208"/>
                <a:gd name="T11" fmla="*/ 123 h 284"/>
                <a:gd name="T12" fmla="*/ 104 w 208"/>
                <a:gd name="T13" fmla="*/ 114 h 284"/>
                <a:gd name="T14" fmla="*/ 0 w 208"/>
                <a:gd name="T15" fmla="*/ 225 h 284"/>
                <a:gd name="T16" fmla="*/ 0 w 208"/>
                <a:gd name="T17" fmla="*/ 227 h 284"/>
                <a:gd name="T18" fmla="*/ 104 w 208"/>
                <a:gd name="T19" fmla="*/ 114 h 284"/>
                <a:gd name="T20" fmla="*/ 104 w 208"/>
                <a:gd name="T21" fmla="*/ 114 h 284"/>
                <a:gd name="T22" fmla="*/ 208 w 208"/>
                <a:gd name="T23" fmla="*/ 0 h 284"/>
                <a:gd name="T24" fmla="*/ 196 w 208"/>
                <a:gd name="T25" fmla="*/ 12 h 284"/>
                <a:gd name="T26" fmla="*/ 165 w 208"/>
                <a:gd name="T27" fmla="*/ 45 h 284"/>
                <a:gd name="T28" fmla="*/ 208 w 208"/>
                <a:gd name="T2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284">
                  <a:moveTo>
                    <a:pt x="111" y="123"/>
                  </a:moveTo>
                  <a:lnTo>
                    <a:pt x="2" y="255"/>
                  </a:lnTo>
                  <a:lnTo>
                    <a:pt x="0" y="232"/>
                  </a:lnTo>
                  <a:lnTo>
                    <a:pt x="7" y="284"/>
                  </a:lnTo>
                  <a:lnTo>
                    <a:pt x="116" y="132"/>
                  </a:lnTo>
                  <a:lnTo>
                    <a:pt x="111" y="123"/>
                  </a:lnTo>
                  <a:close/>
                  <a:moveTo>
                    <a:pt x="104" y="114"/>
                  </a:moveTo>
                  <a:lnTo>
                    <a:pt x="0" y="225"/>
                  </a:lnTo>
                  <a:lnTo>
                    <a:pt x="0" y="227"/>
                  </a:lnTo>
                  <a:lnTo>
                    <a:pt x="104" y="114"/>
                  </a:lnTo>
                  <a:lnTo>
                    <a:pt x="104" y="114"/>
                  </a:lnTo>
                  <a:close/>
                  <a:moveTo>
                    <a:pt x="208" y="0"/>
                  </a:moveTo>
                  <a:lnTo>
                    <a:pt x="196" y="12"/>
                  </a:lnTo>
                  <a:lnTo>
                    <a:pt x="165" y="45"/>
                  </a:lnTo>
                  <a:lnTo>
                    <a:pt x="208"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81" name="Freeform 28"/>
            <p:cNvSpPr>
              <a:spLocks noEditPoints="1"/>
            </p:cNvSpPr>
            <p:nvPr/>
          </p:nvSpPr>
          <p:spPr bwMode="auto">
            <a:xfrm>
              <a:off x="5952686" y="5426570"/>
              <a:ext cx="152052" cy="207609"/>
            </a:xfrm>
            <a:custGeom>
              <a:avLst/>
              <a:gdLst>
                <a:gd name="T0" fmla="*/ 111 w 208"/>
                <a:gd name="T1" fmla="*/ 123 h 284"/>
                <a:gd name="T2" fmla="*/ 2 w 208"/>
                <a:gd name="T3" fmla="*/ 255 h 284"/>
                <a:gd name="T4" fmla="*/ 0 w 208"/>
                <a:gd name="T5" fmla="*/ 232 h 284"/>
                <a:gd name="T6" fmla="*/ 7 w 208"/>
                <a:gd name="T7" fmla="*/ 284 h 284"/>
                <a:gd name="T8" fmla="*/ 116 w 208"/>
                <a:gd name="T9" fmla="*/ 132 h 284"/>
                <a:gd name="T10" fmla="*/ 111 w 208"/>
                <a:gd name="T11" fmla="*/ 123 h 284"/>
                <a:gd name="T12" fmla="*/ 104 w 208"/>
                <a:gd name="T13" fmla="*/ 114 h 284"/>
                <a:gd name="T14" fmla="*/ 0 w 208"/>
                <a:gd name="T15" fmla="*/ 225 h 284"/>
                <a:gd name="T16" fmla="*/ 0 w 208"/>
                <a:gd name="T17" fmla="*/ 227 h 284"/>
                <a:gd name="T18" fmla="*/ 104 w 208"/>
                <a:gd name="T19" fmla="*/ 114 h 284"/>
                <a:gd name="T20" fmla="*/ 104 w 208"/>
                <a:gd name="T21" fmla="*/ 114 h 284"/>
                <a:gd name="T22" fmla="*/ 208 w 208"/>
                <a:gd name="T23" fmla="*/ 0 h 284"/>
                <a:gd name="T24" fmla="*/ 196 w 208"/>
                <a:gd name="T25" fmla="*/ 12 h 284"/>
                <a:gd name="T26" fmla="*/ 165 w 208"/>
                <a:gd name="T27" fmla="*/ 45 h 284"/>
                <a:gd name="T28" fmla="*/ 208 w 208"/>
                <a:gd name="T2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284">
                  <a:moveTo>
                    <a:pt x="111" y="123"/>
                  </a:moveTo>
                  <a:lnTo>
                    <a:pt x="2" y="255"/>
                  </a:lnTo>
                  <a:lnTo>
                    <a:pt x="0" y="232"/>
                  </a:lnTo>
                  <a:lnTo>
                    <a:pt x="7" y="284"/>
                  </a:lnTo>
                  <a:lnTo>
                    <a:pt x="116" y="132"/>
                  </a:lnTo>
                  <a:lnTo>
                    <a:pt x="111" y="123"/>
                  </a:lnTo>
                  <a:moveTo>
                    <a:pt x="104" y="114"/>
                  </a:moveTo>
                  <a:lnTo>
                    <a:pt x="0" y="225"/>
                  </a:lnTo>
                  <a:lnTo>
                    <a:pt x="0" y="227"/>
                  </a:lnTo>
                  <a:lnTo>
                    <a:pt x="104" y="114"/>
                  </a:lnTo>
                  <a:lnTo>
                    <a:pt x="104" y="114"/>
                  </a:lnTo>
                  <a:moveTo>
                    <a:pt x="208" y="0"/>
                  </a:moveTo>
                  <a:lnTo>
                    <a:pt x="196" y="12"/>
                  </a:lnTo>
                  <a:lnTo>
                    <a:pt x="165" y="45"/>
                  </a:lnTo>
                  <a:lnTo>
                    <a:pt x="2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82" name="Freeform 29"/>
            <p:cNvSpPr>
              <a:spLocks noEditPoints="1"/>
            </p:cNvSpPr>
            <p:nvPr/>
          </p:nvSpPr>
          <p:spPr bwMode="auto">
            <a:xfrm>
              <a:off x="6028712" y="5425107"/>
              <a:ext cx="77488" cy="97956"/>
            </a:xfrm>
            <a:custGeom>
              <a:avLst/>
              <a:gdLst>
                <a:gd name="T0" fmla="*/ 92 w 106"/>
                <a:gd name="T1" fmla="*/ 21 h 134"/>
                <a:gd name="T2" fmla="*/ 7 w 106"/>
                <a:gd name="T3" fmla="*/ 125 h 134"/>
                <a:gd name="T4" fmla="*/ 12 w 106"/>
                <a:gd name="T5" fmla="*/ 134 h 134"/>
                <a:gd name="T6" fmla="*/ 92 w 106"/>
                <a:gd name="T7" fmla="*/ 21 h 134"/>
                <a:gd name="T8" fmla="*/ 106 w 106"/>
                <a:gd name="T9" fmla="*/ 0 h 134"/>
                <a:gd name="T10" fmla="*/ 104 w 106"/>
                <a:gd name="T11" fmla="*/ 2 h 134"/>
                <a:gd name="T12" fmla="*/ 61 w 106"/>
                <a:gd name="T13" fmla="*/ 47 h 134"/>
                <a:gd name="T14" fmla="*/ 0 w 106"/>
                <a:gd name="T15" fmla="*/ 116 h 134"/>
                <a:gd name="T16" fmla="*/ 0 w 106"/>
                <a:gd name="T17" fmla="*/ 116 h 134"/>
                <a:gd name="T18" fmla="*/ 102 w 106"/>
                <a:gd name="T19" fmla="*/ 7 h 134"/>
                <a:gd name="T20" fmla="*/ 106 w 106"/>
                <a:gd name="T2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34">
                  <a:moveTo>
                    <a:pt x="92" y="21"/>
                  </a:moveTo>
                  <a:lnTo>
                    <a:pt x="7" y="125"/>
                  </a:lnTo>
                  <a:lnTo>
                    <a:pt x="12" y="134"/>
                  </a:lnTo>
                  <a:lnTo>
                    <a:pt x="92" y="21"/>
                  </a:lnTo>
                  <a:close/>
                  <a:moveTo>
                    <a:pt x="106" y="0"/>
                  </a:moveTo>
                  <a:lnTo>
                    <a:pt x="104" y="2"/>
                  </a:lnTo>
                  <a:lnTo>
                    <a:pt x="61" y="47"/>
                  </a:lnTo>
                  <a:lnTo>
                    <a:pt x="0" y="116"/>
                  </a:lnTo>
                  <a:lnTo>
                    <a:pt x="0" y="116"/>
                  </a:lnTo>
                  <a:lnTo>
                    <a:pt x="102" y="7"/>
                  </a:lnTo>
                  <a:lnTo>
                    <a:pt x="106" y="0"/>
                  </a:lnTo>
                  <a:close/>
                </a:path>
              </a:pathLst>
            </a:custGeom>
            <a:solidFill>
              <a:srgbClr val="D045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83" name="Freeform 30"/>
            <p:cNvSpPr>
              <a:spLocks noEditPoints="1"/>
            </p:cNvSpPr>
            <p:nvPr/>
          </p:nvSpPr>
          <p:spPr bwMode="auto">
            <a:xfrm>
              <a:off x="6028712" y="5425107"/>
              <a:ext cx="77488" cy="97956"/>
            </a:xfrm>
            <a:custGeom>
              <a:avLst/>
              <a:gdLst>
                <a:gd name="T0" fmla="*/ 92 w 106"/>
                <a:gd name="T1" fmla="*/ 21 h 134"/>
                <a:gd name="T2" fmla="*/ 7 w 106"/>
                <a:gd name="T3" fmla="*/ 125 h 134"/>
                <a:gd name="T4" fmla="*/ 12 w 106"/>
                <a:gd name="T5" fmla="*/ 134 h 134"/>
                <a:gd name="T6" fmla="*/ 92 w 106"/>
                <a:gd name="T7" fmla="*/ 21 h 134"/>
                <a:gd name="T8" fmla="*/ 106 w 106"/>
                <a:gd name="T9" fmla="*/ 0 h 134"/>
                <a:gd name="T10" fmla="*/ 104 w 106"/>
                <a:gd name="T11" fmla="*/ 2 h 134"/>
                <a:gd name="T12" fmla="*/ 61 w 106"/>
                <a:gd name="T13" fmla="*/ 47 h 134"/>
                <a:gd name="T14" fmla="*/ 0 w 106"/>
                <a:gd name="T15" fmla="*/ 116 h 134"/>
                <a:gd name="T16" fmla="*/ 0 w 106"/>
                <a:gd name="T17" fmla="*/ 116 h 134"/>
                <a:gd name="T18" fmla="*/ 102 w 106"/>
                <a:gd name="T19" fmla="*/ 7 h 134"/>
                <a:gd name="T20" fmla="*/ 106 w 106"/>
                <a:gd name="T2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34">
                  <a:moveTo>
                    <a:pt x="92" y="21"/>
                  </a:moveTo>
                  <a:lnTo>
                    <a:pt x="7" y="125"/>
                  </a:lnTo>
                  <a:lnTo>
                    <a:pt x="12" y="134"/>
                  </a:lnTo>
                  <a:lnTo>
                    <a:pt x="92" y="21"/>
                  </a:lnTo>
                  <a:moveTo>
                    <a:pt x="106" y="0"/>
                  </a:moveTo>
                  <a:lnTo>
                    <a:pt x="104" y="2"/>
                  </a:lnTo>
                  <a:lnTo>
                    <a:pt x="61" y="47"/>
                  </a:lnTo>
                  <a:lnTo>
                    <a:pt x="0" y="116"/>
                  </a:lnTo>
                  <a:lnTo>
                    <a:pt x="0" y="116"/>
                  </a:lnTo>
                  <a:lnTo>
                    <a:pt x="102" y="7"/>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84" name="Freeform 31"/>
            <p:cNvSpPr/>
            <p:nvPr/>
          </p:nvSpPr>
          <p:spPr bwMode="auto">
            <a:xfrm>
              <a:off x="6095965" y="5422914"/>
              <a:ext cx="10235" cy="12428"/>
            </a:xfrm>
            <a:custGeom>
              <a:avLst/>
              <a:gdLst>
                <a:gd name="T0" fmla="*/ 14 w 14"/>
                <a:gd name="T1" fmla="*/ 0 h 17"/>
                <a:gd name="T2" fmla="*/ 0 w 14"/>
                <a:gd name="T3" fmla="*/ 17 h 17"/>
                <a:gd name="T4" fmla="*/ 12 w 14"/>
                <a:gd name="T5" fmla="*/ 5 h 17"/>
                <a:gd name="T6" fmla="*/ 14 w 14"/>
                <a:gd name="T7" fmla="*/ 3 h 17"/>
                <a:gd name="T8" fmla="*/ 14 w 14"/>
                <a:gd name="T9" fmla="*/ 0 h 17"/>
                <a:gd name="T10" fmla="*/ 14 w 14"/>
                <a:gd name="T11" fmla="*/ 0 h 17"/>
              </a:gdLst>
              <a:ahLst/>
              <a:cxnLst>
                <a:cxn ang="0">
                  <a:pos x="T0" y="T1"/>
                </a:cxn>
                <a:cxn ang="0">
                  <a:pos x="T2" y="T3"/>
                </a:cxn>
                <a:cxn ang="0">
                  <a:pos x="T4" y="T5"/>
                </a:cxn>
                <a:cxn ang="0">
                  <a:pos x="T6" y="T7"/>
                </a:cxn>
                <a:cxn ang="0">
                  <a:pos x="T8" y="T9"/>
                </a:cxn>
                <a:cxn ang="0">
                  <a:pos x="T10" y="T11"/>
                </a:cxn>
              </a:cxnLst>
              <a:rect l="0" t="0" r="r" b="b"/>
              <a:pathLst>
                <a:path w="14" h="17">
                  <a:moveTo>
                    <a:pt x="14" y="0"/>
                  </a:moveTo>
                  <a:lnTo>
                    <a:pt x="0" y="17"/>
                  </a:lnTo>
                  <a:lnTo>
                    <a:pt x="12" y="5"/>
                  </a:lnTo>
                  <a:lnTo>
                    <a:pt x="14" y="3"/>
                  </a:lnTo>
                  <a:lnTo>
                    <a:pt x="14" y="0"/>
                  </a:lnTo>
                  <a:lnTo>
                    <a:pt x="14"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85" name="Freeform 32"/>
            <p:cNvSpPr/>
            <p:nvPr/>
          </p:nvSpPr>
          <p:spPr bwMode="auto">
            <a:xfrm>
              <a:off x="6095965" y="5422914"/>
              <a:ext cx="10235" cy="12428"/>
            </a:xfrm>
            <a:custGeom>
              <a:avLst/>
              <a:gdLst>
                <a:gd name="T0" fmla="*/ 14 w 14"/>
                <a:gd name="T1" fmla="*/ 0 h 17"/>
                <a:gd name="T2" fmla="*/ 0 w 14"/>
                <a:gd name="T3" fmla="*/ 17 h 17"/>
                <a:gd name="T4" fmla="*/ 12 w 14"/>
                <a:gd name="T5" fmla="*/ 5 h 17"/>
                <a:gd name="T6" fmla="*/ 14 w 14"/>
                <a:gd name="T7" fmla="*/ 3 h 17"/>
                <a:gd name="T8" fmla="*/ 14 w 14"/>
                <a:gd name="T9" fmla="*/ 0 h 17"/>
                <a:gd name="T10" fmla="*/ 14 w 14"/>
                <a:gd name="T11" fmla="*/ 0 h 17"/>
              </a:gdLst>
              <a:ahLst/>
              <a:cxnLst>
                <a:cxn ang="0">
                  <a:pos x="T0" y="T1"/>
                </a:cxn>
                <a:cxn ang="0">
                  <a:pos x="T2" y="T3"/>
                </a:cxn>
                <a:cxn ang="0">
                  <a:pos x="T4" y="T5"/>
                </a:cxn>
                <a:cxn ang="0">
                  <a:pos x="T6" y="T7"/>
                </a:cxn>
                <a:cxn ang="0">
                  <a:pos x="T8" y="T9"/>
                </a:cxn>
                <a:cxn ang="0">
                  <a:pos x="T10" y="T11"/>
                </a:cxn>
              </a:cxnLst>
              <a:rect l="0" t="0" r="r" b="b"/>
              <a:pathLst>
                <a:path w="14" h="17">
                  <a:moveTo>
                    <a:pt x="14" y="0"/>
                  </a:moveTo>
                  <a:lnTo>
                    <a:pt x="0" y="17"/>
                  </a:lnTo>
                  <a:lnTo>
                    <a:pt x="12" y="5"/>
                  </a:lnTo>
                  <a:lnTo>
                    <a:pt x="14" y="3"/>
                  </a:lnTo>
                  <a:lnTo>
                    <a:pt x="14"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86" name="Freeform 33"/>
            <p:cNvSpPr/>
            <p:nvPr/>
          </p:nvSpPr>
          <p:spPr bwMode="auto">
            <a:xfrm>
              <a:off x="5675630" y="5251857"/>
              <a:ext cx="326764" cy="776340"/>
            </a:xfrm>
            <a:custGeom>
              <a:avLst/>
              <a:gdLst>
                <a:gd name="T0" fmla="*/ 313 w 447"/>
                <a:gd name="T1" fmla="*/ 0 h 1062"/>
                <a:gd name="T2" fmla="*/ 336 w 447"/>
                <a:gd name="T3" fmla="*/ 102 h 1062"/>
                <a:gd name="T4" fmla="*/ 447 w 447"/>
                <a:gd name="T5" fmla="*/ 1062 h 1062"/>
                <a:gd name="T6" fmla="*/ 256 w 447"/>
                <a:gd name="T7" fmla="*/ 1062 h 1062"/>
                <a:gd name="T8" fmla="*/ 45 w 447"/>
                <a:gd name="T9" fmla="*/ 634 h 1062"/>
                <a:gd name="T10" fmla="*/ 246 w 447"/>
                <a:gd name="T11" fmla="*/ 499 h 1062"/>
                <a:gd name="T12" fmla="*/ 0 w 447"/>
                <a:gd name="T13" fmla="*/ 383 h 1062"/>
                <a:gd name="T14" fmla="*/ 213 w 447"/>
                <a:gd name="T15" fmla="*/ 45 h 1062"/>
                <a:gd name="T16" fmla="*/ 313 w 447"/>
                <a:gd name="T17" fmla="*/ 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7" h="1062">
                  <a:moveTo>
                    <a:pt x="313" y="0"/>
                  </a:moveTo>
                  <a:lnTo>
                    <a:pt x="336" y="102"/>
                  </a:lnTo>
                  <a:lnTo>
                    <a:pt x="447" y="1062"/>
                  </a:lnTo>
                  <a:lnTo>
                    <a:pt x="256" y="1062"/>
                  </a:lnTo>
                  <a:lnTo>
                    <a:pt x="45" y="634"/>
                  </a:lnTo>
                  <a:lnTo>
                    <a:pt x="246" y="499"/>
                  </a:lnTo>
                  <a:lnTo>
                    <a:pt x="0" y="383"/>
                  </a:lnTo>
                  <a:lnTo>
                    <a:pt x="213" y="45"/>
                  </a:lnTo>
                  <a:lnTo>
                    <a:pt x="313" y="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87" name="Freeform 34"/>
            <p:cNvSpPr/>
            <p:nvPr/>
          </p:nvSpPr>
          <p:spPr bwMode="auto">
            <a:xfrm>
              <a:off x="5675630" y="5251857"/>
              <a:ext cx="326764" cy="776340"/>
            </a:xfrm>
            <a:custGeom>
              <a:avLst/>
              <a:gdLst>
                <a:gd name="T0" fmla="*/ 313 w 447"/>
                <a:gd name="T1" fmla="*/ 0 h 1062"/>
                <a:gd name="T2" fmla="*/ 336 w 447"/>
                <a:gd name="T3" fmla="*/ 102 h 1062"/>
                <a:gd name="T4" fmla="*/ 447 w 447"/>
                <a:gd name="T5" fmla="*/ 1062 h 1062"/>
                <a:gd name="T6" fmla="*/ 256 w 447"/>
                <a:gd name="T7" fmla="*/ 1062 h 1062"/>
                <a:gd name="T8" fmla="*/ 45 w 447"/>
                <a:gd name="T9" fmla="*/ 634 h 1062"/>
                <a:gd name="T10" fmla="*/ 246 w 447"/>
                <a:gd name="T11" fmla="*/ 499 h 1062"/>
                <a:gd name="T12" fmla="*/ 0 w 447"/>
                <a:gd name="T13" fmla="*/ 383 h 1062"/>
                <a:gd name="T14" fmla="*/ 213 w 447"/>
                <a:gd name="T15" fmla="*/ 45 h 1062"/>
                <a:gd name="T16" fmla="*/ 313 w 447"/>
                <a:gd name="T17" fmla="*/ 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7" h="1062">
                  <a:moveTo>
                    <a:pt x="313" y="0"/>
                  </a:moveTo>
                  <a:lnTo>
                    <a:pt x="336" y="102"/>
                  </a:lnTo>
                  <a:lnTo>
                    <a:pt x="447" y="1062"/>
                  </a:lnTo>
                  <a:lnTo>
                    <a:pt x="256" y="1062"/>
                  </a:lnTo>
                  <a:lnTo>
                    <a:pt x="45" y="634"/>
                  </a:lnTo>
                  <a:lnTo>
                    <a:pt x="246" y="499"/>
                  </a:lnTo>
                  <a:lnTo>
                    <a:pt x="0" y="383"/>
                  </a:lnTo>
                  <a:lnTo>
                    <a:pt x="213" y="45"/>
                  </a:lnTo>
                  <a:lnTo>
                    <a:pt x="3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88" name="Freeform 35"/>
            <p:cNvSpPr/>
            <p:nvPr/>
          </p:nvSpPr>
          <p:spPr bwMode="auto">
            <a:xfrm>
              <a:off x="6213659" y="5240160"/>
              <a:ext cx="326764" cy="788037"/>
            </a:xfrm>
            <a:custGeom>
              <a:avLst/>
              <a:gdLst>
                <a:gd name="T0" fmla="*/ 111 w 447"/>
                <a:gd name="T1" fmla="*/ 0 h 1078"/>
                <a:gd name="T2" fmla="*/ 111 w 447"/>
                <a:gd name="T3" fmla="*/ 116 h 1078"/>
                <a:gd name="T4" fmla="*/ 0 w 447"/>
                <a:gd name="T5" fmla="*/ 1078 h 1078"/>
                <a:gd name="T6" fmla="*/ 191 w 447"/>
                <a:gd name="T7" fmla="*/ 1078 h 1078"/>
                <a:gd name="T8" fmla="*/ 402 w 447"/>
                <a:gd name="T9" fmla="*/ 650 h 1078"/>
                <a:gd name="T10" fmla="*/ 201 w 447"/>
                <a:gd name="T11" fmla="*/ 515 h 1078"/>
                <a:gd name="T12" fmla="*/ 447 w 447"/>
                <a:gd name="T13" fmla="*/ 399 h 1078"/>
                <a:gd name="T14" fmla="*/ 246 w 447"/>
                <a:gd name="T15" fmla="*/ 61 h 1078"/>
                <a:gd name="T16" fmla="*/ 111 w 447"/>
                <a:gd name="T17"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7" h="1078">
                  <a:moveTo>
                    <a:pt x="111" y="0"/>
                  </a:moveTo>
                  <a:lnTo>
                    <a:pt x="111" y="116"/>
                  </a:lnTo>
                  <a:lnTo>
                    <a:pt x="0" y="1078"/>
                  </a:lnTo>
                  <a:lnTo>
                    <a:pt x="191" y="1078"/>
                  </a:lnTo>
                  <a:lnTo>
                    <a:pt x="402" y="650"/>
                  </a:lnTo>
                  <a:lnTo>
                    <a:pt x="201" y="515"/>
                  </a:lnTo>
                  <a:lnTo>
                    <a:pt x="447" y="399"/>
                  </a:lnTo>
                  <a:lnTo>
                    <a:pt x="246" y="61"/>
                  </a:lnTo>
                  <a:lnTo>
                    <a:pt x="111" y="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89" name="Freeform 36"/>
            <p:cNvSpPr/>
            <p:nvPr/>
          </p:nvSpPr>
          <p:spPr bwMode="auto">
            <a:xfrm>
              <a:off x="5878122" y="5422914"/>
              <a:ext cx="494167" cy="605283"/>
            </a:xfrm>
            <a:custGeom>
              <a:avLst/>
              <a:gdLst>
                <a:gd name="T0" fmla="*/ 135 w 286"/>
                <a:gd name="T1" fmla="*/ 0 h 350"/>
                <a:gd name="T2" fmla="*/ 286 w 286"/>
                <a:gd name="T3" fmla="*/ 44 h 350"/>
                <a:gd name="T4" fmla="*/ 228 w 286"/>
                <a:gd name="T5" fmla="*/ 350 h 350"/>
                <a:gd name="T6" fmla="*/ 23 w 286"/>
                <a:gd name="T7" fmla="*/ 350 h 350"/>
                <a:gd name="T8" fmla="*/ 0 w 286"/>
                <a:gd name="T9" fmla="*/ 45 h 350"/>
                <a:gd name="T10" fmla="*/ 135 w 286"/>
                <a:gd name="T11" fmla="*/ 0 h 350"/>
              </a:gdLst>
              <a:ahLst/>
              <a:cxnLst>
                <a:cxn ang="0">
                  <a:pos x="T0" y="T1"/>
                </a:cxn>
                <a:cxn ang="0">
                  <a:pos x="T2" y="T3"/>
                </a:cxn>
                <a:cxn ang="0">
                  <a:pos x="T4" y="T5"/>
                </a:cxn>
                <a:cxn ang="0">
                  <a:pos x="T6" y="T7"/>
                </a:cxn>
                <a:cxn ang="0">
                  <a:pos x="T8" y="T9"/>
                </a:cxn>
                <a:cxn ang="0">
                  <a:pos x="T10" y="T11"/>
                </a:cxn>
              </a:cxnLst>
              <a:rect l="0" t="0" r="r" b="b"/>
              <a:pathLst>
                <a:path w="286" h="350">
                  <a:moveTo>
                    <a:pt x="135" y="0"/>
                  </a:moveTo>
                  <a:cubicBezTo>
                    <a:pt x="135" y="0"/>
                    <a:pt x="286" y="35"/>
                    <a:pt x="286" y="44"/>
                  </a:cubicBezTo>
                  <a:cubicBezTo>
                    <a:pt x="286" y="53"/>
                    <a:pt x="228" y="350"/>
                    <a:pt x="228" y="350"/>
                  </a:cubicBezTo>
                  <a:cubicBezTo>
                    <a:pt x="23" y="350"/>
                    <a:pt x="23" y="350"/>
                    <a:pt x="23" y="350"/>
                  </a:cubicBezTo>
                  <a:cubicBezTo>
                    <a:pt x="0" y="45"/>
                    <a:pt x="0" y="45"/>
                    <a:pt x="0" y="45"/>
                  </a:cubicBezTo>
                  <a:cubicBezTo>
                    <a:pt x="135" y="0"/>
                    <a:pt x="135" y="0"/>
                    <a:pt x="13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90" name="Freeform 37"/>
            <p:cNvSpPr/>
            <p:nvPr/>
          </p:nvSpPr>
          <p:spPr bwMode="auto">
            <a:xfrm>
              <a:off x="6032366" y="5421453"/>
              <a:ext cx="160093" cy="157168"/>
            </a:xfrm>
            <a:custGeom>
              <a:avLst/>
              <a:gdLst>
                <a:gd name="T0" fmla="*/ 219 w 219"/>
                <a:gd name="T1" fmla="*/ 121 h 215"/>
                <a:gd name="T2" fmla="*/ 158 w 219"/>
                <a:gd name="T3" fmla="*/ 215 h 215"/>
                <a:gd name="T4" fmla="*/ 61 w 219"/>
                <a:gd name="T5" fmla="*/ 215 h 215"/>
                <a:gd name="T6" fmla="*/ 0 w 219"/>
                <a:gd name="T7" fmla="*/ 121 h 215"/>
                <a:gd name="T8" fmla="*/ 108 w 219"/>
                <a:gd name="T9" fmla="*/ 0 h 215"/>
                <a:gd name="T10" fmla="*/ 219 w 219"/>
                <a:gd name="T11" fmla="*/ 121 h 215"/>
              </a:gdLst>
              <a:ahLst/>
              <a:cxnLst>
                <a:cxn ang="0">
                  <a:pos x="T0" y="T1"/>
                </a:cxn>
                <a:cxn ang="0">
                  <a:pos x="T2" y="T3"/>
                </a:cxn>
                <a:cxn ang="0">
                  <a:pos x="T4" y="T5"/>
                </a:cxn>
                <a:cxn ang="0">
                  <a:pos x="T6" y="T7"/>
                </a:cxn>
                <a:cxn ang="0">
                  <a:pos x="T8" y="T9"/>
                </a:cxn>
                <a:cxn ang="0">
                  <a:pos x="T10" y="T11"/>
                </a:cxn>
              </a:cxnLst>
              <a:rect l="0" t="0" r="r" b="b"/>
              <a:pathLst>
                <a:path w="219" h="215">
                  <a:moveTo>
                    <a:pt x="219" y="121"/>
                  </a:moveTo>
                  <a:lnTo>
                    <a:pt x="158" y="215"/>
                  </a:lnTo>
                  <a:lnTo>
                    <a:pt x="61" y="215"/>
                  </a:lnTo>
                  <a:lnTo>
                    <a:pt x="0" y="121"/>
                  </a:lnTo>
                  <a:lnTo>
                    <a:pt x="108" y="0"/>
                  </a:lnTo>
                  <a:lnTo>
                    <a:pt x="219" y="121"/>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91" name="Freeform 38"/>
            <p:cNvSpPr/>
            <p:nvPr/>
          </p:nvSpPr>
          <p:spPr bwMode="auto">
            <a:xfrm>
              <a:off x="6032366" y="5421453"/>
              <a:ext cx="160093" cy="157168"/>
            </a:xfrm>
            <a:custGeom>
              <a:avLst/>
              <a:gdLst>
                <a:gd name="T0" fmla="*/ 219 w 219"/>
                <a:gd name="T1" fmla="*/ 121 h 215"/>
                <a:gd name="T2" fmla="*/ 158 w 219"/>
                <a:gd name="T3" fmla="*/ 215 h 215"/>
                <a:gd name="T4" fmla="*/ 61 w 219"/>
                <a:gd name="T5" fmla="*/ 215 h 215"/>
                <a:gd name="T6" fmla="*/ 0 w 219"/>
                <a:gd name="T7" fmla="*/ 121 h 215"/>
                <a:gd name="T8" fmla="*/ 108 w 219"/>
                <a:gd name="T9" fmla="*/ 0 h 215"/>
                <a:gd name="T10" fmla="*/ 219 w 219"/>
                <a:gd name="T11" fmla="*/ 121 h 215"/>
              </a:gdLst>
              <a:ahLst/>
              <a:cxnLst>
                <a:cxn ang="0">
                  <a:pos x="T0" y="T1"/>
                </a:cxn>
                <a:cxn ang="0">
                  <a:pos x="T2" y="T3"/>
                </a:cxn>
                <a:cxn ang="0">
                  <a:pos x="T4" y="T5"/>
                </a:cxn>
                <a:cxn ang="0">
                  <a:pos x="T6" y="T7"/>
                </a:cxn>
                <a:cxn ang="0">
                  <a:pos x="T8" y="T9"/>
                </a:cxn>
                <a:cxn ang="0">
                  <a:pos x="T10" y="T11"/>
                </a:cxn>
              </a:cxnLst>
              <a:rect l="0" t="0" r="r" b="b"/>
              <a:pathLst>
                <a:path w="219" h="215">
                  <a:moveTo>
                    <a:pt x="219" y="121"/>
                  </a:moveTo>
                  <a:lnTo>
                    <a:pt x="158" y="215"/>
                  </a:lnTo>
                  <a:lnTo>
                    <a:pt x="61" y="215"/>
                  </a:lnTo>
                  <a:lnTo>
                    <a:pt x="0" y="121"/>
                  </a:lnTo>
                  <a:lnTo>
                    <a:pt x="108" y="0"/>
                  </a:lnTo>
                  <a:lnTo>
                    <a:pt x="219" y="1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92" name="Freeform 39"/>
            <p:cNvSpPr/>
            <p:nvPr/>
          </p:nvSpPr>
          <p:spPr bwMode="auto">
            <a:xfrm>
              <a:off x="6013360" y="5578621"/>
              <a:ext cx="198106" cy="449576"/>
            </a:xfrm>
            <a:custGeom>
              <a:avLst/>
              <a:gdLst>
                <a:gd name="T0" fmla="*/ 184 w 271"/>
                <a:gd name="T1" fmla="*/ 0 h 615"/>
                <a:gd name="T2" fmla="*/ 271 w 271"/>
                <a:gd name="T3" fmla="*/ 615 h 615"/>
                <a:gd name="T4" fmla="*/ 0 w 271"/>
                <a:gd name="T5" fmla="*/ 615 h 615"/>
                <a:gd name="T6" fmla="*/ 87 w 271"/>
                <a:gd name="T7" fmla="*/ 0 h 615"/>
                <a:gd name="T8" fmla="*/ 184 w 271"/>
                <a:gd name="T9" fmla="*/ 0 h 615"/>
              </a:gdLst>
              <a:ahLst/>
              <a:cxnLst>
                <a:cxn ang="0">
                  <a:pos x="T0" y="T1"/>
                </a:cxn>
                <a:cxn ang="0">
                  <a:pos x="T2" y="T3"/>
                </a:cxn>
                <a:cxn ang="0">
                  <a:pos x="T4" y="T5"/>
                </a:cxn>
                <a:cxn ang="0">
                  <a:pos x="T6" y="T7"/>
                </a:cxn>
                <a:cxn ang="0">
                  <a:pos x="T8" y="T9"/>
                </a:cxn>
              </a:cxnLst>
              <a:rect l="0" t="0" r="r" b="b"/>
              <a:pathLst>
                <a:path w="271" h="615">
                  <a:moveTo>
                    <a:pt x="184" y="0"/>
                  </a:moveTo>
                  <a:lnTo>
                    <a:pt x="271" y="615"/>
                  </a:lnTo>
                  <a:lnTo>
                    <a:pt x="0" y="615"/>
                  </a:lnTo>
                  <a:lnTo>
                    <a:pt x="87" y="0"/>
                  </a:lnTo>
                  <a:lnTo>
                    <a:pt x="184" y="0"/>
                  </a:lnTo>
                  <a:close/>
                </a:path>
              </a:pathLst>
            </a:custGeom>
            <a:solidFill>
              <a:srgbClr val="28A8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93" name="Freeform 40"/>
            <p:cNvSpPr/>
            <p:nvPr/>
          </p:nvSpPr>
          <p:spPr bwMode="auto">
            <a:xfrm>
              <a:off x="6013360" y="5578621"/>
              <a:ext cx="198106" cy="449576"/>
            </a:xfrm>
            <a:custGeom>
              <a:avLst/>
              <a:gdLst>
                <a:gd name="T0" fmla="*/ 184 w 271"/>
                <a:gd name="T1" fmla="*/ 0 h 615"/>
                <a:gd name="T2" fmla="*/ 271 w 271"/>
                <a:gd name="T3" fmla="*/ 615 h 615"/>
                <a:gd name="T4" fmla="*/ 0 w 271"/>
                <a:gd name="T5" fmla="*/ 615 h 615"/>
                <a:gd name="T6" fmla="*/ 87 w 271"/>
                <a:gd name="T7" fmla="*/ 0 h 615"/>
                <a:gd name="T8" fmla="*/ 184 w 271"/>
                <a:gd name="T9" fmla="*/ 0 h 615"/>
              </a:gdLst>
              <a:ahLst/>
              <a:cxnLst>
                <a:cxn ang="0">
                  <a:pos x="T0" y="T1"/>
                </a:cxn>
                <a:cxn ang="0">
                  <a:pos x="T2" y="T3"/>
                </a:cxn>
                <a:cxn ang="0">
                  <a:pos x="T4" y="T5"/>
                </a:cxn>
                <a:cxn ang="0">
                  <a:pos x="T6" y="T7"/>
                </a:cxn>
                <a:cxn ang="0">
                  <a:pos x="T8" y="T9"/>
                </a:cxn>
              </a:cxnLst>
              <a:rect l="0" t="0" r="r" b="b"/>
              <a:pathLst>
                <a:path w="271" h="615">
                  <a:moveTo>
                    <a:pt x="184" y="0"/>
                  </a:moveTo>
                  <a:lnTo>
                    <a:pt x="271" y="615"/>
                  </a:lnTo>
                  <a:lnTo>
                    <a:pt x="0" y="615"/>
                  </a:lnTo>
                  <a:lnTo>
                    <a:pt x="87" y="0"/>
                  </a:lnTo>
                  <a:lnTo>
                    <a:pt x="1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94" name="Freeform 41"/>
            <p:cNvSpPr/>
            <p:nvPr/>
          </p:nvSpPr>
          <p:spPr bwMode="auto">
            <a:xfrm>
              <a:off x="6111317" y="5188258"/>
              <a:ext cx="203954" cy="395480"/>
            </a:xfrm>
            <a:custGeom>
              <a:avLst/>
              <a:gdLst>
                <a:gd name="T0" fmla="*/ 256 w 279"/>
                <a:gd name="T1" fmla="*/ 0 h 541"/>
                <a:gd name="T2" fmla="*/ 279 w 279"/>
                <a:gd name="T3" fmla="*/ 87 h 541"/>
                <a:gd name="T4" fmla="*/ 216 w 279"/>
                <a:gd name="T5" fmla="*/ 541 h 541"/>
                <a:gd name="T6" fmla="*/ 0 w 279"/>
                <a:gd name="T7" fmla="*/ 321 h 541"/>
                <a:gd name="T8" fmla="*/ 256 w 279"/>
                <a:gd name="T9" fmla="*/ 0 h 541"/>
              </a:gdLst>
              <a:ahLst/>
              <a:cxnLst>
                <a:cxn ang="0">
                  <a:pos x="T0" y="T1"/>
                </a:cxn>
                <a:cxn ang="0">
                  <a:pos x="T2" y="T3"/>
                </a:cxn>
                <a:cxn ang="0">
                  <a:pos x="T4" y="T5"/>
                </a:cxn>
                <a:cxn ang="0">
                  <a:pos x="T6" y="T7"/>
                </a:cxn>
                <a:cxn ang="0">
                  <a:pos x="T8" y="T9"/>
                </a:cxn>
              </a:cxnLst>
              <a:rect l="0" t="0" r="r" b="b"/>
              <a:pathLst>
                <a:path w="279" h="541">
                  <a:moveTo>
                    <a:pt x="256" y="0"/>
                  </a:moveTo>
                  <a:lnTo>
                    <a:pt x="279" y="87"/>
                  </a:lnTo>
                  <a:lnTo>
                    <a:pt x="216" y="541"/>
                  </a:lnTo>
                  <a:lnTo>
                    <a:pt x="0" y="321"/>
                  </a:lnTo>
                  <a:lnTo>
                    <a:pt x="25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95" name="Freeform 42"/>
            <p:cNvSpPr/>
            <p:nvPr/>
          </p:nvSpPr>
          <p:spPr bwMode="auto">
            <a:xfrm>
              <a:off x="6111317" y="5188258"/>
              <a:ext cx="203954" cy="395480"/>
            </a:xfrm>
            <a:custGeom>
              <a:avLst/>
              <a:gdLst>
                <a:gd name="T0" fmla="*/ 256 w 279"/>
                <a:gd name="T1" fmla="*/ 0 h 541"/>
                <a:gd name="T2" fmla="*/ 279 w 279"/>
                <a:gd name="T3" fmla="*/ 87 h 541"/>
                <a:gd name="T4" fmla="*/ 216 w 279"/>
                <a:gd name="T5" fmla="*/ 541 h 541"/>
                <a:gd name="T6" fmla="*/ 0 w 279"/>
                <a:gd name="T7" fmla="*/ 321 h 541"/>
                <a:gd name="T8" fmla="*/ 256 w 279"/>
                <a:gd name="T9" fmla="*/ 0 h 541"/>
              </a:gdLst>
              <a:ahLst/>
              <a:cxnLst>
                <a:cxn ang="0">
                  <a:pos x="T0" y="T1"/>
                </a:cxn>
                <a:cxn ang="0">
                  <a:pos x="T2" y="T3"/>
                </a:cxn>
                <a:cxn ang="0">
                  <a:pos x="T4" y="T5"/>
                </a:cxn>
                <a:cxn ang="0">
                  <a:pos x="T6" y="T7"/>
                </a:cxn>
                <a:cxn ang="0">
                  <a:pos x="T8" y="T9"/>
                </a:cxn>
              </a:cxnLst>
              <a:rect l="0" t="0" r="r" b="b"/>
              <a:pathLst>
                <a:path w="279" h="541">
                  <a:moveTo>
                    <a:pt x="256" y="0"/>
                  </a:moveTo>
                  <a:lnTo>
                    <a:pt x="279" y="87"/>
                  </a:lnTo>
                  <a:lnTo>
                    <a:pt x="216" y="541"/>
                  </a:lnTo>
                  <a:lnTo>
                    <a:pt x="0" y="321"/>
                  </a:lnTo>
                  <a:lnTo>
                    <a:pt x="2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96" name="Freeform 43"/>
            <p:cNvSpPr/>
            <p:nvPr/>
          </p:nvSpPr>
          <p:spPr bwMode="auto">
            <a:xfrm>
              <a:off x="5912480" y="5188258"/>
              <a:ext cx="198837" cy="399136"/>
            </a:xfrm>
            <a:custGeom>
              <a:avLst/>
              <a:gdLst>
                <a:gd name="T0" fmla="*/ 17 w 272"/>
                <a:gd name="T1" fmla="*/ 0 h 546"/>
                <a:gd name="T2" fmla="*/ 0 w 272"/>
                <a:gd name="T3" fmla="*/ 85 h 546"/>
                <a:gd name="T4" fmla="*/ 57 w 272"/>
                <a:gd name="T5" fmla="*/ 546 h 546"/>
                <a:gd name="T6" fmla="*/ 272 w 272"/>
                <a:gd name="T7" fmla="*/ 321 h 546"/>
                <a:gd name="T8" fmla="*/ 17 w 272"/>
                <a:gd name="T9" fmla="*/ 0 h 546"/>
              </a:gdLst>
              <a:ahLst/>
              <a:cxnLst>
                <a:cxn ang="0">
                  <a:pos x="T0" y="T1"/>
                </a:cxn>
                <a:cxn ang="0">
                  <a:pos x="T2" y="T3"/>
                </a:cxn>
                <a:cxn ang="0">
                  <a:pos x="T4" y="T5"/>
                </a:cxn>
                <a:cxn ang="0">
                  <a:pos x="T6" y="T7"/>
                </a:cxn>
                <a:cxn ang="0">
                  <a:pos x="T8" y="T9"/>
                </a:cxn>
              </a:cxnLst>
              <a:rect l="0" t="0" r="r" b="b"/>
              <a:pathLst>
                <a:path w="272" h="546">
                  <a:moveTo>
                    <a:pt x="17" y="0"/>
                  </a:moveTo>
                  <a:lnTo>
                    <a:pt x="0" y="85"/>
                  </a:lnTo>
                  <a:lnTo>
                    <a:pt x="57" y="546"/>
                  </a:lnTo>
                  <a:lnTo>
                    <a:pt x="272" y="321"/>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97" name="Freeform 44"/>
            <p:cNvSpPr/>
            <p:nvPr/>
          </p:nvSpPr>
          <p:spPr bwMode="auto">
            <a:xfrm>
              <a:off x="5912480" y="5188258"/>
              <a:ext cx="198837" cy="399136"/>
            </a:xfrm>
            <a:custGeom>
              <a:avLst/>
              <a:gdLst>
                <a:gd name="T0" fmla="*/ 17 w 272"/>
                <a:gd name="T1" fmla="*/ 0 h 546"/>
                <a:gd name="T2" fmla="*/ 0 w 272"/>
                <a:gd name="T3" fmla="*/ 85 h 546"/>
                <a:gd name="T4" fmla="*/ 57 w 272"/>
                <a:gd name="T5" fmla="*/ 546 h 546"/>
                <a:gd name="T6" fmla="*/ 272 w 272"/>
                <a:gd name="T7" fmla="*/ 321 h 546"/>
                <a:gd name="T8" fmla="*/ 17 w 272"/>
                <a:gd name="T9" fmla="*/ 0 h 546"/>
              </a:gdLst>
              <a:ahLst/>
              <a:cxnLst>
                <a:cxn ang="0">
                  <a:pos x="T0" y="T1"/>
                </a:cxn>
                <a:cxn ang="0">
                  <a:pos x="T2" y="T3"/>
                </a:cxn>
                <a:cxn ang="0">
                  <a:pos x="T4" y="T5"/>
                </a:cxn>
                <a:cxn ang="0">
                  <a:pos x="T6" y="T7"/>
                </a:cxn>
                <a:cxn ang="0">
                  <a:pos x="T8" y="T9"/>
                </a:cxn>
              </a:cxnLst>
              <a:rect l="0" t="0" r="r" b="b"/>
              <a:pathLst>
                <a:path w="272" h="546">
                  <a:moveTo>
                    <a:pt x="17" y="0"/>
                  </a:moveTo>
                  <a:lnTo>
                    <a:pt x="0" y="85"/>
                  </a:lnTo>
                  <a:lnTo>
                    <a:pt x="57" y="546"/>
                  </a:lnTo>
                  <a:lnTo>
                    <a:pt x="272" y="321"/>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98" name="Freeform 45"/>
            <p:cNvSpPr/>
            <p:nvPr/>
          </p:nvSpPr>
          <p:spPr bwMode="auto">
            <a:xfrm>
              <a:off x="6106199" y="5184603"/>
              <a:ext cx="188603" cy="236850"/>
            </a:xfrm>
            <a:custGeom>
              <a:avLst/>
              <a:gdLst>
                <a:gd name="T0" fmla="*/ 109 w 109"/>
                <a:gd name="T1" fmla="*/ 0 h 137"/>
                <a:gd name="T2" fmla="*/ 104 w 109"/>
                <a:gd name="T3" fmla="*/ 6 h 137"/>
                <a:gd name="T4" fmla="*/ 2 w 109"/>
                <a:gd name="T5" fmla="*/ 134 h 137"/>
                <a:gd name="T6" fmla="*/ 0 w 109"/>
                <a:gd name="T7" fmla="*/ 131 h 137"/>
                <a:gd name="T8" fmla="*/ 0 w 109"/>
                <a:gd name="T9" fmla="*/ 135 h 137"/>
                <a:gd name="T10" fmla="*/ 3 w 109"/>
                <a:gd name="T11" fmla="*/ 137 h 137"/>
                <a:gd name="T12" fmla="*/ 109 w 109"/>
                <a:gd name="T13" fmla="*/ 2 h 137"/>
                <a:gd name="T14" fmla="*/ 109 w 109"/>
                <a:gd name="T15" fmla="*/ 0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37">
                  <a:moveTo>
                    <a:pt x="109" y="0"/>
                  </a:moveTo>
                  <a:cubicBezTo>
                    <a:pt x="109" y="0"/>
                    <a:pt x="108" y="2"/>
                    <a:pt x="104" y="6"/>
                  </a:cubicBezTo>
                  <a:cubicBezTo>
                    <a:pt x="2" y="134"/>
                    <a:pt x="2" y="134"/>
                    <a:pt x="2" y="134"/>
                  </a:cubicBezTo>
                  <a:cubicBezTo>
                    <a:pt x="0" y="131"/>
                    <a:pt x="0" y="131"/>
                    <a:pt x="0" y="131"/>
                  </a:cubicBezTo>
                  <a:cubicBezTo>
                    <a:pt x="0" y="135"/>
                    <a:pt x="0" y="135"/>
                    <a:pt x="0" y="135"/>
                  </a:cubicBezTo>
                  <a:cubicBezTo>
                    <a:pt x="3" y="137"/>
                    <a:pt x="3" y="137"/>
                    <a:pt x="3" y="137"/>
                  </a:cubicBezTo>
                  <a:cubicBezTo>
                    <a:pt x="109" y="2"/>
                    <a:pt x="109" y="2"/>
                    <a:pt x="109" y="2"/>
                  </a:cubicBezTo>
                  <a:cubicBezTo>
                    <a:pt x="109" y="0"/>
                    <a:pt x="109" y="0"/>
                    <a:pt x="109" y="0"/>
                  </a:cubicBezTo>
                </a:path>
              </a:pathLst>
            </a:custGeom>
            <a:solidFill>
              <a:srgbClr val="DEB0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99" name="Freeform 46"/>
            <p:cNvSpPr/>
            <p:nvPr/>
          </p:nvSpPr>
          <p:spPr bwMode="auto">
            <a:xfrm>
              <a:off x="6286029" y="5184603"/>
              <a:ext cx="8772" cy="10235"/>
            </a:xfrm>
            <a:custGeom>
              <a:avLst/>
              <a:gdLst>
                <a:gd name="T0" fmla="*/ 5 w 5"/>
                <a:gd name="T1" fmla="*/ 0 h 6"/>
                <a:gd name="T2" fmla="*/ 5 w 5"/>
                <a:gd name="T3" fmla="*/ 0 h 6"/>
                <a:gd name="T4" fmla="*/ 0 w 5"/>
                <a:gd name="T5" fmla="*/ 6 h 6"/>
                <a:gd name="T6" fmla="*/ 5 w 5"/>
                <a:gd name="T7" fmla="*/ 0 h 6"/>
                <a:gd name="T8" fmla="*/ 5 w 5"/>
                <a:gd name="T9" fmla="*/ 0 h 6"/>
              </a:gdLst>
              <a:ahLst/>
              <a:cxnLst>
                <a:cxn ang="0">
                  <a:pos x="T0" y="T1"/>
                </a:cxn>
                <a:cxn ang="0">
                  <a:pos x="T2" y="T3"/>
                </a:cxn>
                <a:cxn ang="0">
                  <a:pos x="T4" y="T5"/>
                </a:cxn>
                <a:cxn ang="0">
                  <a:pos x="T6" y="T7"/>
                </a:cxn>
                <a:cxn ang="0">
                  <a:pos x="T8" y="T9"/>
                </a:cxn>
              </a:cxnLst>
              <a:rect l="0" t="0" r="r" b="b"/>
              <a:pathLst>
                <a:path w="5" h="6">
                  <a:moveTo>
                    <a:pt x="5" y="0"/>
                  </a:moveTo>
                  <a:cubicBezTo>
                    <a:pt x="5" y="0"/>
                    <a:pt x="5" y="0"/>
                    <a:pt x="5" y="0"/>
                  </a:cubicBezTo>
                  <a:cubicBezTo>
                    <a:pt x="0" y="6"/>
                    <a:pt x="0" y="6"/>
                    <a:pt x="0" y="6"/>
                  </a:cubicBezTo>
                  <a:cubicBezTo>
                    <a:pt x="4" y="2"/>
                    <a:pt x="5" y="0"/>
                    <a:pt x="5" y="0"/>
                  </a:cubicBezTo>
                  <a:cubicBezTo>
                    <a:pt x="5" y="0"/>
                    <a:pt x="5" y="0"/>
                    <a:pt x="5" y="0"/>
                  </a:cubicBezTo>
                </a:path>
              </a:pathLst>
            </a:custGeom>
            <a:solidFill>
              <a:srgbClr val="CCA1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00" name="Freeform 47"/>
            <p:cNvSpPr/>
            <p:nvPr/>
          </p:nvSpPr>
          <p:spPr bwMode="auto">
            <a:xfrm>
              <a:off x="6106199" y="5417798"/>
              <a:ext cx="5117" cy="5117"/>
            </a:xfrm>
            <a:custGeom>
              <a:avLst/>
              <a:gdLst>
                <a:gd name="T0" fmla="*/ 0 w 7"/>
                <a:gd name="T1" fmla="*/ 0 h 7"/>
                <a:gd name="T2" fmla="*/ 0 w 7"/>
                <a:gd name="T3" fmla="*/ 0 h 7"/>
                <a:gd name="T4" fmla="*/ 5 w 7"/>
                <a:gd name="T5" fmla="*/ 7 h 7"/>
                <a:gd name="T6" fmla="*/ 7 w 7"/>
                <a:gd name="T7" fmla="*/ 5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lnTo>
                    <a:pt x="0" y="0"/>
                  </a:lnTo>
                  <a:lnTo>
                    <a:pt x="5" y="7"/>
                  </a:lnTo>
                  <a:lnTo>
                    <a:pt x="7" y="5"/>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01" name="Freeform 48"/>
            <p:cNvSpPr/>
            <p:nvPr/>
          </p:nvSpPr>
          <p:spPr bwMode="auto">
            <a:xfrm>
              <a:off x="6106199" y="5417798"/>
              <a:ext cx="5117" cy="5117"/>
            </a:xfrm>
            <a:custGeom>
              <a:avLst/>
              <a:gdLst>
                <a:gd name="T0" fmla="*/ 0 w 7"/>
                <a:gd name="T1" fmla="*/ 0 h 7"/>
                <a:gd name="T2" fmla="*/ 0 w 7"/>
                <a:gd name="T3" fmla="*/ 0 h 7"/>
                <a:gd name="T4" fmla="*/ 5 w 7"/>
                <a:gd name="T5" fmla="*/ 7 h 7"/>
                <a:gd name="T6" fmla="*/ 7 w 7"/>
                <a:gd name="T7" fmla="*/ 5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lnTo>
                    <a:pt x="0" y="0"/>
                  </a:lnTo>
                  <a:lnTo>
                    <a:pt x="5" y="7"/>
                  </a:lnTo>
                  <a:lnTo>
                    <a:pt x="7"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02" name="Freeform 50"/>
            <p:cNvSpPr>
              <a:spLocks noEditPoints="1"/>
            </p:cNvSpPr>
            <p:nvPr/>
          </p:nvSpPr>
          <p:spPr bwMode="auto">
            <a:xfrm>
              <a:off x="6114971" y="5426570"/>
              <a:ext cx="154245" cy="207609"/>
            </a:xfrm>
            <a:custGeom>
              <a:avLst/>
              <a:gdLst>
                <a:gd name="T0" fmla="*/ 99 w 211"/>
                <a:gd name="T1" fmla="*/ 123 h 284"/>
                <a:gd name="T2" fmla="*/ 92 w 211"/>
                <a:gd name="T3" fmla="*/ 132 h 284"/>
                <a:gd name="T4" fmla="*/ 201 w 211"/>
                <a:gd name="T5" fmla="*/ 284 h 284"/>
                <a:gd name="T6" fmla="*/ 211 w 211"/>
                <a:gd name="T7" fmla="*/ 222 h 284"/>
                <a:gd name="T8" fmla="*/ 206 w 211"/>
                <a:gd name="T9" fmla="*/ 255 h 284"/>
                <a:gd name="T10" fmla="*/ 99 w 211"/>
                <a:gd name="T11" fmla="*/ 123 h 284"/>
                <a:gd name="T12" fmla="*/ 0 w 211"/>
                <a:gd name="T13" fmla="*/ 0 h 284"/>
                <a:gd name="T14" fmla="*/ 106 w 211"/>
                <a:gd name="T15" fmla="*/ 114 h 284"/>
                <a:gd name="T16" fmla="*/ 106 w 211"/>
                <a:gd name="T17" fmla="*/ 114 h 284"/>
                <a:gd name="T18" fmla="*/ 211 w 211"/>
                <a:gd name="T19" fmla="*/ 222 h 284"/>
                <a:gd name="T20" fmla="*/ 17 w 211"/>
                <a:gd name="T21" fmla="*/ 17 h 284"/>
                <a:gd name="T22" fmla="*/ 0 w 211"/>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1" h="284">
                  <a:moveTo>
                    <a:pt x="99" y="123"/>
                  </a:moveTo>
                  <a:lnTo>
                    <a:pt x="92" y="132"/>
                  </a:lnTo>
                  <a:lnTo>
                    <a:pt x="201" y="284"/>
                  </a:lnTo>
                  <a:lnTo>
                    <a:pt x="211" y="222"/>
                  </a:lnTo>
                  <a:lnTo>
                    <a:pt x="206" y="255"/>
                  </a:lnTo>
                  <a:lnTo>
                    <a:pt x="99" y="123"/>
                  </a:lnTo>
                  <a:moveTo>
                    <a:pt x="0" y="0"/>
                  </a:moveTo>
                  <a:lnTo>
                    <a:pt x="106" y="114"/>
                  </a:lnTo>
                  <a:lnTo>
                    <a:pt x="106" y="114"/>
                  </a:lnTo>
                  <a:lnTo>
                    <a:pt x="211" y="222"/>
                  </a:lnTo>
                  <a:lnTo>
                    <a:pt x="17"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03" name="Freeform 52"/>
            <p:cNvSpPr>
              <a:spLocks noEditPoints="1"/>
            </p:cNvSpPr>
            <p:nvPr/>
          </p:nvSpPr>
          <p:spPr bwMode="auto">
            <a:xfrm>
              <a:off x="6113510" y="5425107"/>
              <a:ext cx="78950" cy="97956"/>
            </a:xfrm>
            <a:custGeom>
              <a:avLst/>
              <a:gdLst>
                <a:gd name="T0" fmla="*/ 16 w 108"/>
                <a:gd name="T1" fmla="*/ 21 h 134"/>
                <a:gd name="T2" fmla="*/ 94 w 108"/>
                <a:gd name="T3" fmla="*/ 134 h 134"/>
                <a:gd name="T4" fmla="*/ 101 w 108"/>
                <a:gd name="T5" fmla="*/ 125 h 134"/>
                <a:gd name="T6" fmla="*/ 16 w 108"/>
                <a:gd name="T7" fmla="*/ 21 h 134"/>
                <a:gd name="T8" fmla="*/ 0 w 108"/>
                <a:gd name="T9" fmla="*/ 0 h 134"/>
                <a:gd name="T10" fmla="*/ 4 w 108"/>
                <a:gd name="T11" fmla="*/ 7 h 134"/>
                <a:gd name="T12" fmla="*/ 108 w 108"/>
                <a:gd name="T13" fmla="*/ 116 h 134"/>
                <a:gd name="T14" fmla="*/ 108 w 108"/>
                <a:gd name="T15" fmla="*/ 116 h 134"/>
                <a:gd name="T16" fmla="*/ 2 w 108"/>
                <a:gd name="T17" fmla="*/ 2 h 134"/>
                <a:gd name="T18" fmla="*/ 0 w 108"/>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34">
                  <a:moveTo>
                    <a:pt x="16" y="21"/>
                  </a:moveTo>
                  <a:lnTo>
                    <a:pt x="94" y="134"/>
                  </a:lnTo>
                  <a:lnTo>
                    <a:pt x="101" y="125"/>
                  </a:lnTo>
                  <a:lnTo>
                    <a:pt x="16" y="21"/>
                  </a:lnTo>
                  <a:moveTo>
                    <a:pt x="0" y="0"/>
                  </a:moveTo>
                  <a:lnTo>
                    <a:pt x="4" y="7"/>
                  </a:lnTo>
                  <a:lnTo>
                    <a:pt x="108" y="116"/>
                  </a:lnTo>
                  <a:lnTo>
                    <a:pt x="108" y="116"/>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04" name="Freeform 53"/>
            <p:cNvSpPr/>
            <p:nvPr/>
          </p:nvSpPr>
          <p:spPr bwMode="auto">
            <a:xfrm>
              <a:off x="6111317" y="5422914"/>
              <a:ext cx="16082" cy="16082"/>
            </a:xfrm>
            <a:custGeom>
              <a:avLst/>
              <a:gdLst>
                <a:gd name="T0" fmla="*/ 0 w 22"/>
                <a:gd name="T1" fmla="*/ 0 h 22"/>
                <a:gd name="T2" fmla="*/ 3 w 22"/>
                <a:gd name="T3" fmla="*/ 3 h 22"/>
                <a:gd name="T4" fmla="*/ 5 w 22"/>
                <a:gd name="T5" fmla="*/ 5 h 22"/>
                <a:gd name="T6" fmla="*/ 22 w 22"/>
                <a:gd name="T7" fmla="*/ 22 h 22"/>
                <a:gd name="T8" fmla="*/ 0 w 22"/>
                <a:gd name="T9" fmla="*/ 0 h 22"/>
              </a:gdLst>
              <a:ahLst/>
              <a:cxnLst>
                <a:cxn ang="0">
                  <a:pos x="T0" y="T1"/>
                </a:cxn>
                <a:cxn ang="0">
                  <a:pos x="T2" y="T3"/>
                </a:cxn>
                <a:cxn ang="0">
                  <a:pos x="T4" y="T5"/>
                </a:cxn>
                <a:cxn ang="0">
                  <a:pos x="T6" y="T7"/>
                </a:cxn>
                <a:cxn ang="0">
                  <a:pos x="T8" y="T9"/>
                </a:cxn>
              </a:cxnLst>
              <a:rect l="0" t="0" r="r" b="b"/>
              <a:pathLst>
                <a:path w="22" h="22">
                  <a:moveTo>
                    <a:pt x="0" y="0"/>
                  </a:moveTo>
                  <a:lnTo>
                    <a:pt x="3" y="3"/>
                  </a:lnTo>
                  <a:lnTo>
                    <a:pt x="5" y="5"/>
                  </a:lnTo>
                  <a:lnTo>
                    <a:pt x="22" y="22"/>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05" name="Freeform 54"/>
            <p:cNvSpPr/>
            <p:nvPr/>
          </p:nvSpPr>
          <p:spPr bwMode="auto">
            <a:xfrm>
              <a:off x="6111317" y="5422914"/>
              <a:ext cx="16082" cy="16082"/>
            </a:xfrm>
            <a:custGeom>
              <a:avLst/>
              <a:gdLst>
                <a:gd name="T0" fmla="*/ 0 w 22"/>
                <a:gd name="T1" fmla="*/ 0 h 22"/>
                <a:gd name="T2" fmla="*/ 3 w 22"/>
                <a:gd name="T3" fmla="*/ 3 h 22"/>
                <a:gd name="T4" fmla="*/ 5 w 22"/>
                <a:gd name="T5" fmla="*/ 5 h 22"/>
                <a:gd name="T6" fmla="*/ 22 w 22"/>
                <a:gd name="T7" fmla="*/ 22 h 22"/>
                <a:gd name="T8" fmla="*/ 0 w 22"/>
                <a:gd name="T9" fmla="*/ 0 h 22"/>
              </a:gdLst>
              <a:ahLst/>
              <a:cxnLst>
                <a:cxn ang="0">
                  <a:pos x="T0" y="T1"/>
                </a:cxn>
                <a:cxn ang="0">
                  <a:pos x="T2" y="T3"/>
                </a:cxn>
                <a:cxn ang="0">
                  <a:pos x="T4" y="T5"/>
                </a:cxn>
                <a:cxn ang="0">
                  <a:pos x="T6" y="T7"/>
                </a:cxn>
                <a:cxn ang="0">
                  <a:pos x="T8" y="T9"/>
                </a:cxn>
              </a:cxnLst>
              <a:rect l="0" t="0" r="r" b="b"/>
              <a:pathLst>
                <a:path w="22" h="22">
                  <a:moveTo>
                    <a:pt x="0" y="0"/>
                  </a:moveTo>
                  <a:lnTo>
                    <a:pt x="3" y="3"/>
                  </a:lnTo>
                  <a:lnTo>
                    <a:pt x="5" y="5"/>
                  </a:lnTo>
                  <a:lnTo>
                    <a:pt x="22" y="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06" name="Freeform 55"/>
            <p:cNvSpPr>
              <a:spLocks noEditPoints="1"/>
            </p:cNvSpPr>
            <p:nvPr/>
          </p:nvSpPr>
          <p:spPr bwMode="auto">
            <a:xfrm>
              <a:off x="6106199" y="5422914"/>
              <a:ext cx="5117" cy="3655"/>
            </a:xfrm>
            <a:custGeom>
              <a:avLst/>
              <a:gdLst>
                <a:gd name="T0" fmla="*/ 5 w 7"/>
                <a:gd name="T1" fmla="*/ 0 h 5"/>
                <a:gd name="T2" fmla="*/ 0 w 7"/>
                <a:gd name="T3" fmla="*/ 5 h 5"/>
                <a:gd name="T4" fmla="*/ 0 w 7"/>
                <a:gd name="T5" fmla="*/ 5 h 5"/>
                <a:gd name="T6" fmla="*/ 0 w 7"/>
                <a:gd name="T7" fmla="*/ 5 h 5"/>
                <a:gd name="T8" fmla="*/ 5 w 7"/>
                <a:gd name="T9" fmla="*/ 0 h 5"/>
                <a:gd name="T10" fmla="*/ 5 w 7"/>
                <a:gd name="T11" fmla="*/ 0 h 5"/>
                <a:gd name="T12" fmla="*/ 7 w 7"/>
                <a:gd name="T13" fmla="*/ 0 h 5"/>
                <a:gd name="T14" fmla="*/ 5 w 7"/>
                <a:gd name="T15" fmla="*/ 0 h 5"/>
                <a:gd name="T16" fmla="*/ 5 w 7"/>
                <a:gd name="T17" fmla="*/ 0 h 5"/>
                <a:gd name="T18" fmla="*/ 7 w 7"/>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
                  <a:moveTo>
                    <a:pt x="5" y="0"/>
                  </a:moveTo>
                  <a:lnTo>
                    <a:pt x="0" y="5"/>
                  </a:lnTo>
                  <a:lnTo>
                    <a:pt x="0" y="5"/>
                  </a:lnTo>
                  <a:lnTo>
                    <a:pt x="0" y="5"/>
                  </a:lnTo>
                  <a:lnTo>
                    <a:pt x="5" y="0"/>
                  </a:lnTo>
                  <a:lnTo>
                    <a:pt x="5" y="0"/>
                  </a:lnTo>
                  <a:close/>
                  <a:moveTo>
                    <a:pt x="7" y="0"/>
                  </a:moveTo>
                  <a:lnTo>
                    <a:pt x="5" y="0"/>
                  </a:lnTo>
                  <a:lnTo>
                    <a:pt x="5" y="0"/>
                  </a:lnTo>
                  <a:lnTo>
                    <a:pt x="7" y="0"/>
                  </a:lnTo>
                  <a:close/>
                </a:path>
              </a:pathLst>
            </a:custGeom>
            <a:solidFill>
              <a:srgbClr val="D045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07" name="Freeform 56"/>
            <p:cNvSpPr>
              <a:spLocks noEditPoints="1"/>
            </p:cNvSpPr>
            <p:nvPr/>
          </p:nvSpPr>
          <p:spPr bwMode="auto">
            <a:xfrm>
              <a:off x="6106199" y="5422914"/>
              <a:ext cx="5117" cy="3655"/>
            </a:xfrm>
            <a:custGeom>
              <a:avLst/>
              <a:gdLst>
                <a:gd name="T0" fmla="*/ 5 w 7"/>
                <a:gd name="T1" fmla="*/ 0 h 5"/>
                <a:gd name="T2" fmla="*/ 0 w 7"/>
                <a:gd name="T3" fmla="*/ 5 h 5"/>
                <a:gd name="T4" fmla="*/ 0 w 7"/>
                <a:gd name="T5" fmla="*/ 5 h 5"/>
                <a:gd name="T6" fmla="*/ 0 w 7"/>
                <a:gd name="T7" fmla="*/ 5 h 5"/>
                <a:gd name="T8" fmla="*/ 5 w 7"/>
                <a:gd name="T9" fmla="*/ 0 h 5"/>
                <a:gd name="T10" fmla="*/ 5 w 7"/>
                <a:gd name="T11" fmla="*/ 0 h 5"/>
                <a:gd name="T12" fmla="*/ 7 w 7"/>
                <a:gd name="T13" fmla="*/ 0 h 5"/>
                <a:gd name="T14" fmla="*/ 5 w 7"/>
                <a:gd name="T15" fmla="*/ 0 h 5"/>
                <a:gd name="T16" fmla="*/ 5 w 7"/>
                <a:gd name="T17" fmla="*/ 0 h 5"/>
                <a:gd name="T18" fmla="*/ 7 w 7"/>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
                  <a:moveTo>
                    <a:pt x="5" y="0"/>
                  </a:moveTo>
                  <a:lnTo>
                    <a:pt x="0" y="5"/>
                  </a:lnTo>
                  <a:lnTo>
                    <a:pt x="0" y="5"/>
                  </a:lnTo>
                  <a:lnTo>
                    <a:pt x="0" y="5"/>
                  </a:lnTo>
                  <a:lnTo>
                    <a:pt x="5" y="0"/>
                  </a:lnTo>
                  <a:lnTo>
                    <a:pt x="5" y="0"/>
                  </a:lnTo>
                  <a:moveTo>
                    <a:pt x="7" y="0"/>
                  </a:moveTo>
                  <a:lnTo>
                    <a:pt x="5" y="0"/>
                  </a:lnTo>
                  <a:lnTo>
                    <a:pt x="5"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08" name="Freeform 57"/>
            <p:cNvSpPr>
              <a:spLocks noEditPoints="1"/>
            </p:cNvSpPr>
            <p:nvPr/>
          </p:nvSpPr>
          <p:spPr bwMode="auto">
            <a:xfrm>
              <a:off x="6106199" y="5422914"/>
              <a:ext cx="5117" cy="3655"/>
            </a:xfrm>
            <a:custGeom>
              <a:avLst/>
              <a:gdLst>
                <a:gd name="T0" fmla="*/ 5 w 7"/>
                <a:gd name="T1" fmla="*/ 0 h 5"/>
                <a:gd name="T2" fmla="*/ 3 w 7"/>
                <a:gd name="T3" fmla="*/ 3 h 5"/>
                <a:gd name="T4" fmla="*/ 0 w 7"/>
                <a:gd name="T5" fmla="*/ 5 h 5"/>
                <a:gd name="T6" fmla="*/ 5 w 7"/>
                <a:gd name="T7" fmla="*/ 0 h 5"/>
                <a:gd name="T8" fmla="*/ 5 w 7"/>
                <a:gd name="T9" fmla="*/ 0 h 5"/>
                <a:gd name="T10" fmla="*/ 7 w 7"/>
                <a:gd name="T11" fmla="*/ 0 h 5"/>
                <a:gd name="T12" fmla="*/ 5 w 7"/>
                <a:gd name="T13" fmla="*/ 0 h 5"/>
                <a:gd name="T14" fmla="*/ 5 w 7"/>
                <a:gd name="T15" fmla="*/ 0 h 5"/>
                <a:gd name="T16" fmla="*/ 7 w 7"/>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5" y="0"/>
                  </a:moveTo>
                  <a:lnTo>
                    <a:pt x="3" y="3"/>
                  </a:lnTo>
                  <a:lnTo>
                    <a:pt x="0" y="5"/>
                  </a:lnTo>
                  <a:lnTo>
                    <a:pt x="5" y="0"/>
                  </a:lnTo>
                  <a:lnTo>
                    <a:pt x="5" y="0"/>
                  </a:lnTo>
                  <a:close/>
                  <a:moveTo>
                    <a:pt x="7" y="0"/>
                  </a:moveTo>
                  <a:lnTo>
                    <a:pt x="5" y="0"/>
                  </a:lnTo>
                  <a:lnTo>
                    <a:pt x="5" y="0"/>
                  </a:lnTo>
                  <a:lnTo>
                    <a:pt x="7"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09" name="Freeform 58"/>
            <p:cNvSpPr>
              <a:spLocks noEditPoints="1"/>
            </p:cNvSpPr>
            <p:nvPr/>
          </p:nvSpPr>
          <p:spPr bwMode="auto">
            <a:xfrm>
              <a:off x="6106199" y="5422914"/>
              <a:ext cx="5117" cy="3655"/>
            </a:xfrm>
            <a:custGeom>
              <a:avLst/>
              <a:gdLst>
                <a:gd name="T0" fmla="*/ 5 w 7"/>
                <a:gd name="T1" fmla="*/ 0 h 5"/>
                <a:gd name="T2" fmla="*/ 3 w 7"/>
                <a:gd name="T3" fmla="*/ 3 h 5"/>
                <a:gd name="T4" fmla="*/ 0 w 7"/>
                <a:gd name="T5" fmla="*/ 5 h 5"/>
                <a:gd name="T6" fmla="*/ 5 w 7"/>
                <a:gd name="T7" fmla="*/ 0 h 5"/>
                <a:gd name="T8" fmla="*/ 5 w 7"/>
                <a:gd name="T9" fmla="*/ 0 h 5"/>
                <a:gd name="T10" fmla="*/ 7 w 7"/>
                <a:gd name="T11" fmla="*/ 0 h 5"/>
                <a:gd name="T12" fmla="*/ 5 w 7"/>
                <a:gd name="T13" fmla="*/ 0 h 5"/>
                <a:gd name="T14" fmla="*/ 5 w 7"/>
                <a:gd name="T15" fmla="*/ 0 h 5"/>
                <a:gd name="T16" fmla="*/ 7 w 7"/>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5" y="0"/>
                  </a:moveTo>
                  <a:lnTo>
                    <a:pt x="3" y="3"/>
                  </a:lnTo>
                  <a:lnTo>
                    <a:pt x="0" y="5"/>
                  </a:lnTo>
                  <a:lnTo>
                    <a:pt x="5" y="0"/>
                  </a:lnTo>
                  <a:lnTo>
                    <a:pt x="5" y="0"/>
                  </a:lnTo>
                  <a:moveTo>
                    <a:pt x="7" y="0"/>
                  </a:moveTo>
                  <a:lnTo>
                    <a:pt x="5" y="0"/>
                  </a:lnTo>
                  <a:lnTo>
                    <a:pt x="5"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10" name="Freeform 59"/>
            <p:cNvSpPr>
              <a:spLocks noEditPoints="1"/>
            </p:cNvSpPr>
            <p:nvPr/>
          </p:nvSpPr>
          <p:spPr bwMode="auto">
            <a:xfrm>
              <a:off x="6106199" y="5422914"/>
              <a:ext cx="3655" cy="2193"/>
            </a:xfrm>
            <a:custGeom>
              <a:avLst/>
              <a:gdLst>
                <a:gd name="T0" fmla="*/ 5 w 5"/>
                <a:gd name="T1" fmla="*/ 0 h 3"/>
                <a:gd name="T2" fmla="*/ 0 w 5"/>
                <a:gd name="T3" fmla="*/ 3 h 3"/>
                <a:gd name="T4" fmla="*/ 0 w 5"/>
                <a:gd name="T5" fmla="*/ 3 h 3"/>
                <a:gd name="T6" fmla="*/ 5 w 5"/>
                <a:gd name="T7" fmla="*/ 0 h 3"/>
                <a:gd name="T8" fmla="*/ 5 w 5"/>
                <a:gd name="T9" fmla="*/ 0 h 3"/>
                <a:gd name="T10" fmla="*/ 5 w 5"/>
                <a:gd name="T11" fmla="*/ 0 h 3"/>
                <a:gd name="T12" fmla="*/ 3 w 5"/>
                <a:gd name="T13" fmla="*/ 3 h 3"/>
                <a:gd name="T14" fmla="*/ 3 w 5"/>
                <a:gd name="T15" fmla="*/ 3 h 3"/>
                <a:gd name="T16" fmla="*/ 5 w 5"/>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5" y="0"/>
                  </a:moveTo>
                  <a:lnTo>
                    <a:pt x="0" y="3"/>
                  </a:lnTo>
                  <a:lnTo>
                    <a:pt x="0" y="3"/>
                  </a:lnTo>
                  <a:lnTo>
                    <a:pt x="5" y="0"/>
                  </a:lnTo>
                  <a:close/>
                  <a:moveTo>
                    <a:pt x="5" y="0"/>
                  </a:moveTo>
                  <a:lnTo>
                    <a:pt x="5" y="0"/>
                  </a:lnTo>
                  <a:lnTo>
                    <a:pt x="3" y="3"/>
                  </a:lnTo>
                  <a:lnTo>
                    <a:pt x="3" y="3"/>
                  </a:lnTo>
                  <a:lnTo>
                    <a:pt x="5"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11" name="Freeform 60"/>
            <p:cNvSpPr>
              <a:spLocks noEditPoints="1"/>
            </p:cNvSpPr>
            <p:nvPr/>
          </p:nvSpPr>
          <p:spPr bwMode="auto">
            <a:xfrm>
              <a:off x="6106199" y="5422914"/>
              <a:ext cx="3655" cy="2193"/>
            </a:xfrm>
            <a:custGeom>
              <a:avLst/>
              <a:gdLst>
                <a:gd name="T0" fmla="*/ 5 w 5"/>
                <a:gd name="T1" fmla="*/ 0 h 3"/>
                <a:gd name="T2" fmla="*/ 0 w 5"/>
                <a:gd name="T3" fmla="*/ 3 h 3"/>
                <a:gd name="T4" fmla="*/ 0 w 5"/>
                <a:gd name="T5" fmla="*/ 3 h 3"/>
                <a:gd name="T6" fmla="*/ 5 w 5"/>
                <a:gd name="T7" fmla="*/ 0 h 3"/>
                <a:gd name="T8" fmla="*/ 5 w 5"/>
                <a:gd name="T9" fmla="*/ 0 h 3"/>
                <a:gd name="T10" fmla="*/ 5 w 5"/>
                <a:gd name="T11" fmla="*/ 0 h 3"/>
                <a:gd name="T12" fmla="*/ 3 w 5"/>
                <a:gd name="T13" fmla="*/ 3 h 3"/>
                <a:gd name="T14" fmla="*/ 3 w 5"/>
                <a:gd name="T15" fmla="*/ 3 h 3"/>
                <a:gd name="T16" fmla="*/ 5 w 5"/>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5" y="0"/>
                  </a:moveTo>
                  <a:lnTo>
                    <a:pt x="0" y="3"/>
                  </a:lnTo>
                  <a:lnTo>
                    <a:pt x="0" y="3"/>
                  </a:lnTo>
                  <a:lnTo>
                    <a:pt x="5" y="0"/>
                  </a:lnTo>
                  <a:moveTo>
                    <a:pt x="5" y="0"/>
                  </a:moveTo>
                  <a:lnTo>
                    <a:pt x="5" y="0"/>
                  </a:lnTo>
                  <a:lnTo>
                    <a:pt x="3" y="3"/>
                  </a:lnTo>
                  <a:lnTo>
                    <a:pt x="3" y="3"/>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12" name="Rectangle 61"/>
            <p:cNvSpPr>
              <a:spLocks noChangeArrowheads="1"/>
            </p:cNvSpPr>
            <p:nvPr/>
          </p:nvSpPr>
          <p:spPr bwMode="auto">
            <a:xfrm>
              <a:off x="6106199" y="5426570"/>
              <a:ext cx="731" cy="731"/>
            </a:xfrm>
            <a:prstGeom prst="rect">
              <a:avLst/>
            </a:prstGeom>
            <a:solidFill>
              <a:srgbClr val="BC3E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13" name="Freeform 62"/>
            <p:cNvSpPr/>
            <p:nvPr/>
          </p:nvSpPr>
          <p:spPr bwMode="auto">
            <a:xfrm>
              <a:off x="6106199" y="542657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14" name="Freeform 63"/>
            <p:cNvSpPr/>
            <p:nvPr/>
          </p:nvSpPr>
          <p:spPr bwMode="auto">
            <a:xfrm>
              <a:off x="6106199" y="5425107"/>
              <a:ext cx="2193" cy="1462"/>
            </a:xfrm>
            <a:custGeom>
              <a:avLst/>
              <a:gdLst>
                <a:gd name="T0" fmla="*/ 3 w 3"/>
                <a:gd name="T1" fmla="*/ 0 h 2"/>
                <a:gd name="T2" fmla="*/ 3 w 3"/>
                <a:gd name="T3" fmla="*/ 0 h 2"/>
                <a:gd name="T4" fmla="*/ 0 w 3"/>
                <a:gd name="T5" fmla="*/ 2 h 2"/>
                <a:gd name="T6" fmla="*/ 0 w 3"/>
                <a:gd name="T7" fmla="*/ 2 h 2"/>
                <a:gd name="T8" fmla="*/ 0 w 3"/>
                <a:gd name="T9" fmla="*/ 2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lnTo>
                    <a:pt x="3" y="0"/>
                  </a:lnTo>
                  <a:lnTo>
                    <a:pt x="0" y="2"/>
                  </a:lnTo>
                  <a:lnTo>
                    <a:pt x="0" y="2"/>
                  </a:lnTo>
                  <a:lnTo>
                    <a:pt x="0" y="2"/>
                  </a:lnTo>
                  <a:lnTo>
                    <a:pt x="3" y="0"/>
                  </a:lnTo>
                  <a:close/>
                </a:path>
              </a:pathLst>
            </a:custGeom>
            <a:solidFill>
              <a:srgbClr val="CFCF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15" name="Freeform 64"/>
            <p:cNvSpPr/>
            <p:nvPr/>
          </p:nvSpPr>
          <p:spPr bwMode="auto">
            <a:xfrm>
              <a:off x="6106199" y="5425107"/>
              <a:ext cx="2193" cy="1462"/>
            </a:xfrm>
            <a:custGeom>
              <a:avLst/>
              <a:gdLst>
                <a:gd name="T0" fmla="*/ 3 w 3"/>
                <a:gd name="T1" fmla="*/ 0 h 2"/>
                <a:gd name="T2" fmla="*/ 3 w 3"/>
                <a:gd name="T3" fmla="*/ 0 h 2"/>
                <a:gd name="T4" fmla="*/ 0 w 3"/>
                <a:gd name="T5" fmla="*/ 2 h 2"/>
                <a:gd name="T6" fmla="*/ 0 w 3"/>
                <a:gd name="T7" fmla="*/ 2 h 2"/>
                <a:gd name="T8" fmla="*/ 0 w 3"/>
                <a:gd name="T9" fmla="*/ 2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lnTo>
                    <a:pt x="3" y="0"/>
                  </a:lnTo>
                  <a:lnTo>
                    <a:pt x="0" y="2"/>
                  </a:lnTo>
                  <a:lnTo>
                    <a:pt x="0" y="2"/>
                  </a:lnTo>
                  <a:lnTo>
                    <a:pt x="0"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16" name="Freeform 65"/>
            <p:cNvSpPr/>
            <p:nvPr/>
          </p:nvSpPr>
          <p:spPr bwMode="auto">
            <a:xfrm>
              <a:off x="6217314" y="5251857"/>
              <a:ext cx="326034" cy="776340"/>
            </a:xfrm>
            <a:custGeom>
              <a:avLst/>
              <a:gdLst>
                <a:gd name="T0" fmla="*/ 134 w 446"/>
                <a:gd name="T1" fmla="*/ 0 h 1062"/>
                <a:gd name="T2" fmla="*/ 111 w 446"/>
                <a:gd name="T3" fmla="*/ 102 h 1062"/>
                <a:gd name="T4" fmla="*/ 0 w 446"/>
                <a:gd name="T5" fmla="*/ 1062 h 1062"/>
                <a:gd name="T6" fmla="*/ 191 w 446"/>
                <a:gd name="T7" fmla="*/ 1062 h 1062"/>
                <a:gd name="T8" fmla="*/ 402 w 446"/>
                <a:gd name="T9" fmla="*/ 634 h 1062"/>
                <a:gd name="T10" fmla="*/ 201 w 446"/>
                <a:gd name="T11" fmla="*/ 499 h 1062"/>
                <a:gd name="T12" fmla="*/ 446 w 446"/>
                <a:gd name="T13" fmla="*/ 383 h 1062"/>
                <a:gd name="T14" fmla="*/ 227 w 446"/>
                <a:gd name="T15" fmla="*/ 43 h 1062"/>
                <a:gd name="T16" fmla="*/ 134 w 446"/>
                <a:gd name="T17" fmla="*/ 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6" h="1062">
                  <a:moveTo>
                    <a:pt x="134" y="0"/>
                  </a:moveTo>
                  <a:lnTo>
                    <a:pt x="111" y="102"/>
                  </a:lnTo>
                  <a:lnTo>
                    <a:pt x="0" y="1062"/>
                  </a:lnTo>
                  <a:lnTo>
                    <a:pt x="191" y="1062"/>
                  </a:lnTo>
                  <a:lnTo>
                    <a:pt x="402" y="634"/>
                  </a:lnTo>
                  <a:lnTo>
                    <a:pt x="201" y="499"/>
                  </a:lnTo>
                  <a:lnTo>
                    <a:pt x="446" y="383"/>
                  </a:lnTo>
                  <a:lnTo>
                    <a:pt x="227" y="43"/>
                  </a:lnTo>
                  <a:lnTo>
                    <a:pt x="134"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17" name="Freeform 66"/>
            <p:cNvSpPr/>
            <p:nvPr/>
          </p:nvSpPr>
          <p:spPr bwMode="auto">
            <a:xfrm>
              <a:off x="6217314" y="5251857"/>
              <a:ext cx="326034" cy="776340"/>
            </a:xfrm>
            <a:custGeom>
              <a:avLst/>
              <a:gdLst>
                <a:gd name="T0" fmla="*/ 134 w 446"/>
                <a:gd name="T1" fmla="*/ 0 h 1062"/>
                <a:gd name="T2" fmla="*/ 111 w 446"/>
                <a:gd name="T3" fmla="*/ 102 h 1062"/>
                <a:gd name="T4" fmla="*/ 0 w 446"/>
                <a:gd name="T5" fmla="*/ 1062 h 1062"/>
                <a:gd name="T6" fmla="*/ 191 w 446"/>
                <a:gd name="T7" fmla="*/ 1062 h 1062"/>
                <a:gd name="T8" fmla="*/ 402 w 446"/>
                <a:gd name="T9" fmla="*/ 634 h 1062"/>
                <a:gd name="T10" fmla="*/ 201 w 446"/>
                <a:gd name="T11" fmla="*/ 499 h 1062"/>
                <a:gd name="T12" fmla="*/ 446 w 446"/>
                <a:gd name="T13" fmla="*/ 383 h 1062"/>
                <a:gd name="T14" fmla="*/ 227 w 446"/>
                <a:gd name="T15" fmla="*/ 43 h 1062"/>
                <a:gd name="T16" fmla="*/ 134 w 446"/>
                <a:gd name="T17" fmla="*/ 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6" h="1062">
                  <a:moveTo>
                    <a:pt x="134" y="0"/>
                  </a:moveTo>
                  <a:lnTo>
                    <a:pt x="111" y="102"/>
                  </a:lnTo>
                  <a:lnTo>
                    <a:pt x="0" y="1062"/>
                  </a:lnTo>
                  <a:lnTo>
                    <a:pt x="191" y="1062"/>
                  </a:lnTo>
                  <a:lnTo>
                    <a:pt x="402" y="634"/>
                  </a:lnTo>
                  <a:lnTo>
                    <a:pt x="201" y="499"/>
                  </a:lnTo>
                  <a:lnTo>
                    <a:pt x="446" y="383"/>
                  </a:lnTo>
                  <a:lnTo>
                    <a:pt x="227" y="43"/>
                  </a:lnTo>
                  <a:lnTo>
                    <a:pt x="1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18" name="Freeform 67"/>
            <p:cNvSpPr/>
            <p:nvPr/>
          </p:nvSpPr>
          <p:spPr bwMode="auto">
            <a:xfrm>
              <a:off x="5681478" y="5240160"/>
              <a:ext cx="324571" cy="788037"/>
            </a:xfrm>
            <a:custGeom>
              <a:avLst/>
              <a:gdLst>
                <a:gd name="T0" fmla="*/ 338 w 444"/>
                <a:gd name="T1" fmla="*/ 0 h 1078"/>
                <a:gd name="T2" fmla="*/ 338 w 444"/>
                <a:gd name="T3" fmla="*/ 116 h 1078"/>
                <a:gd name="T4" fmla="*/ 444 w 444"/>
                <a:gd name="T5" fmla="*/ 1078 h 1078"/>
                <a:gd name="T6" fmla="*/ 253 w 444"/>
                <a:gd name="T7" fmla="*/ 1078 h 1078"/>
                <a:gd name="T8" fmla="*/ 42 w 444"/>
                <a:gd name="T9" fmla="*/ 650 h 1078"/>
                <a:gd name="T10" fmla="*/ 243 w 444"/>
                <a:gd name="T11" fmla="*/ 515 h 1078"/>
                <a:gd name="T12" fmla="*/ 0 w 444"/>
                <a:gd name="T13" fmla="*/ 399 h 1078"/>
                <a:gd name="T14" fmla="*/ 201 w 444"/>
                <a:gd name="T15" fmla="*/ 61 h 1078"/>
                <a:gd name="T16" fmla="*/ 338 w 444"/>
                <a:gd name="T17"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1078">
                  <a:moveTo>
                    <a:pt x="338" y="0"/>
                  </a:moveTo>
                  <a:lnTo>
                    <a:pt x="338" y="116"/>
                  </a:lnTo>
                  <a:lnTo>
                    <a:pt x="444" y="1078"/>
                  </a:lnTo>
                  <a:lnTo>
                    <a:pt x="253" y="1078"/>
                  </a:lnTo>
                  <a:lnTo>
                    <a:pt x="42" y="650"/>
                  </a:lnTo>
                  <a:lnTo>
                    <a:pt x="243" y="515"/>
                  </a:lnTo>
                  <a:lnTo>
                    <a:pt x="0" y="399"/>
                  </a:lnTo>
                  <a:lnTo>
                    <a:pt x="201" y="61"/>
                  </a:lnTo>
                  <a:lnTo>
                    <a:pt x="338"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19" name="Freeform 68"/>
            <p:cNvSpPr/>
            <p:nvPr/>
          </p:nvSpPr>
          <p:spPr bwMode="auto">
            <a:xfrm>
              <a:off x="6007512" y="5578621"/>
              <a:ext cx="203954" cy="449576"/>
            </a:xfrm>
            <a:custGeom>
              <a:avLst/>
              <a:gdLst>
                <a:gd name="T0" fmla="*/ 192 w 279"/>
                <a:gd name="T1" fmla="*/ 0 h 615"/>
                <a:gd name="T2" fmla="*/ 279 w 279"/>
                <a:gd name="T3" fmla="*/ 615 h 615"/>
                <a:gd name="T4" fmla="*/ 0 w 279"/>
                <a:gd name="T5" fmla="*/ 615 h 615"/>
                <a:gd name="T6" fmla="*/ 88 w 279"/>
                <a:gd name="T7" fmla="*/ 0 h 615"/>
                <a:gd name="T8" fmla="*/ 192 w 279"/>
                <a:gd name="T9" fmla="*/ 0 h 615"/>
              </a:gdLst>
              <a:ahLst/>
              <a:cxnLst>
                <a:cxn ang="0">
                  <a:pos x="T0" y="T1"/>
                </a:cxn>
                <a:cxn ang="0">
                  <a:pos x="T2" y="T3"/>
                </a:cxn>
                <a:cxn ang="0">
                  <a:pos x="T4" y="T5"/>
                </a:cxn>
                <a:cxn ang="0">
                  <a:pos x="T6" y="T7"/>
                </a:cxn>
                <a:cxn ang="0">
                  <a:pos x="T8" y="T9"/>
                </a:cxn>
              </a:cxnLst>
              <a:rect l="0" t="0" r="r" b="b"/>
              <a:pathLst>
                <a:path w="279" h="615">
                  <a:moveTo>
                    <a:pt x="192" y="0"/>
                  </a:moveTo>
                  <a:lnTo>
                    <a:pt x="279" y="615"/>
                  </a:lnTo>
                  <a:lnTo>
                    <a:pt x="0" y="615"/>
                  </a:lnTo>
                  <a:lnTo>
                    <a:pt x="88" y="0"/>
                  </a:lnTo>
                  <a:lnTo>
                    <a:pt x="192" y="0"/>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20" name="Freeform 69"/>
            <p:cNvSpPr/>
            <p:nvPr/>
          </p:nvSpPr>
          <p:spPr bwMode="auto">
            <a:xfrm>
              <a:off x="6007512" y="5578621"/>
              <a:ext cx="203954" cy="449576"/>
            </a:xfrm>
            <a:custGeom>
              <a:avLst/>
              <a:gdLst>
                <a:gd name="T0" fmla="*/ 192 w 279"/>
                <a:gd name="T1" fmla="*/ 0 h 615"/>
                <a:gd name="T2" fmla="*/ 279 w 279"/>
                <a:gd name="T3" fmla="*/ 615 h 615"/>
                <a:gd name="T4" fmla="*/ 0 w 279"/>
                <a:gd name="T5" fmla="*/ 615 h 615"/>
                <a:gd name="T6" fmla="*/ 88 w 279"/>
                <a:gd name="T7" fmla="*/ 0 h 615"/>
                <a:gd name="T8" fmla="*/ 192 w 279"/>
                <a:gd name="T9" fmla="*/ 0 h 615"/>
              </a:gdLst>
              <a:ahLst/>
              <a:cxnLst>
                <a:cxn ang="0">
                  <a:pos x="T0" y="T1"/>
                </a:cxn>
                <a:cxn ang="0">
                  <a:pos x="T2" y="T3"/>
                </a:cxn>
                <a:cxn ang="0">
                  <a:pos x="T4" y="T5"/>
                </a:cxn>
                <a:cxn ang="0">
                  <a:pos x="T6" y="T7"/>
                </a:cxn>
                <a:cxn ang="0">
                  <a:pos x="T8" y="T9"/>
                </a:cxn>
              </a:cxnLst>
              <a:rect l="0" t="0" r="r" b="b"/>
              <a:pathLst>
                <a:path w="279" h="615">
                  <a:moveTo>
                    <a:pt x="192" y="0"/>
                  </a:moveTo>
                  <a:lnTo>
                    <a:pt x="279" y="615"/>
                  </a:lnTo>
                  <a:lnTo>
                    <a:pt x="0" y="615"/>
                  </a:lnTo>
                  <a:lnTo>
                    <a:pt x="88" y="0"/>
                  </a:lnTo>
                  <a:lnTo>
                    <a:pt x="1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21" name="Freeform 70"/>
            <p:cNvSpPr/>
            <p:nvPr/>
          </p:nvSpPr>
          <p:spPr bwMode="auto">
            <a:xfrm>
              <a:off x="5952686" y="5592510"/>
              <a:ext cx="0" cy="3655"/>
            </a:xfrm>
            <a:custGeom>
              <a:avLst/>
              <a:gdLst>
                <a:gd name="T0" fmla="*/ 0 h 5"/>
                <a:gd name="T1" fmla="*/ 0 h 5"/>
                <a:gd name="T2" fmla="*/ 5 h 5"/>
                <a:gd name="T3" fmla="*/ 0 h 5"/>
              </a:gdLst>
              <a:ahLst/>
              <a:cxnLst>
                <a:cxn ang="0">
                  <a:pos x="0" y="T0"/>
                </a:cxn>
                <a:cxn ang="0">
                  <a:pos x="0" y="T1"/>
                </a:cxn>
                <a:cxn ang="0">
                  <a:pos x="0" y="T2"/>
                </a:cxn>
                <a:cxn ang="0">
                  <a:pos x="0" y="T3"/>
                </a:cxn>
              </a:cxnLst>
              <a:rect l="0" t="0" r="r" b="b"/>
              <a:pathLst>
                <a:path h="5">
                  <a:moveTo>
                    <a:pt x="0" y="0"/>
                  </a:moveTo>
                  <a:lnTo>
                    <a:pt x="0" y="0"/>
                  </a:lnTo>
                  <a:lnTo>
                    <a:pt x="0" y="5"/>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22" name="Freeform 71"/>
            <p:cNvSpPr/>
            <p:nvPr/>
          </p:nvSpPr>
          <p:spPr bwMode="auto">
            <a:xfrm>
              <a:off x="5952686" y="5592510"/>
              <a:ext cx="0" cy="3655"/>
            </a:xfrm>
            <a:custGeom>
              <a:avLst/>
              <a:gdLst>
                <a:gd name="T0" fmla="*/ 0 h 5"/>
                <a:gd name="T1" fmla="*/ 0 h 5"/>
                <a:gd name="T2" fmla="*/ 5 h 5"/>
                <a:gd name="T3" fmla="*/ 0 h 5"/>
              </a:gdLst>
              <a:ahLst/>
              <a:cxnLst>
                <a:cxn ang="0">
                  <a:pos x="0" y="T0"/>
                </a:cxn>
                <a:cxn ang="0">
                  <a:pos x="0" y="T1"/>
                </a:cxn>
                <a:cxn ang="0">
                  <a:pos x="0" y="T2"/>
                </a:cxn>
                <a:cxn ang="0">
                  <a:pos x="0" y="T3"/>
                </a:cxn>
              </a:cxnLst>
              <a:rect l="0" t="0" r="r" b="b"/>
              <a:pathLst>
                <a:path h="5">
                  <a:moveTo>
                    <a:pt x="0" y="0"/>
                  </a:moveTo>
                  <a:lnTo>
                    <a:pt x="0" y="0"/>
                  </a:lnTo>
                  <a:lnTo>
                    <a:pt x="0"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23" name="Freeform 72"/>
            <p:cNvSpPr/>
            <p:nvPr/>
          </p:nvSpPr>
          <p:spPr bwMode="auto">
            <a:xfrm>
              <a:off x="6095965" y="5425107"/>
              <a:ext cx="10235" cy="15351"/>
            </a:xfrm>
            <a:custGeom>
              <a:avLst/>
              <a:gdLst>
                <a:gd name="T0" fmla="*/ 14 w 14"/>
                <a:gd name="T1" fmla="*/ 0 h 21"/>
                <a:gd name="T2" fmla="*/ 10 w 14"/>
                <a:gd name="T3" fmla="*/ 7 h 21"/>
                <a:gd name="T4" fmla="*/ 0 w 14"/>
                <a:gd name="T5" fmla="*/ 21 h 21"/>
                <a:gd name="T6" fmla="*/ 14 w 14"/>
                <a:gd name="T7" fmla="*/ 2 h 21"/>
                <a:gd name="T8" fmla="*/ 14 w 14"/>
                <a:gd name="T9" fmla="*/ 0 h 21"/>
              </a:gdLst>
              <a:ahLst/>
              <a:cxnLst>
                <a:cxn ang="0">
                  <a:pos x="T0" y="T1"/>
                </a:cxn>
                <a:cxn ang="0">
                  <a:pos x="T2" y="T3"/>
                </a:cxn>
                <a:cxn ang="0">
                  <a:pos x="T4" y="T5"/>
                </a:cxn>
                <a:cxn ang="0">
                  <a:pos x="T6" y="T7"/>
                </a:cxn>
                <a:cxn ang="0">
                  <a:pos x="T8" y="T9"/>
                </a:cxn>
              </a:cxnLst>
              <a:rect l="0" t="0" r="r" b="b"/>
              <a:pathLst>
                <a:path w="14" h="21">
                  <a:moveTo>
                    <a:pt x="14" y="0"/>
                  </a:moveTo>
                  <a:lnTo>
                    <a:pt x="10" y="7"/>
                  </a:lnTo>
                  <a:lnTo>
                    <a:pt x="0" y="21"/>
                  </a:lnTo>
                  <a:lnTo>
                    <a:pt x="14" y="2"/>
                  </a:lnTo>
                  <a:lnTo>
                    <a:pt x="14" y="0"/>
                  </a:lnTo>
                  <a:close/>
                </a:path>
              </a:pathLst>
            </a:custGeom>
            <a:solidFill>
              <a:srgbClr val="D045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31" name="Freeform 73"/>
            <p:cNvSpPr/>
            <p:nvPr/>
          </p:nvSpPr>
          <p:spPr bwMode="auto">
            <a:xfrm>
              <a:off x="6095965" y="5425107"/>
              <a:ext cx="10235" cy="15351"/>
            </a:xfrm>
            <a:custGeom>
              <a:avLst/>
              <a:gdLst>
                <a:gd name="T0" fmla="*/ 14 w 14"/>
                <a:gd name="T1" fmla="*/ 0 h 21"/>
                <a:gd name="T2" fmla="*/ 10 w 14"/>
                <a:gd name="T3" fmla="*/ 7 h 21"/>
                <a:gd name="T4" fmla="*/ 0 w 14"/>
                <a:gd name="T5" fmla="*/ 21 h 21"/>
                <a:gd name="T6" fmla="*/ 14 w 14"/>
                <a:gd name="T7" fmla="*/ 2 h 21"/>
                <a:gd name="T8" fmla="*/ 14 w 14"/>
                <a:gd name="T9" fmla="*/ 0 h 21"/>
              </a:gdLst>
              <a:ahLst/>
              <a:cxnLst>
                <a:cxn ang="0">
                  <a:pos x="T0" y="T1"/>
                </a:cxn>
                <a:cxn ang="0">
                  <a:pos x="T2" y="T3"/>
                </a:cxn>
                <a:cxn ang="0">
                  <a:pos x="T4" y="T5"/>
                </a:cxn>
                <a:cxn ang="0">
                  <a:pos x="T6" y="T7"/>
                </a:cxn>
                <a:cxn ang="0">
                  <a:pos x="T8" y="T9"/>
                </a:cxn>
              </a:cxnLst>
              <a:rect l="0" t="0" r="r" b="b"/>
              <a:pathLst>
                <a:path w="14" h="21">
                  <a:moveTo>
                    <a:pt x="14" y="0"/>
                  </a:moveTo>
                  <a:lnTo>
                    <a:pt x="10" y="7"/>
                  </a:lnTo>
                  <a:lnTo>
                    <a:pt x="0" y="21"/>
                  </a:lnTo>
                  <a:lnTo>
                    <a:pt x="14" y="2"/>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32" name="Freeform 75"/>
            <p:cNvSpPr/>
            <p:nvPr/>
          </p:nvSpPr>
          <p:spPr bwMode="auto">
            <a:xfrm>
              <a:off x="5952686" y="5509905"/>
              <a:ext cx="81143" cy="103073"/>
            </a:xfrm>
            <a:custGeom>
              <a:avLst/>
              <a:gdLst>
                <a:gd name="T0" fmla="*/ 104 w 111"/>
                <a:gd name="T1" fmla="*/ 0 h 141"/>
                <a:gd name="T2" fmla="*/ 0 w 111"/>
                <a:gd name="T3" fmla="*/ 113 h 141"/>
                <a:gd name="T4" fmla="*/ 0 w 111"/>
                <a:gd name="T5" fmla="*/ 118 h 141"/>
                <a:gd name="T6" fmla="*/ 2 w 111"/>
                <a:gd name="T7" fmla="*/ 141 h 141"/>
                <a:gd name="T8" fmla="*/ 111 w 111"/>
                <a:gd name="T9" fmla="*/ 9 h 141"/>
                <a:gd name="T10" fmla="*/ 104 w 111"/>
                <a:gd name="T11" fmla="*/ 0 h 141"/>
              </a:gdLst>
              <a:ahLst/>
              <a:cxnLst>
                <a:cxn ang="0">
                  <a:pos x="T0" y="T1"/>
                </a:cxn>
                <a:cxn ang="0">
                  <a:pos x="T2" y="T3"/>
                </a:cxn>
                <a:cxn ang="0">
                  <a:pos x="T4" y="T5"/>
                </a:cxn>
                <a:cxn ang="0">
                  <a:pos x="T6" y="T7"/>
                </a:cxn>
                <a:cxn ang="0">
                  <a:pos x="T8" y="T9"/>
                </a:cxn>
                <a:cxn ang="0">
                  <a:pos x="T10" y="T11"/>
                </a:cxn>
              </a:cxnLst>
              <a:rect l="0" t="0" r="r" b="b"/>
              <a:pathLst>
                <a:path w="111" h="141">
                  <a:moveTo>
                    <a:pt x="104" y="0"/>
                  </a:moveTo>
                  <a:lnTo>
                    <a:pt x="0" y="113"/>
                  </a:lnTo>
                  <a:lnTo>
                    <a:pt x="0" y="118"/>
                  </a:lnTo>
                  <a:lnTo>
                    <a:pt x="2" y="141"/>
                  </a:lnTo>
                  <a:lnTo>
                    <a:pt x="111" y="9"/>
                  </a:lnTo>
                  <a:lnTo>
                    <a:pt x="1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33" name="Freeform 77"/>
            <p:cNvSpPr/>
            <p:nvPr/>
          </p:nvSpPr>
          <p:spPr bwMode="auto">
            <a:xfrm>
              <a:off x="6028712" y="5430225"/>
              <a:ext cx="74563" cy="86260"/>
            </a:xfrm>
            <a:custGeom>
              <a:avLst/>
              <a:gdLst>
                <a:gd name="T0" fmla="*/ 102 w 102"/>
                <a:gd name="T1" fmla="*/ 0 h 118"/>
                <a:gd name="T2" fmla="*/ 0 w 102"/>
                <a:gd name="T3" fmla="*/ 109 h 118"/>
                <a:gd name="T4" fmla="*/ 7 w 102"/>
                <a:gd name="T5" fmla="*/ 118 h 118"/>
                <a:gd name="T6" fmla="*/ 92 w 102"/>
                <a:gd name="T7" fmla="*/ 14 h 118"/>
                <a:gd name="T8" fmla="*/ 102 w 102"/>
                <a:gd name="T9" fmla="*/ 0 h 118"/>
              </a:gdLst>
              <a:ahLst/>
              <a:cxnLst>
                <a:cxn ang="0">
                  <a:pos x="T0" y="T1"/>
                </a:cxn>
                <a:cxn ang="0">
                  <a:pos x="T2" y="T3"/>
                </a:cxn>
                <a:cxn ang="0">
                  <a:pos x="T4" y="T5"/>
                </a:cxn>
                <a:cxn ang="0">
                  <a:pos x="T6" y="T7"/>
                </a:cxn>
                <a:cxn ang="0">
                  <a:pos x="T8" y="T9"/>
                </a:cxn>
              </a:cxnLst>
              <a:rect l="0" t="0" r="r" b="b"/>
              <a:pathLst>
                <a:path w="102" h="118">
                  <a:moveTo>
                    <a:pt x="102" y="0"/>
                  </a:moveTo>
                  <a:lnTo>
                    <a:pt x="0" y="109"/>
                  </a:lnTo>
                  <a:lnTo>
                    <a:pt x="7" y="118"/>
                  </a:lnTo>
                  <a:lnTo>
                    <a:pt x="92" y="14"/>
                  </a:lnTo>
                  <a:lnTo>
                    <a:pt x="1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34" name="Rectangle 78"/>
            <p:cNvSpPr>
              <a:spLocks noChangeArrowheads="1"/>
            </p:cNvSpPr>
            <p:nvPr/>
          </p:nvSpPr>
          <p:spPr bwMode="auto">
            <a:xfrm>
              <a:off x="6109854" y="5422914"/>
              <a:ext cx="731" cy="731"/>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35" name="Freeform 79"/>
            <p:cNvSpPr/>
            <p:nvPr/>
          </p:nvSpPr>
          <p:spPr bwMode="auto">
            <a:xfrm>
              <a:off x="6109854" y="542291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36" name="Freeform 80"/>
            <p:cNvSpPr/>
            <p:nvPr/>
          </p:nvSpPr>
          <p:spPr bwMode="auto">
            <a:xfrm>
              <a:off x="6106199" y="5422914"/>
              <a:ext cx="3655" cy="2193"/>
            </a:xfrm>
            <a:custGeom>
              <a:avLst/>
              <a:gdLst>
                <a:gd name="T0" fmla="*/ 5 w 5"/>
                <a:gd name="T1" fmla="*/ 0 h 3"/>
                <a:gd name="T2" fmla="*/ 5 w 5"/>
                <a:gd name="T3" fmla="*/ 0 h 3"/>
                <a:gd name="T4" fmla="*/ 0 w 5"/>
                <a:gd name="T5" fmla="*/ 3 h 3"/>
                <a:gd name="T6" fmla="*/ 0 w 5"/>
                <a:gd name="T7" fmla="*/ 3 h 3"/>
                <a:gd name="T8" fmla="*/ 3 w 5"/>
                <a:gd name="T9" fmla="*/ 3 h 3"/>
                <a:gd name="T10" fmla="*/ 5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5" y="0"/>
                  </a:moveTo>
                  <a:lnTo>
                    <a:pt x="5" y="0"/>
                  </a:lnTo>
                  <a:lnTo>
                    <a:pt x="0" y="3"/>
                  </a:lnTo>
                  <a:lnTo>
                    <a:pt x="0" y="3"/>
                  </a:lnTo>
                  <a:lnTo>
                    <a:pt x="3" y="3"/>
                  </a:lnTo>
                  <a:lnTo>
                    <a:pt x="5" y="0"/>
                  </a:lnTo>
                  <a:close/>
                </a:path>
              </a:pathLst>
            </a:custGeom>
            <a:solidFill>
              <a:srgbClr val="CFCF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37" name="Freeform 81"/>
            <p:cNvSpPr/>
            <p:nvPr/>
          </p:nvSpPr>
          <p:spPr bwMode="auto">
            <a:xfrm>
              <a:off x="6106199" y="5422914"/>
              <a:ext cx="3655" cy="2193"/>
            </a:xfrm>
            <a:custGeom>
              <a:avLst/>
              <a:gdLst>
                <a:gd name="T0" fmla="*/ 5 w 5"/>
                <a:gd name="T1" fmla="*/ 0 h 3"/>
                <a:gd name="T2" fmla="*/ 5 w 5"/>
                <a:gd name="T3" fmla="*/ 0 h 3"/>
                <a:gd name="T4" fmla="*/ 0 w 5"/>
                <a:gd name="T5" fmla="*/ 3 h 3"/>
                <a:gd name="T6" fmla="*/ 0 w 5"/>
                <a:gd name="T7" fmla="*/ 3 h 3"/>
                <a:gd name="T8" fmla="*/ 3 w 5"/>
                <a:gd name="T9" fmla="*/ 3 h 3"/>
                <a:gd name="T10" fmla="*/ 5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5" y="0"/>
                  </a:moveTo>
                  <a:lnTo>
                    <a:pt x="5" y="0"/>
                  </a:lnTo>
                  <a:lnTo>
                    <a:pt x="0" y="3"/>
                  </a:lnTo>
                  <a:lnTo>
                    <a:pt x="0" y="3"/>
                  </a:lnTo>
                  <a:lnTo>
                    <a:pt x="3" y="3"/>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38" name="Freeform 82"/>
            <p:cNvSpPr/>
            <p:nvPr/>
          </p:nvSpPr>
          <p:spPr bwMode="auto">
            <a:xfrm>
              <a:off x="6106199" y="5425107"/>
              <a:ext cx="2193" cy="146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39" name="Freeform 83"/>
            <p:cNvSpPr/>
            <p:nvPr/>
          </p:nvSpPr>
          <p:spPr bwMode="auto">
            <a:xfrm>
              <a:off x="6106199" y="5425107"/>
              <a:ext cx="2193" cy="146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40" name="Freeform 84"/>
            <p:cNvSpPr/>
            <p:nvPr/>
          </p:nvSpPr>
          <p:spPr bwMode="auto">
            <a:xfrm>
              <a:off x="6109854" y="5422914"/>
              <a:ext cx="15351" cy="17544"/>
            </a:xfrm>
            <a:custGeom>
              <a:avLst/>
              <a:gdLst>
                <a:gd name="T0" fmla="*/ 0 w 21"/>
                <a:gd name="T1" fmla="*/ 0 h 24"/>
                <a:gd name="T2" fmla="*/ 0 w 21"/>
                <a:gd name="T3" fmla="*/ 0 h 24"/>
                <a:gd name="T4" fmla="*/ 21 w 21"/>
                <a:gd name="T5" fmla="*/ 24 h 24"/>
                <a:gd name="T6" fmla="*/ 9 w 21"/>
                <a:gd name="T7" fmla="*/ 10 h 24"/>
                <a:gd name="T8" fmla="*/ 0 w 21"/>
                <a:gd name="T9" fmla="*/ 0 h 24"/>
              </a:gdLst>
              <a:ahLst/>
              <a:cxnLst>
                <a:cxn ang="0">
                  <a:pos x="T0" y="T1"/>
                </a:cxn>
                <a:cxn ang="0">
                  <a:pos x="T2" y="T3"/>
                </a:cxn>
                <a:cxn ang="0">
                  <a:pos x="T4" y="T5"/>
                </a:cxn>
                <a:cxn ang="0">
                  <a:pos x="T6" y="T7"/>
                </a:cxn>
                <a:cxn ang="0">
                  <a:pos x="T8" y="T9"/>
                </a:cxn>
              </a:cxnLst>
              <a:rect l="0" t="0" r="r" b="b"/>
              <a:pathLst>
                <a:path w="21" h="24">
                  <a:moveTo>
                    <a:pt x="0" y="0"/>
                  </a:moveTo>
                  <a:lnTo>
                    <a:pt x="0" y="0"/>
                  </a:lnTo>
                  <a:lnTo>
                    <a:pt x="21" y="24"/>
                  </a:lnTo>
                  <a:lnTo>
                    <a:pt x="9" y="10"/>
                  </a:lnTo>
                  <a:lnTo>
                    <a:pt x="0" y="0"/>
                  </a:lnTo>
                  <a:close/>
                </a:path>
              </a:pathLst>
            </a:custGeom>
            <a:solidFill>
              <a:srgbClr val="D045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41" name="Freeform 85"/>
            <p:cNvSpPr/>
            <p:nvPr/>
          </p:nvSpPr>
          <p:spPr bwMode="auto">
            <a:xfrm>
              <a:off x="6109854" y="5422914"/>
              <a:ext cx="15351" cy="17544"/>
            </a:xfrm>
            <a:custGeom>
              <a:avLst/>
              <a:gdLst>
                <a:gd name="T0" fmla="*/ 0 w 21"/>
                <a:gd name="T1" fmla="*/ 0 h 24"/>
                <a:gd name="T2" fmla="*/ 0 w 21"/>
                <a:gd name="T3" fmla="*/ 0 h 24"/>
                <a:gd name="T4" fmla="*/ 21 w 21"/>
                <a:gd name="T5" fmla="*/ 24 h 24"/>
                <a:gd name="T6" fmla="*/ 9 w 21"/>
                <a:gd name="T7" fmla="*/ 10 h 24"/>
                <a:gd name="T8" fmla="*/ 0 w 21"/>
                <a:gd name="T9" fmla="*/ 0 h 24"/>
              </a:gdLst>
              <a:ahLst/>
              <a:cxnLst>
                <a:cxn ang="0">
                  <a:pos x="T0" y="T1"/>
                </a:cxn>
                <a:cxn ang="0">
                  <a:pos x="T2" y="T3"/>
                </a:cxn>
                <a:cxn ang="0">
                  <a:pos x="T4" y="T5"/>
                </a:cxn>
                <a:cxn ang="0">
                  <a:pos x="T6" y="T7"/>
                </a:cxn>
                <a:cxn ang="0">
                  <a:pos x="T8" y="T9"/>
                </a:cxn>
              </a:cxnLst>
              <a:rect l="0" t="0" r="r" b="b"/>
              <a:pathLst>
                <a:path w="21" h="24">
                  <a:moveTo>
                    <a:pt x="0" y="0"/>
                  </a:moveTo>
                  <a:lnTo>
                    <a:pt x="0" y="0"/>
                  </a:lnTo>
                  <a:lnTo>
                    <a:pt x="21" y="24"/>
                  </a:lnTo>
                  <a:lnTo>
                    <a:pt x="9" y="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42" name="Rectangle 86"/>
            <p:cNvSpPr>
              <a:spLocks noChangeArrowheads="1"/>
            </p:cNvSpPr>
            <p:nvPr/>
          </p:nvSpPr>
          <p:spPr bwMode="auto">
            <a:xfrm>
              <a:off x="6109854" y="5422914"/>
              <a:ext cx="731" cy="731"/>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43" name="Freeform 87"/>
            <p:cNvSpPr/>
            <p:nvPr/>
          </p:nvSpPr>
          <p:spPr bwMode="auto">
            <a:xfrm>
              <a:off x="6109854" y="542291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44" name="Freeform 89"/>
            <p:cNvSpPr/>
            <p:nvPr/>
          </p:nvSpPr>
          <p:spPr bwMode="auto">
            <a:xfrm>
              <a:off x="6187342" y="5509905"/>
              <a:ext cx="81874" cy="103073"/>
            </a:xfrm>
            <a:custGeom>
              <a:avLst/>
              <a:gdLst>
                <a:gd name="T0" fmla="*/ 7 w 112"/>
                <a:gd name="T1" fmla="*/ 0 h 141"/>
                <a:gd name="T2" fmla="*/ 0 w 112"/>
                <a:gd name="T3" fmla="*/ 9 h 141"/>
                <a:gd name="T4" fmla="*/ 107 w 112"/>
                <a:gd name="T5" fmla="*/ 141 h 141"/>
                <a:gd name="T6" fmla="*/ 112 w 112"/>
                <a:gd name="T7" fmla="*/ 108 h 141"/>
                <a:gd name="T8" fmla="*/ 7 w 112"/>
                <a:gd name="T9" fmla="*/ 0 h 141"/>
              </a:gdLst>
              <a:ahLst/>
              <a:cxnLst>
                <a:cxn ang="0">
                  <a:pos x="T0" y="T1"/>
                </a:cxn>
                <a:cxn ang="0">
                  <a:pos x="T2" y="T3"/>
                </a:cxn>
                <a:cxn ang="0">
                  <a:pos x="T4" y="T5"/>
                </a:cxn>
                <a:cxn ang="0">
                  <a:pos x="T6" y="T7"/>
                </a:cxn>
                <a:cxn ang="0">
                  <a:pos x="T8" y="T9"/>
                </a:cxn>
              </a:cxnLst>
              <a:rect l="0" t="0" r="r" b="b"/>
              <a:pathLst>
                <a:path w="112" h="141">
                  <a:moveTo>
                    <a:pt x="7" y="0"/>
                  </a:moveTo>
                  <a:lnTo>
                    <a:pt x="0" y="9"/>
                  </a:lnTo>
                  <a:lnTo>
                    <a:pt x="107" y="141"/>
                  </a:lnTo>
                  <a:lnTo>
                    <a:pt x="112" y="108"/>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45" name="Freeform 91"/>
            <p:cNvSpPr/>
            <p:nvPr/>
          </p:nvSpPr>
          <p:spPr bwMode="auto">
            <a:xfrm>
              <a:off x="6116433" y="5430225"/>
              <a:ext cx="76026" cy="86260"/>
            </a:xfrm>
            <a:custGeom>
              <a:avLst/>
              <a:gdLst>
                <a:gd name="T0" fmla="*/ 0 w 104"/>
                <a:gd name="T1" fmla="*/ 0 h 118"/>
                <a:gd name="T2" fmla="*/ 12 w 104"/>
                <a:gd name="T3" fmla="*/ 14 h 118"/>
                <a:gd name="T4" fmla="*/ 97 w 104"/>
                <a:gd name="T5" fmla="*/ 118 h 118"/>
                <a:gd name="T6" fmla="*/ 104 w 104"/>
                <a:gd name="T7" fmla="*/ 109 h 118"/>
                <a:gd name="T8" fmla="*/ 0 w 104"/>
                <a:gd name="T9" fmla="*/ 0 h 118"/>
              </a:gdLst>
              <a:ahLst/>
              <a:cxnLst>
                <a:cxn ang="0">
                  <a:pos x="T0" y="T1"/>
                </a:cxn>
                <a:cxn ang="0">
                  <a:pos x="T2" y="T3"/>
                </a:cxn>
                <a:cxn ang="0">
                  <a:pos x="T4" y="T5"/>
                </a:cxn>
                <a:cxn ang="0">
                  <a:pos x="T6" y="T7"/>
                </a:cxn>
                <a:cxn ang="0">
                  <a:pos x="T8" y="T9"/>
                </a:cxn>
              </a:cxnLst>
              <a:rect l="0" t="0" r="r" b="b"/>
              <a:pathLst>
                <a:path w="104" h="118">
                  <a:moveTo>
                    <a:pt x="0" y="0"/>
                  </a:moveTo>
                  <a:lnTo>
                    <a:pt x="12" y="14"/>
                  </a:lnTo>
                  <a:lnTo>
                    <a:pt x="97" y="118"/>
                  </a:lnTo>
                  <a:lnTo>
                    <a:pt x="104" y="10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46" name="Rectangle 92"/>
            <p:cNvSpPr>
              <a:spLocks noChangeArrowheads="1"/>
            </p:cNvSpPr>
            <p:nvPr/>
          </p:nvSpPr>
          <p:spPr bwMode="auto">
            <a:xfrm>
              <a:off x="6109854" y="5422914"/>
              <a:ext cx="731" cy="731"/>
            </a:xfrm>
            <a:prstGeom prst="rect">
              <a:avLst/>
            </a:prstGeom>
            <a:solidFill>
              <a:srgbClr val="BC3E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47" name="Rectangle 93"/>
            <p:cNvSpPr>
              <a:spLocks noChangeArrowheads="1"/>
            </p:cNvSpPr>
            <p:nvPr/>
          </p:nvSpPr>
          <p:spPr bwMode="auto">
            <a:xfrm>
              <a:off x="6109854" y="5422914"/>
              <a:ext cx="731"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48" name="Rectangle 94"/>
            <p:cNvSpPr>
              <a:spLocks noChangeArrowheads="1"/>
            </p:cNvSpPr>
            <p:nvPr/>
          </p:nvSpPr>
          <p:spPr bwMode="auto">
            <a:xfrm>
              <a:off x="6109854" y="5422914"/>
              <a:ext cx="731" cy="731"/>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49" name="Rectangle 95"/>
            <p:cNvSpPr>
              <a:spLocks noChangeArrowheads="1"/>
            </p:cNvSpPr>
            <p:nvPr/>
          </p:nvSpPr>
          <p:spPr bwMode="auto">
            <a:xfrm>
              <a:off x="6109854" y="5422914"/>
              <a:ext cx="731"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50" name="Freeform 97"/>
            <p:cNvSpPr/>
            <p:nvPr/>
          </p:nvSpPr>
          <p:spPr bwMode="auto">
            <a:xfrm>
              <a:off x="6070380" y="5578621"/>
              <a:ext cx="78950" cy="17544"/>
            </a:xfrm>
            <a:custGeom>
              <a:avLst/>
              <a:gdLst>
                <a:gd name="T0" fmla="*/ 106 w 108"/>
                <a:gd name="T1" fmla="*/ 0 h 24"/>
                <a:gd name="T2" fmla="*/ 106 w 108"/>
                <a:gd name="T3" fmla="*/ 0 h 24"/>
                <a:gd name="T4" fmla="*/ 49 w 108"/>
                <a:gd name="T5" fmla="*/ 0 h 24"/>
                <a:gd name="T6" fmla="*/ 4 w 108"/>
                <a:gd name="T7" fmla="*/ 0 h 24"/>
                <a:gd name="T8" fmla="*/ 2 w 108"/>
                <a:gd name="T9" fmla="*/ 0 h 24"/>
                <a:gd name="T10" fmla="*/ 0 w 108"/>
                <a:gd name="T11" fmla="*/ 24 h 24"/>
                <a:gd name="T12" fmla="*/ 108 w 108"/>
                <a:gd name="T13" fmla="*/ 24 h 24"/>
                <a:gd name="T14" fmla="*/ 106 w 108"/>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24">
                  <a:moveTo>
                    <a:pt x="106" y="0"/>
                  </a:moveTo>
                  <a:lnTo>
                    <a:pt x="106" y="0"/>
                  </a:lnTo>
                  <a:lnTo>
                    <a:pt x="49" y="0"/>
                  </a:lnTo>
                  <a:lnTo>
                    <a:pt x="4" y="0"/>
                  </a:lnTo>
                  <a:lnTo>
                    <a:pt x="2" y="0"/>
                  </a:lnTo>
                  <a:lnTo>
                    <a:pt x="0" y="24"/>
                  </a:lnTo>
                  <a:lnTo>
                    <a:pt x="108" y="24"/>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51" name="Rectangle 99"/>
            <p:cNvSpPr>
              <a:spLocks noChangeArrowheads="1"/>
            </p:cNvSpPr>
            <p:nvPr/>
          </p:nvSpPr>
          <p:spPr bwMode="auto">
            <a:xfrm>
              <a:off x="6547002" y="5705087"/>
              <a:ext cx="206147" cy="62137"/>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52" name="Rectangle 100"/>
            <p:cNvSpPr>
              <a:spLocks noChangeArrowheads="1"/>
            </p:cNvSpPr>
            <p:nvPr/>
          </p:nvSpPr>
          <p:spPr bwMode="auto">
            <a:xfrm>
              <a:off x="6547002" y="5705087"/>
              <a:ext cx="206147" cy="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53" name="Freeform 101"/>
            <p:cNvSpPr/>
            <p:nvPr/>
          </p:nvSpPr>
          <p:spPr bwMode="auto">
            <a:xfrm>
              <a:off x="6560892" y="5578621"/>
              <a:ext cx="181292" cy="126466"/>
            </a:xfrm>
            <a:custGeom>
              <a:avLst/>
              <a:gdLst>
                <a:gd name="T0" fmla="*/ 0 w 248"/>
                <a:gd name="T1" fmla="*/ 173 h 173"/>
                <a:gd name="T2" fmla="*/ 107 w 248"/>
                <a:gd name="T3" fmla="*/ 0 h 173"/>
                <a:gd name="T4" fmla="*/ 248 w 248"/>
                <a:gd name="T5" fmla="*/ 173 h 173"/>
                <a:gd name="T6" fmla="*/ 0 w 248"/>
                <a:gd name="T7" fmla="*/ 173 h 173"/>
              </a:gdLst>
              <a:ahLst/>
              <a:cxnLst>
                <a:cxn ang="0">
                  <a:pos x="T0" y="T1"/>
                </a:cxn>
                <a:cxn ang="0">
                  <a:pos x="T2" y="T3"/>
                </a:cxn>
                <a:cxn ang="0">
                  <a:pos x="T4" y="T5"/>
                </a:cxn>
                <a:cxn ang="0">
                  <a:pos x="T6" y="T7"/>
                </a:cxn>
              </a:cxnLst>
              <a:rect l="0" t="0" r="r" b="b"/>
              <a:pathLst>
                <a:path w="248" h="173">
                  <a:moveTo>
                    <a:pt x="0" y="173"/>
                  </a:moveTo>
                  <a:lnTo>
                    <a:pt x="107" y="0"/>
                  </a:lnTo>
                  <a:lnTo>
                    <a:pt x="248" y="173"/>
                  </a:lnTo>
                  <a:lnTo>
                    <a:pt x="0" y="17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54" name="Freeform 102"/>
            <p:cNvSpPr/>
            <p:nvPr/>
          </p:nvSpPr>
          <p:spPr bwMode="auto">
            <a:xfrm>
              <a:off x="6560892" y="5578621"/>
              <a:ext cx="181292" cy="126466"/>
            </a:xfrm>
            <a:custGeom>
              <a:avLst/>
              <a:gdLst>
                <a:gd name="T0" fmla="*/ 0 w 248"/>
                <a:gd name="T1" fmla="*/ 173 h 173"/>
                <a:gd name="T2" fmla="*/ 107 w 248"/>
                <a:gd name="T3" fmla="*/ 0 h 173"/>
                <a:gd name="T4" fmla="*/ 248 w 248"/>
                <a:gd name="T5" fmla="*/ 173 h 173"/>
                <a:gd name="T6" fmla="*/ 0 w 248"/>
                <a:gd name="T7" fmla="*/ 173 h 173"/>
              </a:gdLst>
              <a:ahLst/>
              <a:cxnLst>
                <a:cxn ang="0">
                  <a:pos x="T0" y="T1"/>
                </a:cxn>
                <a:cxn ang="0">
                  <a:pos x="T2" y="T3"/>
                </a:cxn>
                <a:cxn ang="0">
                  <a:pos x="T4" y="T5"/>
                </a:cxn>
                <a:cxn ang="0">
                  <a:pos x="T6" y="T7"/>
                </a:cxn>
              </a:cxnLst>
              <a:rect l="0" t="0" r="r" b="b"/>
              <a:pathLst>
                <a:path w="248" h="173">
                  <a:moveTo>
                    <a:pt x="0" y="173"/>
                  </a:moveTo>
                  <a:lnTo>
                    <a:pt x="107" y="0"/>
                  </a:lnTo>
                  <a:lnTo>
                    <a:pt x="248" y="173"/>
                  </a:lnTo>
                  <a:lnTo>
                    <a:pt x="0" y="1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55" name="Freeform 103"/>
            <p:cNvSpPr/>
            <p:nvPr/>
          </p:nvSpPr>
          <p:spPr bwMode="auto">
            <a:xfrm>
              <a:off x="6652269" y="5587394"/>
              <a:ext cx="89915" cy="117694"/>
            </a:xfrm>
            <a:custGeom>
              <a:avLst/>
              <a:gdLst>
                <a:gd name="T0" fmla="*/ 4 w 52"/>
                <a:gd name="T1" fmla="*/ 11 h 68"/>
                <a:gd name="T2" fmla="*/ 14 w 52"/>
                <a:gd name="T3" fmla="*/ 0 h 68"/>
                <a:gd name="T4" fmla="*/ 52 w 52"/>
                <a:gd name="T5" fmla="*/ 68 h 68"/>
                <a:gd name="T6" fmla="*/ 4 w 52"/>
                <a:gd name="T7" fmla="*/ 11 h 68"/>
              </a:gdLst>
              <a:ahLst/>
              <a:cxnLst>
                <a:cxn ang="0">
                  <a:pos x="T0" y="T1"/>
                </a:cxn>
                <a:cxn ang="0">
                  <a:pos x="T2" y="T3"/>
                </a:cxn>
                <a:cxn ang="0">
                  <a:pos x="T4" y="T5"/>
                </a:cxn>
                <a:cxn ang="0">
                  <a:pos x="T6" y="T7"/>
                </a:cxn>
              </a:cxnLst>
              <a:rect l="0" t="0" r="r" b="b"/>
              <a:pathLst>
                <a:path w="52" h="68">
                  <a:moveTo>
                    <a:pt x="4" y="11"/>
                  </a:moveTo>
                  <a:cubicBezTo>
                    <a:pt x="14" y="0"/>
                    <a:pt x="14" y="0"/>
                    <a:pt x="14" y="0"/>
                  </a:cubicBezTo>
                  <a:cubicBezTo>
                    <a:pt x="52" y="68"/>
                    <a:pt x="52" y="68"/>
                    <a:pt x="52" y="68"/>
                  </a:cubicBezTo>
                  <a:cubicBezTo>
                    <a:pt x="52" y="68"/>
                    <a:pt x="0" y="8"/>
                    <a:pt x="4" y="11"/>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56" name="Freeform 104"/>
            <p:cNvSpPr/>
            <p:nvPr/>
          </p:nvSpPr>
          <p:spPr bwMode="auto">
            <a:xfrm>
              <a:off x="6659579" y="5593973"/>
              <a:ext cx="10235" cy="12428"/>
            </a:xfrm>
            <a:custGeom>
              <a:avLst/>
              <a:gdLst>
                <a:gd name="T0" fmla="*/ 14 w 14"/>
                <a:gd name="T1" fmla="*/ 0 h 17"/>
                <a:gd name="T2" fmla="*/ 0 w 14"/>
                <a:gd name="T3" fmla="*/ 17 h 17"/>
                <a:gd name="T4" fmla="*/ 14 w 14"/>
                <a:gd name="T5" fmla="*/ 0 h 17"/>
                <a:gd name="T6" fmla="*/ 14 w 14"/>
                <a:gd name="T7" fmla="*/ 0 h 17"/>
              </a:gdLst>
              <a:ahLst/>
              <a:cxnLst>
                <a:cxn ang="0">
                  <a:pos x="T0" y="T1"/>
                </a:cxn>
                <a:cxn ang="0">
                  <a:pos x="T2" y="T3"/>
                </a:cxn>
                <a:cxn ang="0">
                  <a:pos x="T4" y="T5"/>
                </a:cxn>
                <a:cxn ang="0">
                  <a:pos x="T6" y="T7"/>
                </a:cxn>
              </a:cxnLst>
              <a:rect l="0" t="0" r="r" b="b"/>
              <a:pathLst>
                <a:path w="14" h="17">
                  <a:moveTo>
                    <a:pt x="14" y="0"/>
                  </a:moveTo>
                  <a:lnTo>
                    <a:pt x="0" y="17"/>
                  </a:lnTo>
                  <a:lnTo>
                    <a:pt x="14" y="0"/>
                  </a:lnTo>
                  <a:lnTo>
                    <a:pt x="14" y="0"/>
                  </a:lnTo>
                  <a:close/>
                </a:path>
              </a:pathLst>
            </a:custGeom>
            <a:solidFill>
              <a:srgbClr val="2838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57" name="Freeform 105"/>
            <p:cNvSpPr/>
            <p:nvPr/>
          </p:nvSpPr>
          <p:spPr bwMode="auto">
            <a:xfrm>
              <a:off x="6659579" y="5593973"/>
              <a:ext cx="10235" cy="12428"/>
            </a:xfrm>
            <a:custGeom>
              <a:avLst/>
              <a:gdLst>
                <a:gd name="T0" fmla="*/ 14 w 14"/>
                <a:gd name="T1" fmla="*/ 0 h 17"/>
                <a:gd name="T2" fmla="*/ 0 w 14"/>
                <a:gd name="T3" fmla="*/ 17 h 17"/>
                <a:gd name="T4" fmla="*/ 14 w 14"/>
                <a:gd name="T5" fmla="*/ 0 h 17"/>
                <a:gd name="T6" fmla="*/ 14 w 14"/>
                <a:gd name="T7" fmla="*/ 0 h 17"/>
              </a:gdLst>
              <a:ahLst/>
              <a:cxnLst>
                <a:cxn ang="0">
                  <a:pos x="T0" y="T1"/>
                </a:cxn>
                <a:cxn ang="0">
                  <a:pos x="T2" y="T3"/>
                </a:cxn>
                <a:cxn ang="0">
                  <a:pos x="T4" y="T5"/>
                </a:cxn>
                <a:cxn ang="0">
                  <a:pos x="T6" y="T7"/>
                </a:cxn>
              </a:cxnLst>
              <a:rect l="0" t="0" r="r" b="b"/>
              <a:pathLst>
                <a:path w="14" h="17">
                  <a:moveTo>
                    <a:pt x="14" y="0"/>
                  </a:moveTo>
                  <a:lnTo>
                    <a:pt x="0" y="17"/>
                  </a:lnTo>
                  <a:lnTo>
                    <a:pt x="14"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58" name="Freeform 106"/>
            <p:cNvSpPr/>
            <p:nvPr/>
          </p:nvSpPr>
          <p:spPr bwMode="auto">
            <a:xfrm>
              <a:off x="6659579" y="5593973"/>
              <a:ext cx="82605" cy="111114"/>
            </a:xfrm>
            <a:custGeom>
              <a:avLst/>
              <a:gdLst>
                <a:gd name="T0" fmla="*/ 14 w 113"/>
                <a:gd name="T1" fmla="*/ 0 h 152"/>
                <a:gd name="T2" fmla="*/ 0 w 113"/>
                <a:gd name="T3" fmla="*/ 17 h 152"/>
                <a:gd name="T4" fmla="*/ 0 w 113"/>
                <a:gd name="T5" fmla="*/ 17 h 152"/>
                <a:gd name="T6" fmla="*/ 9 w 113"/>
                <a:gd name="T7" fmla="*/ 8 h 152"/>
                <a:gd name="T8" fmla="*/ 113 w 113"/>
                <a:gd name="T9" fmla="*/ 152 h 152"/>
                <a:gd name="T10" fmla="*/ 0 w 113"/>
                <a:gd name="T11" fmla="*/ 17 h 152"/>
                <a:gd name="T12" fmla="*/ 113 w 113"/>
                <a:gd name="T13" fmla="*/ 152 h 152"/>
                <a:gd name="T14" fmla="*/ 14 w 113"/>
                <a:gd name="T15" fmla="*/ 0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52">
                  <a:moveTo>
                    <a:pt x="14" y="0"/>
                  </a:moveTo>
                  <a:lnTo>
                    <a:pt x="0" y="17"/>
                  </a:lnTo>
                  <a:lnTo>
                    <a:pt x="0" y="17"/>
                  </a:lnTo>
                  <a:lnTo>
                    <a:pt x="9" y="8"/>
                  </a:lnTo>
                  <a:lnTo>
                    <a:pt x="113" y="152"/>
                  </a:lnTo>
                  <a:lnTo>
                    <a:pt x="0" y="17"/>
                  </a:lnTo>
                  <a:lnTo>
                    <a:pt x="113" y="152"/>
                  </a:lnTo>
                  <a:lnTo>
                    <a:pt x="14" y="0"/>
                  </a:lnTo>
                  <a:close/>
                </a:path>
              </a:pathLst>
            </a:custGeom>
            <a:solidFill>
              <a:srgbClr val="DADA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59" name="Freeform 107"/>
            <p:cNvSpPr/>
            <p:nvPr/>
          </p:nvSpPr>
          <p:spPr bwMode="auto">
            <a:xfrm>
              <a:off x="6659579" y="5593973"/>
              <a:ext cx="82605" cy="111114"/>
            </a:xfrm>
            <a:custGeom>
              <a:avLst/>
              <a:gdLst>
                <a:gd name="T0" fmla="*/ 14 w 113"/>
                <a:gd name="T1" fmla="*/ 0 h 152"/>
                <a:gd name="T2" fmla="*/ 0 w 113"/>
                <a:gd name="T3" fmla="*/ 17 h 152"/>
                <a:gd name="T4" fmla="*/ 0 w 113"/>
                <a:gd name="T5" fmla="*/ 17 h 152"/>
                <a:gd name="T6" fmla="*/ 9 w 113"/>
                <a:gd name="T7" fmla="*/ 8 h 152"/>
                <a:gd name="T8" fmla="*/ 113 w 113"/>
                <a:gd name="T9" fmla="*/ 152 h 152"/>
                <a:gd name="T10" fmla="*/ 0 w 113"/>
                <a:gd name="T11" fmla="*/ 17 h 152"/>
                <a:gd name="T12" fmla="*/ 113 w 113"/>
                <a:gd name="T13" fmla="*/ 152 h 152"/>
                <a:gd name="T14" fmla="*/ 14 w 113"/>
                <a:gd name="T15" fmla="*/ 0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52">
                  <a:moveTo>
                    <a:pt x="14" y="0"/>
                  </a:moveTo>
                  <a:lnTo>
                    <a:pt x="0" y="17"/>
                  </a:lnTo>
                  <a:lnTo>
                    <a:pt x="0" y="17"/>
                  </a:lnTo>
                  <a:lnTo>
                    <a:pt x="9" y="8"/>
                  </a:lnTo>
                  <a:lnTo>
                    <a:pt x="113" y="152"/>
                  </a:lnTo>
                  <a:lnTo>
                    <a:pt x="0" y="17"/>
                  </a:lnTo>
                  <a:lnTo>
                    <a:pt x="113" y="152"/>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60" name="Freeform 108"/>
            <p:cNvSpPr/>
            <p:nvPr/>
          </p:nvSpPr>
          <p:spPr bwMode="auto">
            <a:xfrm>
              <a:off x="6659579" y="5599821"/>
              <a:ext cx="82605" cy="105266"/>
            </a:xfrm>
            <a:custGeom>
              <a:avLst/>
              <a:gdLst>
                <a:gd name="T0" fmla="*/ 9 w 113"/>
                <a:gd name="T1" fmla="*/ 0 h 144"/>
                <a:gd name="T2" fmla="*/ 0 w 113"/>
                <a:gd name="T3" fmla="*/ 9 h 144"/>
                <a:gd name="T4" fmla="*/ 113 w 113"/>
                <a:gd name="T5" fmla="*/ 144 h 144"/>
                <a:gd name="T6" fmla="*/ 9 w 113"/>
                <a:gd name="T7" fmla="*/ 0 h 144"/>
              </a:gdLst>
              <a:ahLst/>
              <a:cxnLst>
                <a:cxn ang="0">
                  <a:pos x="T0" y="T1"/>
                </a:cxn>
                <a:cxn ang="0">
                  <a:pos x="T2" y="T3"/>
                </a:cxn>
                <a:cxn ang="0">
                  <a:pos x="T4" y="T5"/>
                </a:cxn>
                <a:cxn ang="0">
                  <a:pos x="T6" y="T7"/>
                </a:cxn>
              </a:cxnLst>
              <a:rect l="0" t="0" r="r" b="b"/>
              <a:pathLst>
                <a:path w="113" h="144">
                  <a:moveTo>
                    <a:pt x="9" y="0"/>
                  </a:moveTo>
                  <a:lnTo>
                    <a:pt x="0" y="9"/>
                  </a:lnTo>
                  <a:lnTo>
                    <a:pt x="113" y="144"/>
                  </a:lnTo>
                  <a:lnTo>
                    <a:pt x="9" y="0"/>
                  </a:ln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61" name="Freeform 109"/>
            <p:cNvSpPr/>
            <p:nvPr/>
          </p:nvSpPr>
          <p:spPr bwMode="auto">
            <a:xfrm>
              <a:off x="6659579" y="5599821"/>
              <a:ext cx="82605" cy="105266"/>
            </a:xfrm>
            <a:custGeom>
              <a:avLst/>
              <a:gdLst>
                <a:gd name="T0" fmla="*/ 9 w 113"/>
                <a:gd name="T1" fmla="*/ 0 h 144"/>
                <a:gd name="T2" fmla="*/ 0 w 113"/>
                <a:gd name="T3" fmla="*/ 9 h 144"/>
                <a:gd name="T4" fmla="*/ 113 w 113"/>
                <a:gd name="T5" fmla="*/ 144 h 144"/>
                <a:gd name="T6" fmla="*/ 9 w 113"/>
                <a:gd name="T7" fmla="*/ 0 h 144"/>
              </a:gdLst>
              <a:ahLst/>
              <a:cxnLst>
                <a:cxn ang="0">
                  <a:pos x="T0" y="T1"/>
                </a:cxn>
                <a:cxn ang="0">
                  <a:pos x="T2" y="T3"/>
                </a:cxn>
                <a:cxn ang="0">
                  <a:pos x="T4" y="T5"/>
                </a:cxn>
                <a:cxn ang="0">
                  <a:pos x="T6" y="T7"/>
                </a:cxn>
              </a:cxnLst>
              <a:rect l="0" t="0" r="r" b="b"/>
              <a:pathLst>
                <a:path w="113" h="144">
                  <a:moveTo>
                    <a:pt x="9" y="0"/>
                  </a:moveTo>
                  <a:lnTo>
                    <a:pt x="0" y="9"/>
                  </a:lnTo>
                  <a:lnTo>
                    <a:pt x="113" y="144"/>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62" name="Freeform 110"/>
            <p:cNvSpPr/>
            <p:nvPr/>
          </p:nvSpPr>
          <p:spPr bwMode="auto">
            <a:xfrm>
              <a:off x="5713643" y="4161179"/>
              <a:ext cx="776340" cy="639640"/>
            </a:xfrm>
            <a:custGeom>
              <a:avLst/>
              <a:gdLst>
                <a:gd name="T0" fmla="*/ 439 w 449"/>
                <a:gd name="T1" fmla="*/ 166 h 370"/>
                <a:gd name="T2" fmla="*/ 439 w 449"/>
                <a:gd name="T3" fmla="*/ 166 h 370"/>
                <a:gd name="T4" fmla="*/ 425 w 449"/>
                <a:gd name="T5" fmla="*/ 111 h 370"/>
                <a:gd name="T6" fmla="*/ 372 w 449"/>
                <a:gd name="T7" fmla="*/ 53 h 370"/>
                <a:gd name="T8" fmla="*/ 372 w 449"/>
                <a:gd name="T9" fmla="*/ 53 h 370"/>
                <a:gd name="T10" fmla="*/ 371 w 449"/>
                <a:gd name="T11" fmla="*/ 52 h 370"/>
                <a:gd name="T12" fmla="*/ 355 w 449"/>
                <a:gd name="T13" fmla="*/ 43 h 370"/>
                <a:gd name="T14" fmla="*/ 135 w 449"/>
                <a:gd name="T15" fmla="*/ 25 h 370"/>
                <a:gd name="T16" fmla="*/ 102 w 449"/>
                <a:gd name="T17" fmla="*/ 36 h 370"/>
                <a:gd name="T18" fmla="*/ 102 w 449"/>
                <a:gd name="T19" fmla="*/ 36 h 370"/>
                <a:gd name="T20" fmla="*/ 102 w 449"/>
                <a:gd name="T21" fmla="*/ 36 h 370"/>
                <a:gd name="T22" fmla="*/ 72 w 449"/>
                <a:gd name="T23" fmla="*/ 75 h 370"/>
                <a:gd name="T24" fmla="*/ 6 w 449"/>
                <a:gd name="T25" fmla="*/ 147 h 370"/>
                <a:gd name="T26" fmla="*/ 4 w 449"/>
                <a:gd name="T27" fmla="*/ 162 h 370"/>
                <a:gd name="T28" fmla="*/ 3 w 449"/>
                <a:gd name="T29" fmla="*/ 169 h 370"/>
                <a:gd name="T30" fmla="*/ 3 w 449"/>
                <a:gd name="T31" fmla="*/ 170 h 370"/>
                <a:gd name="T32" fmla="*/ 20 w 449"/>
                <a:gd name="T33" fmla="*/ 370 h 370"/>
                <a:gd name="T34" fmla="*/ 70 w 449"/>
                <a:gd name="T35" fmla="*/ 204 h 370"/>
                <a:gd name="T36" fmla="*/ 70 w 449"/>
                <a:gd name="T37" fmla="*/ 204 h 370"/>
                <a:gd name="T38" fmla="*/ 79 w 449"/>
                <a:gd name="T39" fmla="*/ 197 h 370"/>
                <a:gd name="T40" fmla="*/ 79 w 449"/>
                <a:gd name="T41" fmla="*/ 197 h 370"/>
                <a:gd name="T42" fmla="*/ 81 w 449"/>
                <a:gd name="T43" fmla="*/ 196 h 370"/>
                <a:gd name="T44" fmla="*/ 81 w 449"/>
                <a:gd name="T45" fmla="*/ 196 h 370"/>
                <a:gd name="T46" fmla="*/ 83 w 449"/>
                <a:gd name="T47" fmla="*/ 196 h 370"/>
                <a:gd name="T48" fmla="*/ 84 w 449"/>
                <a:gd name="T49" fmla="*/ 195 h 370"/>
                <a:gd name="T50" fmla="*/ 84 w 449"/>
                <a:gd name="T51" fmla="*/ 195 h 370"/>
                <a:gd name="T52" fmla="*/ 89 w 449"/>
                <a:gd name="T53" fmla="*/ 194 h 370"/>
                <a:gd name="T54" fmla="*/ 332 w 449"/>
                <a:gd name="T55" fmla="*/ 253 h 370"/>
                <a:gd name="T56" fmla="*/ 331 w 449"/>
                <a:gd name="T57" fmla="*/ 254 h 370"/>
                <a:gd name="T58" fmla="*/ 332 w 449"/>
                <a:gd name="T59" fmla="*/ 254 h 370"/>
                <a:gd name="T60" fmla="*/ 329 w 449"/>
                <a:gd name="T61" fmla="*/ 252 h 370"/>
                <a:gd name="T62" fmla="*/ 329 w 449"/>
                <a:gd name="T63" fmla="*/ 252 h 370"/>
                <a:gd name="T64" fmla="*/ 268 w 449"/>
                <a:gd name="T65" fmla="*/ 211 h 370"/>
                <a:gd name="T66" fmla="*/ 268 w 449"/>
                <a:gd name="T67" fmla="*/ 211 h 370"/>
                <a:gd name="T68" fmla="*/ 261 w 449"/>
                <a:gd name="T69" fmla="*/ 198 h 370"/>
                <a:gd name="T70" fmla="*/ 357 w 449"/>
                <a:gd name="T71" fmla="*/ 243 h 370"/>
                <a:gd name="T72" fmla="*/ 357 w 449"/>
                <a:gd name="T73" fmla="*/ 244 h 370"/>
                <a:gd name="T74" fmla="*/ 357 w 449"/>
                <a:gd name="T75" fmla="*/ 244 h 370"/>
                <a:gd name="T76" fmla="*/ 357 w 449"/>
                <a:gd name="T77" fmla="*/ 243 h 370"/>
                <a:gd name="T78" fmla="*/ 330 w 449"/>
                <a:gd name="T79" fmla="*/ 185 h 370"/>
                <a:gd name="T80" fmla="*/ 437 w 449"/>
                <a:gd name="T81" fmla="*/ 370 h 370"/>
                <a:gd name="T82" fmla="*/ 439 w 449"/>
                <a:gd name="T83" fmla="*/ 166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9" h="370">
                  <a:moveTo>
                    <a:pt x="439" y="166"/>
                  </a:moveTo>
                  <a:cubicBezTo>
                    <a:pt x="439" y="166"/>
                    <a:pt x="439" y="166"/>
                    <a:pt x="439" y="166"/>
                  </a:cubicBezTo>
                  <a:cubicBezTo>
                    <a:pt x="436" y="144"/>
                    <a:pt x="431" y="125"/>
                    <a:pt x="425" y="111"/>
                  </a:cubicBezTo>
                  <a:cubicBezTo>
                    <a:pt x="414" y="86"/>
                    <a:pt x="395" y="67"/>
                    <a:pt x="372" y="53"/>
                  </a:cubicBezTo>
                  <a:cubicBezTo>
                    <a:pt x="372" y="53"/>
                    <a:pt x="372" y="53"/>
                    <a:pt x="372" y="53"/>
                  </a:cubicBezTo>
                  <a:cubicBezTo>
                    <a:pt x="372" y="52"/>
                    <a:pt x="371" y="52"/>
                    <a:pt x="371" y="52"/>
                  </a:cubicBezTo>
                  <a:cubicBezTo>
                    <a:pt x="366" y="49"/>
                    <a:pt x="360" y="46"/>
                    <a:pt x="355" y="43"/>
                  </a:cubicBezTo>
                  <a:cubicBezTo>
                    <a:pt x="267" y="0"/>
                    <a:pt x="180" y="13"/>
                    <a:pt x="135" y="25"/>
                  </a:cubicBezTo>
                  <a:cubicBezTo>
                    <a:pt x="121" y="28"/>
                    <a:pt x="111" y="32"/>
                    <a:pt x="102" y="36"/>
                  </a:cubicBezTo>
                  <a:cubicBezTo>
                    <a:pt x="102" y="36"/>
                    <a:pt x="102" y="36"/>
                    <a:pt x="102" y="36"/>
                  </a:cubicBezTo>
                  <a:cubicBezTo>
                    <a:pt x="102" y="36"/>
                    <a:pt x="102" y="36"/>
                    <a:pt x="102" y="36"/>
                  </a:cubicBezTo>
                  <a:cubicBezTo>
                    <a:pt x="69" y="52"/>
                    <a:pt x="72" y="75"/>
                    <a:pt x="72" y="75"/>
                  </a:cubicBezTo>
                  <a:cubicBezTo>
                    <a:pt x="30" y="55"/>
                    <a:pt x="12" y="110"/>
                    <a:pt x="6" y="147"/>
                  </a:cubicBezTo>
                  <a:cubicBezTo>
                    <a:pt x="5" y="153"/>
                    <a:pt x="4" y="158"/>
                    <a:pt x="4" y="162"/>
                  </a:cubicBezTo>
                  <a:cubicBezTo>
                    <a:pt x="3" y="165"/>
                    <a:pt x="3" y="167"/>
                    <a:pt x="3" y="169"/>
                  </a:cubicBezTo>
                  <a:cubicBezTo>
                    <a:pt x="3" y="170"/>
                    <a:pt x="3" y="170"/>
                    <a:pt x="3" y="170"/>
                  </a:cubicBezTo>
                  <a:cubicBezTo>
                    <a:pt x="0" y="223"/>
                    <a:pt x="10" y="314"/>
                    <a:pt x="20" y="370"/>
                  </a:cubicBezTo>
                  <a:cubicBezTo>
                    <a:pt x="20" y="370"/>
                    <a:pt x="33" y="241"/>
                    <a:pt x="70" y="204"/>
                  </a:cubicBezTo>
                  <a:cubicBezTo>
                    <a:pt x="70" y="204"/>
                    <a:pt x="70" y="204"/>
                    <a:pt x="70" y="204"/>
                  </a:cubicBezTo>
                  <a:cubicBezTo>
                    <a:pt x="72" y="201"/>
                    <a:pt x="75" y="199"/>
                    <a:pt x="79" y="197"/>
                  </a:cubicBezTo>
                  <a:cubicBezTo>
                    <a:pt x="79" y="197"/>
                    <a:pt x="79" y="197"/>
                    <a:pt x="79" y="197"/>
                  </a:cubicBezTo>
                  <a:cubicBezTo>
                    <a:pt x="79" y="197"/>
                    <a:pt x="80" y="197"/>
                    <a:pt x="81" y="196"/>
                  </a:cubicBezTo>
                  <a:cubicBezTo>
                    <a:pt x="81" y="196"/>
                    <a:pt x="81" y="196"/>
                    <a:pt x="81" y="196"/>
                  </a:cubicBezTo>
                  <a:cubicBezTo>
                    <a:pt x="83" y="196"/>
                    <a:pt x="83" y="196"/>
                    <a:pt x="83" y="196"/>
                  </a:cubicBezTo>
                  <a:cubicBezTo>
                    <a:pt x="83" y="195"/>
                    <a:pt x="84" y="195"/>
                    <a:pt x="84" y="195"/>
                  </a:cubicBezTo>
                  <a:cubicBezTo>
                    <a:pt x="84" y="195"/>
                    <a:pt x="84" y="195"/>
                    <a:pt x="84" y="195"/>
                  </a:cubicBezTo>
                  <a:cubicBezTo>
                    <a:pt x="86" y="195"/>
                    <a:pt x="87" y="194"/>
                    <a:pt x="89" y="194"/>
                  </a:cubicBezTo>
                  <a:cubicBezTo>
                    <a:pt x="136" y="235"/>
                    <a:pt x="260" y="252"/>
                    <a:pt x="332" y="253"/>
                  </a:cubicBezTo>
                  <a:cubicBezTo>
                    <a:pt x="331" y="254"/>
                    <a:pt x="331" y="254"/>
                    <a:pt x="331" y="254"/>
                  </a:cubicBezTo>
                  <a:cubicBezTo>
                    <a:pt x="332" y="254"/>
                    <a:pt x="332" y="254"/>
                    <a:pt x="332" y="254"/>
                  </a:cubicBezTo>
                  <a:cubicBezTo>
                    <a:pt x="331" y="254"/>
                    <a:pt x="330" y="253"/>
                    <a:pt x="329" y="252"/>
                  </a:cubicBezTo>
                  <a:cubicBezTo>
                    <a:pt x="329" y="252"/>
                    <a:pt x="329" y="252"/>
                    <a:pt x="329" y="252"/>
                  </a:cubicBezTo>
                  <a:cubicBezTo>
                    <a:pt x="296" y="237"/>
                    <a:pt x="277" y="222"/>
                    <a:pt x="268" y="211"/>
                  </a:cubicBezTo>
                  <a:cubicBezTo>
                    <a:pt x="268" y="211"/>
                    <a:pt x="268" y="211"/>
                    <a:pt x="268" y="211"/>
                  </a:cubicBezTo>
                  <a:cubicBezTo>
                    <a:pt x="264" y="206"/>
                    <a:pt x="261" y="202"/>
                    <a:pt x="261" y="198"/>
                  </a:cubicBezTo>
                  <a:cubicBezTo>
                    <a:pt x="306" y="230"/>
                    <a:pt x="357" y="243"/>
                    <a:pt x="357" y="243"/>
                  </a:cubicBezTo>
                  <a:cubicBezTo>
                    <a:pt x="357" y="244"/>
                    <a:pt x="357" y="244"/>
                    <a:pt x="357" y="244"/>
                  </a:cubicBezTo>
                  <a:cubicBezTo>
                    <a:pt x="357" y="244"/>
                    <a:pt x="357" y="244"/>
                    <a:pt x="357" y="244"/>
                  </a:cubicBezTo>
                  <a:cubicBezTo>
                    <a:pt x="357" y="243"/>
                    <a:pt x="357" y="243"/>
                    <a:pt x="357" y="243"/>
                  </a:cubicBezTo>
                  <a:cubicBezTo>
                    <a:pt x="342" y="221"/>
                    <a:pt x="330" y="185"/>
                    <a:pt x="330" y="185"/>
                  </a:cubicBezTo>
                  <a:cubicBezTo>
                    <a:pt x="433" y="176"/>
                    <a:pt x="437" y="370"/>
                    <a:pt x="437" y="370"/>
                  </a:cubicBezTo>
                  <a:cubicBezTo>
                    <a:pt x="446" y="320"/>
                    <a:pt x="449" y="231"/>
                    <a:pt x="439" y="166"/>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63" name="Rectangle 111"/>
            <p:cNvSpPr>
              <a:spLocks noChangeArrowheads="1"/>
            </p:cNvSpPr>
            <p:nvPr/>
          </p:nvSpPr>
          <p:spPr bwMode="auto">
            <a:xfrm>
              <a:off x="5419774" y="5829360"/>
              <a:ext cx="1379430" cy="839939"/>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64" name="Rectangle 112"/>
            <p:cNvSpPr>
              <a:spLocks noChangeArrowheads="1"/>
            </p:cNvSpPr>
            <p:nvPr/>
          </p:nvSpPr>
          <p:spPr bwMode="auto">
            <a:xfrm>
              <a:off x="5419774" y="5829360"/>
              <a:ext cx="1379430" cy="83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65" name="Rectangle 113"/>
            <p:cNvSpPr>
              <a:spLocks noChangeArrowheads="1"/>
            </p:cNvSpPr>
            <p:nvPr/>
          </p:nvSpPr>
          <p:spPr bwMode="auto">
            <a:xfrm>
              <a:off x="4355413" y="6799420"/>
              <a:ext cx="3512538" cy="95032"/>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66" name="Rectangle 114"/>
            <p:cNvSpPr>
              <a:spLocks noChangeArrowheads="1"/>
            </p:cNvSpPr>
            <p:nvPr/>
          </p:nvSpPr>
          <p:spPr bwMode="auto">
            <a:xfrm>
              <a:off x="5419774" y="6669299"/>
              <a:ext cx="1379430" cy="130121"/>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67" name="Freeform 115"/>
            <p:cNvSpPr/>
            <p:nvPr/>
          </p:nvSpPr>
          <p:spPr bwMode="auto">
            <a:xfrm>
              <a:off x="5210703" y="5558153"/>
              <a:ext cx="209071" cy="1111146"/>
            </a:xfrm>
            <a:custGeom>
              <a:avLst/>
              <a:gdLst>
                <a:gd name="T0" fmla="*/ 121 w 121"/>
                <a:gd name="T1" fmla="*/ 643 h 643"/>
                <a:gd name="T2" fmla="*/ 103 w 121"/>
                <a:gd name="T3" fmla="*/ 368 h 643"/>
                <a:gd name="T4" fmla="*/ 92 w 121"/>
                <a:gd name="T5" fmla="*/ 198 h 643"/>
                <a:gd name="T6" fmla="*/ 69 w 121"/>
                <a:gd name="T7" fmla="*/ 0 h 643"/>
                <a:gd name="T8" fmla="*/ 3 w 121"/>
                <a:gd name="T9" fmla="*/ 262 h 643"/>
                <a:gd name="T10" fmla="*/ 3 w 121"/>
                <a:gd name="T11" fmla="*/ 262 h 643"/>
                <a:gd name="T12" fmla="*/ 0 w 121"/>
                <a:gd name="T13" fmla="*/ 284 h 643"/>
                <a:gd name="T14" fmla="*/ 6 w 121"/>
                <a:gd name="T15" fmla="*/ 313 h 643"/>
                <a:gd name="T16" fmla="*/ 6 w 121"/>
                <a:gd name="T17" fmla="*/ 314 h 643"/>
                <a:gd name="T18" fmla="*/ 121 w 121"/>
                <a:gd name="T19" fmla="*/ 64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643">
                  <a:moveTo>
                    <a:pt x="121" y="643"/>
                  </a:moveTo>
                  <a:cubicBezTo>
                    <a:pt x="103" y="368"/>
                    <a:pt x="103" y="368"/>
                    <a:pt x="103" y="368"/>
                  </a:cubicBezTo>
                  <a:cubicBezTo>
                    <a:pt x="92" y="198"/>
                    <a:pt x="92" y="198"/>
                    <a:pt x="92" y="198"/>
                  </a:cubicBezTo>
                  <a:cubicBezTo>
                    <a:pt x="69" y="0"/>
                    <a:pt x="69" y="0"/>
                    <a:pt x="69" y="0"/>
                  </a:cubicBezTo>
                  <a:cubicBezTo>
                    <a:pt x="3" y="262"/>
                    <a:pt x="3" y="262"/>
                    <a:pt x="3" y="262"/>
                  </a:cubicBezTo>
                  <a:cubicBezTo>
                    <a:pt x="3" y="262"/>
                    <a:pt x="3" y="262"/>
                    <a:pt x="3" y="262"/>
                  </a:cubicBezTo>
                  <a:cubicBezTo>
                    <a:pt x="1" y="269"/>
                    <a:pt x="0" y="276"/>
                    <a:pt x="0" y="284"/>
                  </a:cubicBezTo>
                  <a:cubicBezTo>
                    <a:pt x="0" y="294"/>
                    <a:pt x="2" y="304"/>
                    <a:pt x="6" y="313"/>
                  </a:cubicBezTo>
                  <a:cubicBezTo>
                    <a:pt x="6" y="314"/>
                    <a:pt x="6" y="314"/>
                    <a:pt x="6" y="314"/>
                  </a:cubicBezTo>
                  <a:lnTo>
                    <a:pt x="121" y="64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68" name="Freeform 116"/>
            <p:cNvSpPr/>
            <p:nvPr/>
          </p:nvSpPr>
          <p:spPr bwMode="auto">
            <a:xfrm>
              <a:off x="6799203" y="5558153"/>
              <a:ext cx="209802" cy="1111146"/>
            </a:xfrm>
            <a:custGeom>
              <a:avLst/>
              <a:gdLst>
                <a:gd name="T0" fmla="*/ 0 w 121"/>
                <a:gd name="T1" fmla="*/ 643 h 643"/>
                <a:gd name="T2" fmla="*/ 18 w 121"/>
                <a:gd name="T3" fmla="*/ 368 h 643"/>
                <a:gd name="T4" fmla="*/ 30 w 121"/>
                <a:gd name="T5" fmla="*/ 198 h 643"/>
                <a:gd name="T6" fmla="*/ 53 w 121"/>
                <a:gd name="T7" fmla="*/ 0 h 643"/>
                <a:gd name="T8" fmla="*/ 118 w 121"/>
                <a:gd name="T9" fmla="*/ 262 h 643"/>
                <a:gd name="T10" fmla="*/ 118 w 121"/>
                <a:gd name="T11" fmla="*/ 262 h 643"/>
                <a:gd name="T12" fmla="*/ 121 w 121"/>
                <a:gd name="T13" fmla="*/ 284 h 643"/>
                <a:gd name="T14" fmla="*/ 115 w 121"/>
                <a:gd name="T15" fmla="*/ 313 h 643"/>
                <a:gd name="T16" fmla="*/ 115 w 121"/>
                <a:gd name="T17" fmla="*/ 314 h 643"/>
                <a:gd name="T18" fmla="*/ 0 w 121"/>
                <a:gd name="T19" fmla="*/ 64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643">
                  <a:moveTo>
                    <a:pt x="0" y="643"/>
                  </a:moveTo>
                  <a:cubicBezTo>
                    <a:pt x="18" y="368"/>
                    <a:pt x="18" y="368"/>
                    <a:pt x="18" y="368"/>
                  </a:cubicBezTo>
                  <a:cubicBezTo>
                    <a:pt x="30" y="198"/>
                    <a:pt x="30" y="198"/>
                    <a:pt x="30" y="198"/>
                  </a:cubicBezTo>
                  <a:cubicBezTo>
                    <a:pt x="53" y="0"/>
                    <a:pt x="53" y="0"/>
                    <a:pt x="53" y="0"/>
                  </a:cubicBezTo>
                  <a:cubicBezTo>
                    <a:pt x="118" y="262"/>
                    <a:pt x="118" y="262"/>
                    <a:pt x="118" y="262"/>
                  </a:cubicBezTo>
                  <a:cubicBezTo>
                    <a:pt x="118" y="262"/>
                    <a:pt x="118" y="262"/>
                    <a:pt x="118" y="262"/>
                  </a:cubicBezTo>
                  <a:cubicBezTo>
                    <a:pt x="120" y="269"/>
                    <a:pt x="121" y="276"/>
                    <a:pt x="121" y="284"/>
                  </a:cubicBezTo>
                  <a:cubicBezTo>
                    <a:pt x="121" y="294"/>
                    <a:pt x="119" y="304"/>
                    <a:pt x="115" y="313"/>
                  </a:cubicBezTo>
                  <a:cubicBezTo>
                    <a:pt x="115" y="314"/>
                    <a:pt x="115" y="314"/>
                    <a:pt x="115" y="314"/>
                  </a:cubicBezTo>
                  <a:lnTo>
                    <a:pt x="0" y="64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69" name="Oval 117"/>
            <p:cNvSpPr>
              <a:spLocks noChangeArrowheads="1"/>
            </p:cNvSpPr>
            <p:nvPr/>
          </p:nvSpPr>
          <p:spPr bwMode="auto">
            <a:xfrm>
              <a:off x="6013360" y="6161242"/>
              <a:ext cx="176175" cy="176175"/>
            </a:xfrm>
            <a:prstGeom prst="ellipse">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70" name="Freeform 118"/>
            <p:cNvSpPr>
              <a:spLocks noEditPoints="1"/>
            </p:cNvSpPr>
            <p:nvPr/>
          </p:nvSpPr>
          <p:spPr bwMode="auto">
            <a:xfrm>
              <a:off x="7055060" y="6444877"/>
              <a:ext cx="363315" cy="354543"/>
            </a:xfrm>
            <a:custGeom>
              <a:avLst/>
              <a:gdLst>
                <a:gd name="T0" fmla="*/ 52 w 210"/>
                <a:gd name="T1" fmla="*/ 0 h 205"/>
                <a:gd name="T2" fmla="*/ 52 w 210"/>
                <a:gd name="T3" fmla="*/ 16 h 205"/>
                <a:gd name="T4" fmla="*/ 0 w 210"/>
                <a:gd name="T5" fmla="*/ 97 h 205"/>
                <a:gd name="T6" fmla="*/ 52 w 210"/>
                <a:gd name="T7" fmla="*/ 178 h 205"/>
                <a:gd name="T8" fmla="*/ 52 w 210"/>
                <a:gd name="T9" fmla="*/ 205 h 205"/>
                <a:gd name="T10" fmla="*/ 210 w 210"/>
                <a:gd name="T11" fmla="*/ 205 h 205"/>
                <a:gd name="T12" fmla="*/ 210 w 210"/>
                <a:gd name="T13" fmla="*/ 0 h 205"/>
                <a:gd name="T14" fmla="*/ 52 w 210"/>
                <a:gd name="T15" fmla="*/ 0 h 205"/>
                <a:gd name="T16" fmla="*/ 29 w 210"/>
                <a:gd name="T17" fmla="*/ 147 h 205"/>
                <a:gd name="T18" fmla="*/ 26 w 210"/>
                <a:gd name="T19" fmla="*/ 97 h 205"/>
                <a:gd name="T20" fmla="*/ 52 w 210"/>
                <a:gd name="T21" fmla="*/ 42 h 205"/>
                <a:gd name="T22" fmla="*/ 52 w 210"/>
                <a:gd name="T23" fmla="*/ 152 h 205"/>
                <a:gd name="T24" fmla="*/ 29 w 210"/>
                <a:gd name="T25" fmla="*/ 14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205">
                  <a:moveTo>
                    <a:pt x="52" y="0"/>
                  </a:moveTo>
                  <a:cubicBezTo>
                    <a:pt x="52" y="16"/>
                    <a:pt x="52" y="16"/>
                    <a:pt x="52" y="16"/>
                  </a:cubicBezTo>
                  <a:cubicBezTo>
                    <a:pt x="7" y="16"/>
                    <a:pt x="0" y="34"/>
                    <a:pt x="0" y="97"/>
                  </a:cubicBezTo>
                  <a:cubicBezTo>
                    <a:pt x="0" y="154"/>
                    <a:pt x="0" y="178"/>
                    <a:pt x="52" y="178"/>
                  </a:cubicBezTo>
                  <a:cubicBezTo>
                    <a:pt x="52" y="205"/>
                    <a:pt x="52" y="205"/>
                    <a:pt x="52" y="205"/>
                  </a:cubicBezTo>
                  <a:cubicBezTo>
                    <a:pt x="210" y="205"/>
                    <a:pt x="210" y="205"/>
                    <a:pt x="210" y="205"/>
                  </a:cubicBezTo>
                  <a:cubicBezTo>
                    <a:pt x="210" y="0"/>
                    <a:pt x="210" y="0"/>
                    <a:pt x="210" y="0"/>
                  </a:cubicBezTo>
                  <a:lnTo>
                    <a:pt x="52" y="0"/>
                  </a:lnTo>
                  <a:close/>
                  <a:moveTo>
                    <a:pt x="29" y="147"/>
                  </a:moveTo>
                  <a:cubicBezTo>
                    <a:pt x="26" y="140"/>
                    <a:pt x="26" y="122"/>
                    <a:pt x="26" y="97"/>
                  </a:cubicBezTo>
                  <a:cubicBezTo>
                    <a:pt x="26" y="42"/>
                    <a:pt x="28" y="42"/>
                    <a:pt x="52" y="42"/>
                  </a:cubicBezTo>
                  <a:cubicBezTo>
                    <a:pt x="52" y="152"/>
                    <a:pt x="52" y="152"/>
                    <a:pt x="52" y="152"/>
                  </a:cubicBezTo>
                  <a:cubicBezTo>
                    <a:pt x="32" y="152"/>
                    <a:pt x="30" y="149"/>
                    <a:pt x="29" y="147"/>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71" name="Freeform 119"/>
            <p:cNvSpPr/>
            <p:nvPr/>
          </p:nvSpPr>
          <p:spPr bwMode="auto">
            <a:xfrm>
              <a:off x="6671276" y="6709505"/>
              <a:ext cx="60675" cy="51902"/>
            </a:xfrm>
            <a:custGeom>
              <a:avLst/>
              <a:gdLst>
                <a:gd name="T0" fmla="*/ 19 w 83"/>
                <a:gd name="T1" fmla="*/ 71 h 71"/>
                <a:gd name="T2" fmla="*/ 0 w 83"/>
                <a:gd name="T3" fmla="*/ 35 h 71"/>
                <a:gd name="T4" fmla="*/ 19 w 83"/>
                <a:gd name="T5" fmla="*/ 0 h 71"/>
                <a:gd name="T6" fmla="*/ 62 w 83"/>
                <a:gd name="T7" fmla="*/ 0 h 71"/>
                <a:gd name="T8" fmla="*/ 83 w 83"/>
                <a:gd name="T9" fmla="*/ 35 h 71"/>
                <a:gd name="T10" fmla="*/ 62 w 83"/>
                <a:gd name="T11" fmla="*/ 71 h 71"/>
                <a:gd name="T12" fmla="*/ 19 w 83"/>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83" h="71">
                  <a:moveTo>
                    <a:pt x="19" y="71"/>
                  </a:moveTo>
                  <a:lnTo>
                    <a:pt x="0" y="35"/>
                  </a:lnTo>
                  <a:lnTo>
                    <a:pt x="19" y="0"/>
                  </a:lnTo>
                  <a:lnTo>
                    <a:pt x="62" y="0"/>
                  </a:lnTo>
                  <a:lnTo>
                    <a:pt x="83" y="35"/>
                  </a:lnTo>
                  <a:lnTo>
                    <a:pt x="62" y="71"/>
                  </a:lnTo>
                  <a:lnTo>
                    <a:pt x="19" y="7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72" name="Freeform 120"/>
            <p:cNvSpPr/>
            <p:nvPr/>
          </p:nvSpPr>
          <p:spPr bwMode="auto">
            <a:xfrm>
              <a:off x="6592326" y="6709505"/>
              <a:ext cx="58481" cy="51902"/>
            </a:xfrm>
            <a:custGeom>
              <a:avLst/>
              <a:gdLst>
                <a:gd name="T0" fmla="*/ 19 w 80"/>
                <a:gd name="T1" fmla="*/ 71 h 71"/>
                <a:gd name="T2" fmla="*/ 0 w 80"/>
                <a:gd name="T3" fmla="*/ 35 h 71"/>
                <a:gd name="T4" fmla="*/ 19 w 80"/>
                <a:gd name="T5" fmla="*/ 0 h 71"/>
                <a:gd name="T6" fmla="*/ 61 w 80"/>
                <a:gd name="T7" fmla="*/ 0 h 71"/>
                <a:gd name="T8" fmla="*/ 80 w 80"/>
                <a:gd name="T9" fmla="*/ 35 h 71"/>
                <a:gd name="T10" fmla="*/ 61 w 80"/>
                <a:gd name="T11" fmla="*/ 71 h 71"/>
                <a:gd name="T12" fmla="*/ 19 w 80"/>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80" h="71">
                  <a:moveTo>
                    <a:pt x="19" y="71"/>
                  </a:moveTo>
                  <a:lnTo>
                    <a:pt x="0" y="35"/>
                  </a:lnTo>
                  <a:lnTo>
                    <a:pt x="19" y="0"/>
                  </a:lnTo>
                  <a:lnTo>
                    <a:pt x="61" y="0"/>
                  </a:lnTo>
                  <a:lnTo>
                    <a:pt x="80" y="35"/>
                  </a:lnTo>
                  <a:lnTo>
                    <a:pt x="61" y="71"/>
                  </a:lnTo>
                  <a:lnTo>
                    <a:pt x="19" y="71"/>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73" name="Freeform 121"/>
            <p:cNvSpPr/>
            <p:nvPr/>
          </p:nvSpPr>
          <p:spPr bwMode="auto">
            <a:xfrm>
              <a:off x="6516300" y="6709505"/>
              <a:ext cx="59944" cy="51902"/>
            </a:xfrm>
            <a:custGeom>
              <a:avLst/>
              <a:gdLst>
                <a:gd name="T0" fmla="*/ 21 w 82"/>
                <a:gd name="T1" fmla="*/ 71 h 71"/>
                <a:gd name="T2" fmla="*/ 0 w 82"/>
                <a:gd name="T3" fmla="*/ 35 h 71"/>
                <a:gd name="T4" fmla="*/ 21 w 82"/>
                <a:gd name="T5" fmla="*/ 0 h 71"/>
                <a:gd name="T6" fmla="*/ 64 w 82"/>
                <a:gd name="T7" fmla="*/ 0 h 71"/>
                <a:gd name="T8" fmla="*/ 82 w 82"/>
                <a:gd name="T9" fmla="*/ 35 h 71"/>
                <a:gd name="T10" fmla="*/ 64 w 82"/>
                <a:gd name="T11" fmla="*/ 71 h 71"/>
                <a:gd name="T12" fmla="*/ 21 w 82"/>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82" h="71">
                  <a:moveTo>
                    <a:pt x="21" y="71"/>
                  </a:moveTo>
                  <a:lnTo>
                    <a:pt x="0" y="35"/>
                  </a:lnTo>
                  <a:lnTo>
                    <a:pt x="21" y="0"/>
                  </a:lnTo>
                  <a:lnTo>
                    <a:pt x="64" y="0"/>
                  </a:lnTo>
                  <a:lnTo>
                    <a:pt x="82" y="35"/>
                  </a:lnTo>
                  <a:lnTo>
                    <a:pt x="64" y="71"/>
                  </a:lnTo>
                  <a:lnTo>
                    <a:pt x="21" y="7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74" name="Freeform 122"/>
            <p:cNvSpPr/>
            <p:nvPr/>
          </p:nvSpPr>
          <p:spPr bwMode="auto">
            <a:xfrm>
              <a:off x="5739960" y="4828598"/>
              <a:ext cx="285097" cy="207609"/>
            </a:xfrm>
            <a:custGeom>
              <a:avLst/>
              <a:gdLst>
                <a:gd name="T0" fmla="*/ 145 w 165"/>
                <a:gd name="T1" fmla="*/ 81 h 120"/>
                <a:gd name="T2" fmla="*/ 128 w 165"/>
                <a:gd name="T3" fmla="*/ 92 h 120"/>
                <a:gd name="T4" fmla="*/ 8 w 165"/>
                <a:gd name="T5" fmla="*/ 0 h 120"/>
                <a:gd name="T6" fmla="*/ 1 w 165"/>
                <a:gd name="T7" fmla="*/ 8 h 120"/>
                <a:gd name="T8" fmla="*/ 127 w 165"/>
                <a:gd name="T9" fmla="*/ 108 h 120"/>
                <a:gd name="T10" fmla="*/ 145 w 165"/>
                <a:gd name="T11" fmla="*/ 120 h 120"/>
                <a:gd name="T12" fmla="*/ 165 w 165"/>
                <a:gd name="T13" fmla="*/ 100 h 120"/>
                <a:gd name="T14" fmla="*/ 145 w 165"/>
                <a:gd name="T15" fmla="*/ 81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0">
                  <a:moveTo>
                    <a:pt x="145" y="81"/>
                  </a:moveTo>
                  <a:cubicBezTo>
                    <a:pt x="138" y="81"/>
                    <a:pt x="131" y="85"/>
                    <a:pt x="128" y="92"/>
                  </a:cubicBezTo>
                  <a:cubicBezTo>
                    <a:pt x="18" y="72"/>
                    <a:pt x="8" y="3"/>
                    <a:pt x="8" y="0"/>
                  </a:cubicBezTo>
                  <a:cubicBezTo>
                    <a:pt x="5" y="0"/>
                    <a:pt x="1" y="4"/>
                    <a:pt x="1" y="8"/>
                  </a:cubicBezTo>
                  <a:cubicBezTo>
                    <a:pt x="1" y="10"/>
                    <a:pt x="0" y="86"/>
                    <a:pt x="127" y="108"/>
                  </a:cubicBezTo>
                  <a:cubicBezTo>
                    <a:pt x="130" y="115"/>
                    <a:pt x="137" y="120"/>
                    <a:pt x="145" y="120"/>
                  </a:cubicBezTo>
                  <a:cubicBezTo>
                    <a:pt x="156" y="120"/>
                    <a:pt x="165" y="111"/>
                    <a:pt x="165" y="100"/>
                  </a:cubicBezTo>
                  <a:cubicBezTo>
                    <a:pt x="165" y="90"/>
                    <a:pt x="156" y="81"/>
                    <a:pt x="145" y="81"/>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grpSp>
      <p:grpSp>
        <p:nvGrpSpPr>
          <p:cNvPr id="190" name="Group 143"/>
          <p:cNvGrpSpPr/>
          <p:nvPr/>
        </p:nvGrpSpPr>
        <p:grpSpPr>
          <a:xfrm>
            <a:off x="4062817" y="3544652"/>
            <a:ext cx="816561" cy="816561"/>
            <a:chOff x="4062817" y="3544652"/>
            <a:chExt cx="816561" cy="816561"/>
          </a:xfrm>
        </p:grpSpPr>
        <p:sp>
          <p:nvSpPr>
            <p:cNvPr id="191" name="Oval 179"/>
            <p:cNvSpPr>
              <a:spLocks noChangeArrowheads="1"/>
            </p:cNvSpPr>
            <p:nvPr/>
          </p:nvSpPr>
          <p:spPr bwMode="auto">
            <a:xfrm>
              <a:off x="4062817" y="3544652"/>
              <a:ext cx="816561" cy="816561"/>
            </a:xfrm>
            <a:prstGeom prst="ellipse">
              <a:avLst/>
            </a:prstGeom>
            <a:solidFill>
              <a:schemeClr val="accent4">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92" name="AutoShape 115"/>
            <p:cNvSpPr>
              <a:spLocks noChangeAspect="1"/>
            </p:cNvSpPr>
            <p:nvPr/>
          </p:nvSpPr>
          <p:spPr bwMode="auto">
            <a:xfrm>
              <a:off x="4272271" y="3756330"/>
              <a:ext cx="397653" cy="3932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50789" tIns="50789" rIns="50789" bIns="50789" anchor="ctr"/>
            <a:lstStyle/>
            <a:p>
              <a:pPr marL="0" marR="0" lvl="0" indent="0" algn="l" defTabSz="456565" rtl="0" eaLnBrk="1" fontAlgn="auto" latinLnBrk="0" hangingPunct="1">
                <a:lnSpc>
                  <a:spcPct val="100000"/>
                </a:lnSpc>
                <a:spcBef>
                  <a:spcPts val="0"/>
                </a:spcBef>
                <a:spcAft>
                  <a:spcPts val="0"/>
                </a:spcAft>
                <a:buClrTx/>
                <a:buSzTx/>
                <a:buFontTx/>
                <a:buNone/>
                <a:defRPr/>
              </a:pPr>
              <a:endParaRPr kumimoji="0" lang="es-ES" sz="3600" b="0" i="0" u="none" strike="noStrike" kern="1200" cap="none" spc="0" normalizeH="0" baseline="0" noProof="0" dirty="0">
                <a:ln>
                  <a:noFill/>
                </a:ln>
                <a:solidFill>
                  <a:srgbClr val="44CEB9"/>
                </a:solidFill>
                <a:effectLst>
                  <a:outerShdw blurRad="38100" dist="38100" dir="2700000" algn="tl">
                    <a:srgbClr val="000000"/>
                  </a:outerShdw>
                </a:effectLst>
                <a:uLnTx/>
                <a:uFillTx/>
                <a:latin typeface="Gill Sans" charset="0"/>
                <a:ea typeface="+mn-ea"/>
                <a:cs typeface="Gill Sans" charset="0"/>
                <a:sym typeface="Gill Sans" charset="0"/>
              </a:endParaRPr>
            </a:p>
          </p:txBody>
        </p:sp>
      </p:grpSp>
      <p:grpSp>
        <p:nvGrpSpPr>
          <p:cNvPr id="193" name="Group 146"/>
          <p:cNvGrpSpPr/>
          <p:nvPr/>
        </p:nvGrpSpPr>
        <p:grpSpPr>
          <a:xfrm>
            <a:off x="5698102" y="2730715"/>
            <a:ext cx="823925" cy="826380"/>
            <a:chOff x="5698102" y="2730715"/>
            <a:chExt cx="823925" cy="826380"/>
          </a:xfrm>
        </p:grpSpPr>
        <p:sp>
          <p:nvSpPr>
            <p:cNvPr id="194" name="Oval 168"/>
            <p:cNvSpPr>
              <a:spLocks noChangeArrowheads="1"/>
            </p:cNvSpPr>
            <p:nvPr/>
          </p:nvSpPr>
          <p:spPr bwMode="auto">
            <a:xfrm>
              <a:off x="5698102" y="2730715"/>
              <a:ext cx="823925" cy="826380"/>
            </a:xfrm>
            <a:prstGeom prst="ellipse">
              <a:avLst/>
            </a:pr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95" name="Freeform 174"/>
            <p:cNvSpPr/>
            <p:nvPr/>
          </p:nvSpPr>
          <p:spPr bwMode="auto">
            <a:xfrm>
              <a:off x="5975347" y="288043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96" name="Freeform 16"/>
            <p:cNvSpPr>
              <a:spLocks noChangeAspect="1" noChangeArrowheads="1"/>
            </p:cNvSpPr>
            <p:nvPr/>
          </p:nvSpPr>
          <p:spPr bwMode="auto">
            <a:xfrm>
              <a:off x="5944367" y="2883615"/>
              <a:ext cx="331394" cy="520581"/>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82843" tIns="91422" rIns="182843" bIns="91422"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Open Sans" panose="020B0606030504020204"/>
                <a:ea typeface="宋体" panose="02010600030101010101" pitchFamily="2" charset="-122"/>
                <a:cs typeface="+mn-cs"/>
              </a:endParaRPr>
            </a:p>
          </p:txBody>
        </p:sp>
      </p:grpSp>
      <p:grpSp>
        <p:nvGrpSpPr>
          <p:cNvPr id="197" name="Group 150"/>
          <p:cNvGrpSpPr/>
          <p:nvPr/>
        </p:nvGrpSpPr>
        <p:grpSpPr>
          <a:xfrm>
            <a:off x="3516747" y="4935261"/>
            <a:ext cx="697923" cy="697923"/>
            <a:chOff x="3516747" y="4935261"/>
            <a:chExt cx="697923" cy="697923"/>
          </a:xfrm>
        </p:grpSpPr>
        <p:sp>
          <p:nvSpPr>
            <p:cNvPr id="198" name="Oval 212"/>
            <p:cNvSpPr>
              <a:spLocks noChangeArrowheads="1"/>
            </p:cNvSpPr>
            <p:nvPr/>
          </p:nvSpPr>
          <p:spPr bwMode="auto">
            <a:xfrm>
              <a:off x="3516747" y="4935261"/>
              <a:ext cx="697923" cy="697923"/>
            </a:xfrm>
            <a:prstGeom prst="ellipse">
              <a:avLst/>
            </a:pr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199" name="Freeform 2"/>
            <p:cNvSpPr>
              <a:spLocks noChangeAspect="1" noChangeArrowheads="1"/>
            </p:cNvSpPr>
            <p:nvPr/>
          </p:nvSpPr>
          <p:spPr bwMode="auto">
            <a:xfrm>
              <a:off x="3691070" y="5109538"/>
              <a:ext cx="349277" cy="349368"/>
            </a:xfrm>
            <a:custGeom>
              <a:avLst/>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2594 h 6844"/>
                <a:gd name="T40" fmla="*/ 1250 w 6844"/>
                <a:gd name="T41" fmla="*/ 1313 h 6844"/>
                <a:gd name="T42" fmla="*/ 407 w 6844"/>
                <a:gd name="T43" fmla="*/ 2563 h 6844"/>
                <a:gd name="T44" fmla="*/ 1032 w 6844"/>
                <a:gd name="T45" fmla="*/ 32 h 6844"/>
                <a:gd name="T46" fmla="*/ 1813 w 6844"/>
                <a:gd name="T47" fmla="*/ 938 h 6844"/>
                <a:gd name="T48" fmla="*/ 2157 w 6844"/>
                <a:gd name="T49" fmla="*/ 907 h 6844"/>
                <a:gd name="T50" fmla="*/ 4718 w 6844"/>
                <a:gd name="T51" fmla="*/ 907 h 6844"/>
                <a:gd name="T52" fmla="*/ 5031 w 6844"/>
                <a:gd name="T53" fmla="*/ 938 h 6844"/>
                <a:gd name="T54" fmla="*/ 5812 w 6844"/>
                <a:gd name="T55" fmla="*/ 0 h 6844"/>
                <a:gd name="T56" fmla="*/ 4562 w 6844"/>
                <a:gd name="T57" fmla="*/ 1188 h 6844"/>
                <a:gd name="T58" fmla="*/ 3437 w 6844"/>
                <a:gd name="T59" fmla="*/ 1157 h 6844"/>
                <a:gd name="T60" fmla="*/ 2282 w 6844"/>
                <a:gd name="T61" fmla="*/ 2469 h 6844"/>
                <a:gd name="T62" fmla="*/ 3718 w 6844"/>
                <a:gd name="T63" fmla="*/ 3157 h 6844"/>
                <a:gd name="T64" fmla="*/ 4562 w 6844"/>
                <a:gd name="T65" fmla="*/ 1188 h 6844"/>
                <a:gd name="T66" fmla="*/ 4562 w 6844"/>
                <a:gd name="T67" fmla="*/ 1188 h 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lnTo>
                    <a:pt x="1782" y="2750"/>
                  </a:ln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chemeClr val="bg1"/>
            </a:solidFill>
            <a:ln>
              <a:noFill/>
            </a:ln>
            <a:effectLst/>
          </p:spPr>
          <p:txBody>
            <a:bodyPr wrap="none" lIns="243797" tIns="121899" rIns="243797" bIns="121899"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grpSp>
      <p:grpSp>
        <p:nvGrpSpPr>
          <p:cNvPr id="200" name="Group 153"/>
          <p:cNvGrpSpPr/>
          <p:nvPr/>
        </p:nvGrpSpPr>
        <p:grpSpPr>
          <a:xfrm>
            <a:off x="7978145" y="4935261"/>
            <a:ext cx="697923" cy="697923"/>
            <a:chOff x="7978145" y="4935261"/>
            <a:chExt cx="697923" cy="697923"/>
          </a:xfrm>
        </p:grpSpPr>
        <p:sp>
          <p:nvSpPr>
            <p:cNvPr id="201" name="Oval 192"/>
            <p:cNvSpPr>
              <a:spLocks noChangeArrowheads="1"/>
            </p:cNvSpPr>
            <p:nvPr/>
          </p:nvSpPr>
          <p:spPr bwMode="auto">
            <a:xfrm>
              <a:off x="7978145" y="4935261"/>
              <a:ext cx="697923" cy="697923"/>
            </a:xfrm>
            <a:prstGeom prst="ellipse">
              <a:avLst/>
            </a:prstGeom>
            <a:solidFill>
              <a:schemeClr val="accent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202" name="Freeform 526"/>
            <p:cNvSpPr>
              <a:spLocks noChangeAspect="1" noChangeArrowheads="1"/>
            </p:cNvSpPr>
            <p:nvPr/>
          </p:nvSpPr>
          <p:spPr bwMode="auto">
            <a:xfrm>
              <a:off x="8166847" y="5076468"/>
              <a:ext cx="320519" cy="415509"/>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p:spPr>
          <p:txBody>
            <a:bodyPr wrap="none" lIns="243785" tIns="121892" rIns="243785" bIns="121892"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Open Sans" panose="020B0606030504020204"/>
                <a:ea typeface="宋体" panose="02010600030101010101" pitchFamily="2" charset="-122"/>
                <a:cs typeface="+mn-cs"/>
              </a:endParaRPr>
            </a:p>
          </p:txBody>
        </p:sp>
      </p:grpSp>
      <p:grpSp>
        <p:nvGrpSpPr>
          <p:cNvPr id="203" name="Group 156"/>
          <p:cNvGrpSpPr/>
          <p:nvPr/>
        </p:nvGrpSpPr>
        <p:grpSpPr>
          <a:xfrm>
            <a:off x="7301955" y="3542023"/>
            <a:ext cx="818197" cy="820652"/>
            <a:chOff x="7301955" y="3542023"/>
            <a:chExt cx="818197" cy="820652"/>
          </a:xfrm>
        </p:grpSpPr>
        <p:sp>
          <p:nvSpPr>
            <p:cNvPr id="204" name="Oval 136"/>
            <p:cNvSpPr>
              <a:spLocks noChangeArrowheads="1"/>
            </p:cNvSpPr>
            <p:nvPr/>
          </p:nvSpPr>
          <p:spPr bwMode="auto">
            <a:xfrm>
              <a:off x="7301955" y="3542023"/>
              <a:ext cx="818197" cy="820652"/>
            </a:xfrm>
            <a:prstGeom prst="ellipse">
              <a:avLst/>
            </a:pr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grpSp>
          <p:nvGrpSpPr>
            <p:cNvPr id="205" name="Group 158"/>
            <p:cNvGrpSpPr/>
            <p:nvPr/>
          </p:nvGrpSpPr>
          <p:grpSpPr>
            <a:xfrm>
              <a:off x="7500737" y="3742033"/>
              <a:ext cx="420632" cy="420632"/>
              <a:chOff x="2522538" y="2108200"/>
              <a:chExt cx="376238" cy="376238"/>
            </a:xfrm>
            <a:solidFill>
              <a:schemeClr val="bg1"/>
            </a:solidFill>
          </p:grpSpPr>
          <p:sp>
            <p:nvSpPr>
              <p:cNvPr id="206" name="Freeform 54"/>
              <p:cNvSpPr/>
              <p:nvPr/>
            </p:nvSpPr>
            <p:spPr bwMode="auto">
              <a:xfrm>
                <a:off x="2522538" y="2319338"/>
                <a:ext cx="163513" cy="71438"/>
              </a:xfrm>
              <a:custGeom>
                <a:avLst/>
                <a:gdLst>
                  <a:gd name="T0" fmla="*/ 3 w 28"/>
                  <a:gd name="T1" fmla="*/ 10 h 12"/>
                  <a:gd name="T2" fmla="*/ 10 w 28"/>
                  <a:gd name="T3" fmla="*/ 12 h 12"/>
                  <a:gd name="T4" fmla="*/ 28 w 28"/>
                  <a:gd name="T5" fmla="*/ 8 h 12"/>
                  <a:gd name="T6" fmla="*/ 5 w 28"/>
                  <a:gd name="T7" fmla="*/ 1 h 12"/>
                  <a:gd name="T8" fmla="*/ 2 w 28"/>
                  <a:gd name="T9" fmla="*/ 1 h 12"/>
                  <a:gd name="T10" fmla="*/ 0 w 28"/>
                  <a:gd name="T11" fmla="*/ 5 h 12"/>
                  <a:gd name="T12" fmla="*/ 0 w 28"/>
                  <a:gd name="T13" fmla="*/ 6 h 12"/>
                  <a:gd name="T14" fmla="*/ 3 w 28"/>
                  <a:gd name="T15" fmla="*/ 1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2">
                    <a:moveTo>
                      <a:pt x="3" y="10"/>
                    </a:moveTo>
                    <a:cubicBezTo>
                      <a:pt x="10" y="12"/>
                      <a:pt x="10" y="12"/>
                      <a:pt x="10" y="12"/>
                    </a:cubicBezTo>
                    <a:cubicBezTo>
                      <a:pt x="28" y="8"/>
                      <a:pt x="28" y="8"/>
                      <a:pt x="28" y="8"/>
                    </a:cubicBezTo>
                    <a:cubicBezTo>
                      <a:pt x="5" y="1"/>
                      <a:pt x="5" y="1"/>
                      <a:pt x="5" y="1"/>
                    </a:cubicBezTo>
                    <a:cubicBezTo>
                      <a:pt x="4" y="0"/>
                      <a:pt x="3" y="1"/>
                      <a:pt x="2" y="1"/>
                    </a:cubicBezTo>
                    <a:cubicBezTo>
                      <a:pt x="1" y="2"/>
                      <a:pt x="0" y="3"/>
                      <a:pt x="0" y="5"/>
                    </a:cubicBezTo>
                    <a:cubicBezTo>
                      <a:pt x="0" y="6"/>
                      <a:pt x="0" y="6"/>
                      <a:pt x="0" y="6"/>
                    </a:cubicBezTo>
                    <a:cubicBezTo>
                      <a:pt x="0" y="8"/>
                      <a:pt x="1" y="9"/>
                      <a:pt x="3"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207" name="Freeform 55"/>
              <p:cNvSpPr/>
              <p:nvPr/>
            </p:nvSpPr>
            <p:spPr bwMode="auto">
              <a:xfrm>
                <a:off x="2774950" y="2425700"/>
                <a:ext cx="123825" cy="58738"/>
              </a:xfrm>
              <a:custGeom>
                <a:avLst/>
                <a:gdLst>
                  <a:gd name="T0" fmla="*/ 18 w 21"/>
                  <a:gd name="T1" fmla="*/ 0 h 10"/>
                  <a:gd name="T2" fmla="*/ 18 w 21"/>
                  <a:gd name="T3" fmla="*/ 0 h 10"/>
                  <a:gd name="T4" fmla="*/ 0 w 21"/>
                  <a:gd name="T5" fmla="*/ 5 h 10"/>
                  <a:gd name="T6" fmla="*/ 16 w 21"/>
                  <a:gd name="T7" fmla="*/ 10 h 10"/>
                  <a:gd name="T8" fmla="*/ 19 w 21"/>
                  <a:gd name="T9" fmla="*/ 9 h 10"/>
                  <a:gd name="T10" fmla="*/ 21 w 21"/>
                  <a:gd name="T11" fmla="*/ 6 h 10"/>
                  <a:gd name="T12" fmla="*/ 21 w 21"/>
                  <a:gd name="T13" fmla="*/ 4 h 10"/>
                  <a:gd name="T14" fmla="*/ 18 w 21"/>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
                    <a:moveTo>
                      <a:pt x="18" y="0"/>
                    </a:moveTo>
                    <a:cubicBezTo>
                      <a:pt x="18" y="0"/>
                      <a:pt x="18" y="0"/>
                      <a:pt x="18" y="0"/>
                    </a:cubicBezTo>
                    <a:cubicBezTo>
                      <a:pt x="0" y="5"/>
                      <a:pt x="0" y="5"/>
                      <a:pt x="0" y="5"/>
                    </a:cubicBezTo>
                    <a:cubicBezTo>
                      <a:pt x="16" y="10"/>
                      <a:pt x="16" y="10"/>
                      <a:pt x="16" y="10"/>
                    </a:cubicBezTo>
                    <a:cubicBezTo>
                      <a:pt x="17" y="10"/>
                      <a:pt x="18" y="10"/>
                      <a:pt x="19" y="9"/>
                    </a:cubicBezTo>
                    <a:cubicBezTo>
                      <a:pt x="20" y="8"/>
                      <a:pt x="21" y="7"/>
                      <a:pt x="21" y="6"/>
                    </a:cubicBezTo>
                    <a:cubicBezTo>
                      <a:pt x="21" y="4"/>
                      <a:pt x="21" y="4"/>
                      <a:pt x="21" y="4"/>
                    </a:cubicBezTo>
                    <a:cubicBezTo>
                      <a:pt x="21" y="2"/>
                      <a:pt x="20" y="1"/>
                      <a:pt x="18"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208" name="Freeform 56"/>
              <p:cNvSpPr/>
              <p:nvPr/>
            </p:nvSpPr>
            <p:spPr bwMode="auto">
              <a:xfrm>
                <a:off x="2522538" y="2343150"/>
                <a:ext cx="376238" cy="141288"/>
              </a:xfrm>
              <a:custGeom>
                <a:avLst/>
                <a:gdLst>
                  <a:gd name="T0" fmla="*/ 62 w 64"/>
                  <a:gd name="T1" fmla="*/ 1 h 24"/>
                  <a:gd name="T2" fmla="*/ 60 w 64"/>
                  <a:gd name="T3" fmla="*/ 0 h 24"/>
                  <a:gd name="T4" fmla="*/ 59 w 64"/>
                  <a:gd name="T5" fmla="*/ 0 h 24"/>
                  <a:gd name="T6" fmla="*/ 3 w 64"/>
                  <a:gd name="T7" fmla="*/ 14 h 24"/>
                  <a:gd name="T8" fmla="*/ 0 w 64"/>
                  <a:gd name="T9" fmla="*/ 18 h 24"/>
                  <a:gd name="T10" fmla="*/ 0 w 64"/>
                  <a:gd name="T11" fmla="*/ 20 h 24"/>
                  <a:gd name="T12" fmla="*/ 2 w 64"/>
                  <a:gd name="T13" fmla="*/ 23 h 24"/>
                  <a:gd name="T14" fmla="*/ 4 w 64"/>
                  <a:gd name="T15" fmla="*/ 24 h 24"/>
                  <a:gd name="T16" fmla="*/ 5 w 64"/>
                  <a:gd name="T17" fmla="*/ 24 h 24"/>
                  <a:gd name="T18" fmla="*/ 61 w 64"/>
                  <a:gd name="T19" fmla="*/ 10 h 24"/>
                  <a:gd name="T20" fmla="*/ 64 w 64"/>
                  <a:gd name="T21" fmla="*/ 6 h 24"/>
                  <a:gd name="T22" fmla="*/ 64 w 64"/>
                  <a:gd name="T23" fmla="*/ 4 h 24"/>
                  <a:gd name="T24" fmla="*/ 62 w 64"/>
                  <a:gd name="T25"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24">
                    <a:moveTo>
                      <a:pt x="62" y="1"/>
                    </a:moveTo>
                    <a:cubicBezTo>
                      <a:pt x="62" y="1"/>
                      <a:pt x="61" y="0"/>
                      <a:pt x="60" y="0"/>
                    </a:cubicBezTo>
                    <a:cubicBezTo>
                      <a:pt x="59" y="0"/>
                      <a:pt x="59" y="0"/>
                      <a:pt x="59" y="0"/>
                    </a:cubicBezTo>
                    <a:cubicBezTo>
                      <a:pt x="3" y="14"/>
                      <a:pt x="3" y="14"/>
                      <a:pt x="3" y="14"/>
                    </a:cubicBezTo>
                    <a:cubicBezTo>
                      <a:pt x="1" y="15"/>
                      <a:pt x="0" y="16"/>
                      <a:pt x="0" y="18"/>
                    </a:cubicBezTo>
                    <a:cubicBezTo>
                      <a:pt x="0" y="20"/>
                      <a:pt x="0" y="20"/>
                      <a:pt x="0" y="20"/>
                    </a:cubicBezTo>
                    <a:cubicBezTo>
                      <a:pt x="0" y="21"/>
                      <a:pt x="1" y="22"/>
                      <a:pt x="2" y="23"/>
                    </a:cubicBezTo>
                    <a:cubicBezTo>
                      <a:pt x="2" y="24"/>
                      <a:pt x="3" y="24"/>
                      <a:pt x="4" y="24"/>
                    </a:cubicBezTo>
                    <a:cubicBezTo>
                      <a:pt x="5" y="24"/>
                      <a:pt x="5" y="24"/>
                      <a:pt x="5" y="24"/>
                    </a:cubicBezTo>
                    <a:cubicBezTo>
                      <a:pt x="61" y="10"/>
                      <a:pt x="61" y="10"/>
                      <a:pt x="61" y="10"/>
                    </a:cubicBezTo>
                    <a:cubicBezTo>
                      <a:pt x="63" y="9"/>
                      <a:pt x="64" y="8"/>
                      <a:pt x="64" y="6"/>
                    </a:cubicBezTo>
                    <a:cubicBezTo>
                      <a:pt x="64" y="4"/>
                      <a:pt x="64" y="4"/>
                      <a:pt x="64" y="4"/>
                    </a:cubicBezTo>
                    <a:cubicBezTo>
                      <a:pt x="64" y="3"/>
                      <a:pt x="63" y="2"/>
                      <a:pt x="62" y="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209" name="Freeform 57"/>
              <p:cNvSpPr>
                <a:spLocks noEditPoints="1"/>
              </p:cNvSpPr>
              <p:nvPr/>
            </p:nvSpPr>
            <p:spPr bwMode="auto">
              <a:xfrm>
                <a:off x="2605088" y="2108200"/>
                <a:ext cx="217488" cy="258763"/>
              </a:xfrm>
              <a:custGeom>
                <a:avLst/>
                <a:gdLst>
                  <a:gd name="T0" fmla="*/ 8 w 37"/>
                  <a:gd name="T1" fmla="*/ 32 h 44"/>
                  <a:gd name="T2" fmla="*/ 31 w 37"/>
                  <a:gd name="T3" fmla="*/ 35 h 44"/>
                  <a:gd name="T4" fmla="*/ 20 w 37"/>
                  <a:gd name="T5" fmla="*/ 0 h 44"/>
                  <a:gd name="T6" fmla="*/ 8 w 37"/>
                  <a:gd name="T7" fmla="*/ 32 h 44"/>
                  <a:gd name="T8" fmla="*/ 15 w 37"/>
                  <a:gd name="T9" fmla="*/ 28 h 44"/>
                  <a:gd name="T10" fmla="*/ 21 w 37"/>
                  <a:gd name="T11" fmla="*/ 16 h 44"/>
                  <a:gd name="T12" fmla="*/ 20 w 37"/>
                  <a:gd name="T13" fmla="*/ 36 h 44"/>
                  <a:gd name="T14" fmla="*/ 15 w 37"/>
                  <a:gd name="T15" fmla="*/ 28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4">
                    <a:moveTo>
                      <a:pt x="8" y="32"/>
                    </a:moveTo>
                    <a:cubicBezTo>
                      <a:pt x="11" y="40"/>
                      <a:pt x="24" y="44"/>
                      <a:pt x="31" y="35"/>
                    </a:cubicBezTo>
                    <a:cubicBezTo>
                      <a:pt x="37" y="25"/>
                      <a:pt x="31" y="10"/>
                      <a:pt x="20" y="0"/>
                    </a:cubicBezTo>
                    <a:cubicBezTo>
                      <a:pt x="22" y="11"/>
                      <a:pt x="0" y="15"/>
                      <a:pt x="8" y="32"/>
                    </a:cubicBezTo>
                    <a:close/>
                    <a:moveTo>
                      <a:pt x="15" y="28"/>
                    </a:moveTo>
                    <a:cubicBezTo>
                      <a:pt x="17" y="26"/>
                      <a:pt x="21" y="24"/>
                      <a:pt x="21" y="16"/>
                    </a:cubicBezTo>
                    <a:cubicBezTo>
                      <a:pt x="31" y="22"/>
                      <a:pt x="27" y="38"/>
                      <a:pt x="20" y="36"/>
                    </a:cubicBezTo>
                    <a:cubicBezTo>
                      <a:pt x="13" y="35"/>
                      <a:pt x="13" y="30"/>
                      <a:pt x="15" y="2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grpSp>
      </p:grpSp>
      <p:grpSp>
        <p:nvGrpSpPr>
          <p:cNvPr id="210" name="Group 163"/>
          <p:cNvGrpSpPr/>
          <p:nvPr/>
        </p:nvGrpSpPr>
        <p:grpSpPr>
          <a:xfrm>
            <a:off x="8184481" y="4311768"/>
            <a:ext cx="362585" cy="362585"/>
            <a:chOff x="8184481" y="4311768"/>
            <a:chExt cx="362585" cy="362585"/>
          </a:xfrm>
        </p:grpSpPr>
        <p:sp>
          <p:nvSpPr>
            <p:cNvPr id="211" name="Oval 123"/>
            <p:cNvSpPr>
              <a:spLocks noChangeArrowheads="1"/>
            </p:cNvSpPr>
            <p:nvPr/>
          </p:nvSpPr>
          <p:spPr bwMode="auto">
            <a:xfrm>
              <a:off x="8184481" y="4311768"/>
              <a:ext cx="362585" cy="362585"/>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212" name="AutoShape 19"/>
            <p:cNvSpPr>
              <a:spLocks noChangeAspect="1"/>
            </p:cNvSpPr>
            <p:nvPr/>
          </p:nvSpPr>
          <p:spPr bwMode="auto">
            <a:xfrm>
              <a:off x="8283231" y="4410497"/>
              <a:ext cx="165084" cy="165127"/>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0789" tIns="50789" rIns="50789" bIns="50789" anchor="ctr"/>
            <a:lstStyle/>
            <a:p>
              <a:pPr marL="0" marR="0" lvl="0" indent="0" algn="l" defTabSz="456565" rtl="0" eaLnBrk="1" fontAlgn="auto" latinLnBrk="0" hangingPunct="1">
                <a:lnSpc>
                  <a:spcPct val="100000"/>
                </a:lnSpc>
                <a:spcBef>
                  <a:spcPts val="0"/>
                </a:spcBef>
                <a:spcAft>
                  <a:spcPts val="0"/>
                </a:spcAft>
                <a:buClrTx/>
                <a:buSzTx/>
                <a:buFontTx/>
                <a:buNone/>
                <a:defRPr/>
              </a:pPr>
              <a:endParaRPr kumimoji="0" lang="es-ES" sz="36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Gill Sans" charset="0"/>
                <a:ea typeface="+mn-ea"/>
                <a:cs typeface="Gill Sans" charset="0"/>
                <a:sym typeface="Gill Sans" charset="0"/>
              </a:endParaRPr>
            </a:p>
          </p:txBody>
        </p:sp>
      </p:grpSp>
      <p:grpSp>
        <p:nvGrpSpPr>
          <p:cNvPr id="213" name="Group 166"/>
          <p:cNvGrpSpPr/>
          <p:nvPr/>
        </p:nvGrpSpPr>
        <p:grpSpPr>
          <a:xfrm>
            <a:off x="6820403" y="3215242"/>
            <a:ext cx="362585" cy="363315"/>
            <a:chOff x="6820403" y="3215242"/>
            <a:chExt cx="362585" cy="363315"/>
          </a:xfrm>
        </p:grpSpPr>
        <p:sp>
          <p:nvSpPr>
            <p:cNvPr id="214" name="Oval 175"/>
            <p:cNvSpPr>
              <a:spLocks noChangeArrowheads="1"/>
            </p:cNvSpPr>
            <p:nvPr/>
          </p:nvSpPr>
          <p:spPr bwMode="auto">
            <a:xfrm>
              <a:off x="6820403" y="3215242"/>
              <a:ext cx="362585" cy="363315"/>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215" name="AutoShape 84"/>
            <p:cNvSpPr>
              <a:spLocks noChangeAspect="1"/>
            </p:cNvSpPr>
            <p:nvPr/>
          </p:nvSpPr>
          <p:spPr bwMode="auto">
            <a:xfrm>
              <a:off x="6920297" y="3315154"/>
              <a:ext cx="162796" cy="1634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lIns="101578" tIns="101578" rIns="101578" bIns="101578"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s-ES" sz="6600" b="0" i="0" u="none" strike="noStrike" kern="1200" cap="none" spc="0" normalizeH="0" baseline="0" noProof="0" dirty="0">
                <a:ln>
                  <a:noFill/>
                </a:ln>
                <a:solidFill>
                  <a:srgbClr val="44CEB9"/>
                </a:solidFill>
                <a:effectLst>
                  <a:outerShdw blurRad="38100" dist="38100" dir="2700000" algn="tl">
                    <a:srgbClr val="000000"/>
                  </a:outerShdw>
                </a:effectLst>
                <a:uLnTx/>
                <a:uFillTx/>
                <a:latin typeface="Gill Sans" charset="0"/>
                <a:ea typeface="+mn-ea"/>
                <a:cs typeface="Gill Sans" charset="0"/>
                <a:sym typeface="Gill Sans" charset="0"/>
              </a:endParaRPr>
            </a:p>
          </p:txBody>
        </p:sp>
      </p:grpSp>
      <p:grpSp>
        <p:nvGrpSpPr>
          <p:cNvPr id="216" name="Group 169"/>
          <p:cNvGrpSpPr/>
          <p:nvPr/>
        </p:nvGrpSpPr>
        <p:grpSpPr>
          <a:xfrm>
            <a:off x="3667526" y="4311768"/>
            <a:ext cx="362585" cy="362585"/>
            <a:chOff x="3667526" y="4311768"/>
            <a:chExt cx="362585" cy="362585"/>
          </a:xfrm>
        </p:grpSpPr>
        <p:sp>
          <p:nvSpPr>
            <p:cNvPr id="217" name="Oval 209"/>
            <p:cNvSpPr>
              <a:spLocks noChangeArrowheads="1"/>
            </p:cNvSpPr>
            <p:nvPr/>
          </p:nvSpPr>
          <p:spPr bwMode="auto">
            <a:xfrm>
              <a:off x="3667526" y="4311768"/>
              <a:ext cx="362585" cy="362585"/>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sp>
          <p:nvSpPr>
            <p:cNvPr id="218" name="AutoShape 125"/>
            <p:cNvSpPr>
              <a:spLocks noChangeAspect="1"/>
            </p:cNvSpPr>
            <p:nvPr/>
          </p:nvSpPr>
          <p:spPr bwMode="auto">
            <a:xfrm>
              <a:off x="3754943" y="4399536"/>
              <a:ext cx="187750" cy="187048"/>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bg1"/>
            </a:solidFill>
            <a:ln>
              <a:noFill/>
            </a:ln>
            <a:effectLst/>
          </p:spPr>
          <p:txBody>
            <a:bodyPr lIns="101578" tIns="101578" rIns="101578" bIns="101578"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s-ES" sz="6600" b="0" i="0" u="none" strike="noStrike" kern="1200" cap="none" spc="0" normalizeH="0" baseline="0" noProof="0" dirty="0">
                <a:ln>
                  <a:noFill/>
                </a:ln>
                <a:solidFill>
                  <a:srgbClr val="44CEB9"/>
                </a:solidFill>
                <a:effectLst>
                  <a:outerShdw blurRad="38100" dist="38100" dir="2700000" algn="tl">
                    <a:srgbClr val="000000"/>
                  </a:outerShdw>
                </a:effectLst>
                <a:uLnTx/>
                <a:uFillTx/>
                <a:latin typeface="Gill Sans" charset="0"/>
                <a:ea typeface="+mn-ea"/>
                <a:cs typeface="Gill Sans" charset="0"/>
                <a:sym typeface="Gill Sans" charset="0"/>
              </a:endParaRPr>
            </a:p>
          </p:txBody>
        </p:sp>
      </p:grpSp>
      <p:grpSp>
        <p:nvGrpSpPr>
          <p:cNvPr id="219" name="Group 172"/>
          <p:cNvGrpSpPr/>
          <p:nvPr/>
        </p:nvGrpSpPr>
        <p:grpSpPr>
          <a:xfrm>
            <a:off x="4953385" y="3215242"/>
            <a:ext cx="363315" cy="363315"/>
            <a:chOff x="4953385" y="3215242"/>
            <a:chExt cx="363315" cy="363315"/>
          </a:xfrm>
        </p:grpSpPr>
        <p:sp>
          <p:nvSpPr>
            <p:cNvPr id="220" name="Oval 206"/>
            <p:cNvSpPr>
              <a:spLocks noChangeArrowheads="1"/>
            </p:cNvSpPr>
            <p:nvPr/>
          </p:nvSpPr>
          <p:spPr bwMode="auto">
            <a:xfrm>
              <a:off x="4953385" y="3215242"/>
              <a:ext cx="363315" cy="363315"/>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Open Sans" panose="020B0606030504020204"/>
                <a:ea typeface="+mn-ea"/>
                <a:cs typeface="+mn-cs"/>
              </a:endParaRPr>
            </a:p>
          </p:txBody>
        </p:sp>
        <p:grpSp>
          <p:nvGrpSpPr>
            <p:cNvPr id="221" name="Group 4688"/>
            <p:cNvGrpSpPr>
              <a:grpSpLocks noChangeAspect="1"/>
            </p:cNvGrpSpPr>
            <p:nvPr/>
          </p:nvGrpSpPr>
          <p:grpSpPr bwMode="auto">
            <a:xfrm>
              <a:off x="5058609" y="3300729"/>
              <a:ext cx="185449" cy="176261"/>
              <a:chOff x="1835150" y="2800349"/>
              <a:chExt cx="382588" cy="363538"/>
            </a:xfrm>
            <a:solidFill>
              <a:schemeClr val="bg1"/>
            </a:solidFill>
          </p:grpSpPr>
          <p:sp>
            <p:nvSpPr>
              <p:cNvPr id="222" name="Freeform 291"/>
              <p:cNvSpPr>
                <a:spLocks noChangeArrowheads="1"/>
              </p:cNvSpPr>
              <p:nvPr/>
            </p:nvSpPr>
            <p:spPr bwMode="auto">
              <a:xfrm>
                <a:off x="1868488" y="3140074"/>
                <a:ext cx="271462" cy="23813"/>
              </a:xfrm>
              <a:custGeom>
                <a:avLst/>
                <a:gdLst>
                  <a:gd name="T0" fmla="*/ 41 w 753"/>
                  <a:gd name="T1" fmla="*/ 42 h 68"/>
                  <a:gd name="T2" fmla="*/ 192 w 753"/>
                  <a:gd name="T3" fmla="*/ 42 h 68"/>
                  <a:gd name="T4" fmla="*/ 217 w 753"/>
                  <a:gd name="T5" fmla="*/ 67 h 68"/>
                  <a:gd name="T6" fmla="*/ 543 w 753"/>
                  <a:gd name="T7" fmla="*/ 67 h 68"/>
                  <a:gd name="T8" fmla="*/ 568 w 753"/>
                  <a:gd name="T9" fmla="*/ 42 h 68"/>
                  <a:gd name="T10" fmla="*/ 710 w 753"/>
                  <a:gd name="T11" fmla="*/ 42 h 68"/>
                  <a:gd name="T12" fmla="*/ 752 w 753"/>
                  <a:gd name="T13" fmla="*/ 0 h 68"/>
                  <a:gd name="T14" fmla="*/ 0 w 753"/>
                  <a:gd name="T15" fmla="*/ 0 h 68"/>
                  <a:gd name="T16" fmla="*/ 41 w 753"/>
                  <a:gd name="T17" fmla="*/ 42 h 68"/>
                  <a:gd name="T18" fmla="*/ 41 w 753"/>
                  <a:gd name="T19" fmla="*/ 42 h 68"/>
                  <a:gd name="T20" fmla="*/ 41 w 753"/>
                  <a:gd name="T21"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68">
                    <a:moveTo>
                      <a:pt x="41" y="42"/>
                    </a:moveTo>
                    <a:cubicBezTo>
                      <a:pt x="192" y="42"/>
                      <a:pt x="192" y="42"/>
                      <a:pt x="192" y="42"/>
                    </a:cubicBezTo>
                    <a:cubicBezTo>
                      <a:pt x="192" y="50"/>
                      <a:pt x="200" y="67"/>
                      <a:pt x="217" y="67"/>
                    </a:cubicBezTo>
                    <a:cubicBezTo>
                      <a:pt x="543" y="67"/>
                      <a:pt x="543" y="67"/>
                      <a:pt x="543" y="67"/>
                    </a:cubicBezTo>
                    <a:cubicBezTo>
                      <a:pt x="552" y="67"/>
                      <a:pt x="568" y="50"/>
                      <a:pt x="568" y="42"/>
                    </a:cubicBezTo>
                    <a:cubicBezTo>
                      <a:pt x="710" y="42"/>
                      <a:pt x="710" y="42"/>
                      <a:pt x="710" y="42"/>
                    </a:cubicBezTo>
                    <a:cubicBezTo>
                      <a:pt x="735" y="42"/>
                      <a:pt x="752" y="17"/>
                      <a:pt x="752" y="0"/>
                    </a:cubicBezTo>
                    <a:cubicBezTo>
                      <a:pt x="0" y="0"/>
                      <a:pt x="0" y="0"/>
                      <a:pt x="0" y="0"/>
                    </a:cubicBezTo>
                    <a:cubicBezTo>
                      <a:pt x="0" y="17"/>
                      <a:pt x="16" y="42"/>
                      <a:pt x="41" y="42"/>
                    </a:cubicBezTo>
                    <a:close/>
                    <a:moveTo>
                      <a:pt x="41" y="42"/>
                    </a:moveTo>
                    <a:lnTo>
                      <a:pt x="41" y="42"/>
                    </a:lnTo>
                    <a:close/>
                  </a:path>
                </a:pathLst>
              </a:cu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Open Sans" panose="020B0606030504020204"/>
                  <a:ea typeface="宋体" panose="02010600030101010101" pitchFamily="2" charset="-122"/>
                  <a:cs typeface="+mn-cs"/>
                </a:endParaRPr>
              </a:p>
            </p:txBody>
          </p:sp>
          <p:sp>
            <p:nvSpPr>
              <p:cNvPr id="223" name="Freeform 292"/>
              <p:cNvSpPr>
                <a:spLocks noChangeArrowheads="1"/>
              </p:cNvSpPr>
              <p:nvPr/>
            </p:nvSpPr>
            <p:spPr bwMode="auto">
              <a:xfrm>
                <a:off x="1835150" y="2955924"/>
                <a:ext cx="382588" cy="174625"/>
              </a:xfrm>
              <a:custGeom>
                <a:avLst/>
                <a:gdLst>
                  <a:gd name="T0" fmla="*/ 1020 w 1062"/>
                  <a:gd name="T1" fmla="*/ 100 h 486"/>
                  <a:gd name="T2" fmla="*/ 894 w 1062"/>
                  <a:gd name="T3" fmla="*/ 75 h 486"/>
                  <a:gd name="T4" fmla="*/ 894 w 1062"/>
                  <a:gd name="T5" fmla="*/ 0 h 486"/>
                  <a:gd name="T6" fmla="*/ 0 w 1062"/>
                  <a:gd name="T7" fmla="*/ 0 h 486"/>
                  <a:gd name="T8" fmla="*/ 267 w 1062"/>
                  <a:gd name="T9" fmla="*/ 485 h 486"/>
                  <a:gd name="T10" fmla="*/ 627 w 1062"/>
                  <a:gd name="T11" fmla="*/ 485 h 486"/>
                  <a:gd name="T12" fmla="*/ 819 w 1062"/>
                  <a:gd name="T13" fmla="*/ 351 h 486"/>
                  <a:gd name="T14" fmla="*/ 1061 w 1062"/>
                  <a:gd name="T15" fmla="*/ 192 h 486"/>
                  <a:gd name="T16" fmla="*/ 1020 w 1062"/>
                  <a:gd name="T17" fmla="*/ 100 h 486"/>
                  <a:gd name="T18" fmla="*/ 861 w 1062"/>
                  <a:gd name="T19" fmla="*/ 284 h 486"/>
                  <a:gd name="T20" fmla="*/ 894 w 1062"/>
                  <a:gd name="T21" fmla="*/ 142 h 486"/>
                  <a:gd name="T22" fmla="*/ 978 w 1062"/>
                  <a:gd name="T23" fmla="*/ 151 h 486"/>
                  <a:gd name="T24" fmla="*/ 995 w 1062"/>
                  <a:gd name="T25" fmla="*/ 192 h 486"/>
                  <a:gd name="T26" fmla="*/ 861 w 1062"/>
                  <a:gd name="T27" fmla="*/ 284 h 486"/>
                  <a:gd name="T28" fmla="*/ 861 w 1062"/>
                  <a:gd name="T29" fmla="*/ 284 h 486"/>
                  <a:gd name="T30" fmla="*/ 861 w 1062"/>
                  <a:gd name="T31" fmla="*/ 28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2" h="486">
                    <a:moveTo>
                      <a:pt x="1020" y="100"/>
                    </a:moveTo>
                    <a:cubicBezTo>
                      <a:pt x="986" y="67"/>
                      <a:pt x="928" y="67"/>
                      <a:pt x="894" y="75"/>
                    </a:cubicBezTo>
                    <a:cubicBezTo>
                      <a:pt x="894" y="50"/>
                      <a:pt x="894" y="25"/>
                      <a:pt x="894" y="0"/>
                    </a:cubicBezTo>
                    <a:cubicBezTo>
                      <a:pt x="0" y="0"/>
                      <a:pt x="0" y="0"/>
                      <a:pt x="0" y="0"/>
                    </a:cubicBezTo>
                    <a:cubicBezTo>
                      <a:pt x="0" y="243"/>
                      <a:pt x="42" y="418"/>
                      <a:pt x="267" y="485"/>
                    </a:cubicBezTo>
                    <a:cubicBezTo>
                      <a:pt x="627" y="485"/>
                      <a:pt x="627" y="485"/>
                      <a:pt x="627" y="485"/>
                    </a:cubicBezTo>
                    <a:cubicBezTo>
                      <a:pt x="719" y="452"/>
                      <a:pt x="786" y="410"/>
                      <a:pt x="819" y="351"/>
                    </a:cubicBezTo>
                    <a:cubicBezTo>
                      <a:pt x="911" y="351"/>
                      <a:pt x="1053" y="318"/>
                      <a:pt x="1061" y="192"/>
                    </a:cubicBezTo>
                    <a:cubicBezTo>
                      <a:pt x="1061" y="142"/>
                      <a:pt x="1036" y="117"/>
                      <a:pt x="1020" y="100"/>
                    </a:cubicBezTo>
                    <a:close/>
                    <a:moveTo>
                      <a:pt x="861" y="284"/>
                    </a:moveTo>
                    <a:cubicBezTo>
                      <a:pt x="878" y="243"/>
                      <a:pt x="886" y="192"/>
                      <a:pt x="894" y="142"/>
                    </a:cubicBezTo>
                    <a:cubicBezTo>
                      <a:pt x="919" y="134"/>
                      <a:pt x="961" y="134"/>
                      <a:pt x="978" y="151"/>
                    </a:cubicBezTo>
                    <a:cubicBezTo>
                      <a:pt x="978" y="151"/>
                      <a:pt x="995" y="159"/>
                      <a:pt x="995" y="192"/>
                    </a:cubicBezTo>
                    <a:cubicBezTo>
                      <a:pt x="986" y="259"/>
                      <a:pt x="911" y="276"/>
                      <a:pt x="861" y="284"/>
                    </a:cubicBezTo>
                    <a:close/>
                    <a:moveTo>
                      <a:pt x="861" y="284"/>
                    </a:moveTo>
                    <a:lnTo>
                      <a:pt x="861" y="284"/>
                    </a:lnTo>
                    <a:close/>
                  </a:path>
                </a:pathLst>
              </a:cu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Open Sans" panose="020B0606030504020204"/>
                  <a:ea typeface="宋体" panose="02010600030101010101" pitchFamily="2" charset="-122"/>
                  <a:cs typeface="+mn-cs"/>
                </a:endParaRPr>
              </a:p>
            </p:txBody>
          </p:sp>
          <p:sp>
            <p:nvSpPr>
              <p:cNvPr id="224" name="Freeform 293"/>
              <p:cNvSpPr>
                <a:spLocks noChangeArrowheads="1"/>
              </p:cNvSpPr>
              <p:nvPr/>
            </p:nvSpPr>
            <p:spPr bwMode="auto">
              <a:xfrm>
                <a:off x="1916113" y="2800349"/>
                <a:ext cx="112712" cy="144463"/>
              </a:xfrm>
              <a:custGeom>
                <a:avLst/>
                <a:gdLst>
                  <a:gd name="T0" fmla="*/ 142 w 311"/>
                  <a:gd name="T1" fmla="*/ 401 h 402"/>
                  <a:gd name="T2" fmla="*/ 234 w 311"/>
                  <a:gd name="T3" fmla="*/ 243 h 402"/>
                  <a:gd name="T4" fmla="*/ 268 w 311"/>
                  <a:gd name="T5" fmla="*/ 0 h 402"/>
                  <a:gd name="T6" fmla="*/ 159 w 311"/>
                  <a:gd name="T7" fmla="*/ 276 h 402"/>
                  <a:gd name="T8" fmla="*/ 142 w 311"/>
                  <a:gd name="T9" fmla="*/ 401 h 402"/>
                  <a:gd name="T10" fmla="*/ 142 w 311"/>
                  <a:gd name="T11" fmla="*/ 401 h 402"/>
                  <a:gd name="T12" fmla="*/ 142 w 311"/>
                  <a:gd name="T13" fmla="*/ 401 h 402"/>
                </a:gdLst>
                <a:ahLst/>
                <a:cxnLst>
                  <a:cxn ang="0">
                    <a:pos x="T0" y="T1"/>
                  </a:cxn>
                  <a:cxn ang="0">
                    <a:pos x="T2" y="T3"/>
                  </a:cxn>
                  <a:cxn ang="0">
                    <a:pos x="T4" y="T5"/>
                  </a:cxn>
                  <a:cxn ang="0">
                    <a:pos x="T6" y="T7"/>
                  </a:cxn>
                  <a:cxn ang="0">
                    <a:pos x="T8" y="T9"/>
                  </a:cxn>
                  <a:cxn ang="0">
                    <a:pos x="T10" y="T11"/>
                  </a:cxn>
                  <a:cxn ang="0">
                    <a:pos x="T12" y="T13"/>
                  </a:cxn>
                </a:cxnLst>
                <a:rect l="0" t="0" r="r" b="b"/>
                <a:pathLst>
                  <a:path w="311" h="402">
                    <a:moveTo>
                      <a:pt x="142" y="401"/>
                    </a:moveTo>
                    <a:cubicBezTo>
                      <a:pt x="142" y="401"/>
                      <a:pt x="310" y="385"/>
                      <a:pt x="234" y="243"/>
                    </a:cubicBezTo>
                    <a:cubicBezTo>
                      <a:pt x="168" y="126"/>
                      <a:pt x="184" y="59"/>
                      <a:pt x="268" y="0"/>
                    </a:cubicBezTo>
                    <a:cubicBezTo>
                      <a:pt x="268" y="0"/>
                      <a:pt x="0" y="67"/>
                      <a:pt x="159" y="276"/>
                    </a:cubicBezTo>
                    <a:cubicBezTo>
                      <a:pt x="209" y="360"/>
                      <a:pt x="142" y="401"/>
                      <a:pt x="142" y="401"/>
                    </a:cubicBezTo>
                    <a:close/>
                    <a:moveTo>
                      <a:pt x="142" y="401"/>
                    </a:moveTo>
                    <a:lnTo>
                      <a:pt x="142" y="401"/>
                    </a:lnTo>
                    <a:close/>
                  </a:path>
                </a:pathLst>
              </a:cu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Open Sans" panose="020B0606030504020204"/>
                  <a:ea typeface="宋体" panose="02010600030101010101" pitchFamily="2" charset="-122"/>
                  <a:cs typeface="+mn-cs"/>
                </a:endParaRPr>
              </a:p>
            </p:txBody>
          </p:sp>
          <p:sp>
            <p:nvSpPr>
              <p:cNvPr id="225" name="Freeform 294"/>
              <p:cNvSpPr>
                <a:spLocks noChangeArrowheads="1"/>
              </p:cNvSpPr>
              <p:nvPr/>
            </p:nvSpPr>
            <p:spPr bwMode="auto">
              <a:xfrm>
                <a:off x="2003425" y="2867024"/>
                <a:ext cx="53975" cy="73025"/>
              </a:xfrm>
              <a:custGeom>
                <a:avLst/>
                <a:gdLst>
                  <a:gd name="T0" fmla="*/ 17 w 151"/>
                  <a:gd name="T1" fmla="*/ 201 h 202"/>
                  <a:gd name="T2" fmla="*/ 75 w 151"/>
                  <a:gd name="T3" fmla="*/ 67 h 202"/>
                  <a:gd name="T4" fmla="*/ 84 w 151"/>
                  <a:gd name="T5" fmla="*/ 0 h 202"/>
                  <a:gd name="T6" fmla="*/ 33 w 151"/>
                  <a:gd name="T7" fmla="*/ 75 h 202"/>
                  <a:gd name="T8" fmla="*/ 17 w 151"/>
                  <a:gd name="T9" fmla="*/ 201 h 202"/>
                  <a:gd name="T10" fmla="*/ 17 w 151"/>
                  <a:gd name="T11" fmla="*/ 201 h 202"/>
                  <a:gd name="T12" fmla="*/ 17 w 151"/>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151" h="202">
                    <a:moveTo>
                      <a:pt x="17" y="201"/>
                    </a:moveTo>
                    <a:cubicBezTo>
                      <a:pt x="17" y="201"/>
                      <a:pt x="150" y="176"/>
                      <a:pt x="75" y="67"/>
                    </a:cubicBezTo>
                    <a:cubicBezTo>
                      <a:pt x="50" y="17"/>
                      <a:pt x="84" y="0"/>
                      <a:pt x="84" y="0"/>
                    </a:cubicBezTo>
                    <a:cubicBezTo>
                      <a:pt x="84" y="0"/>
                      <a:pt x="0" y="0"/>
                      <a:pt x="33" y="75"/>
                    </a:cubicBezTo>
                    <a:cubicBezTo>
                      <a:pt x="67" y="142"/>
                      <a:pt x="58" y="176"/>
                      <a:pt x="17" y="201"/>
                    </a:cubicBezTo>
                    <a:close/>
                    <a:moveTo>
                      <a:pt x="17" y="201"/>
                    </a:moveTo>
                    <a:lnTo>
                      <a:pt x="17" y="201"/>
                    </a:lnTo>
                    <a:close/>
                  </a:path>
                </a:pathLst>
              </a:cu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Open Sans" panose="020B0606030504020204"/>
                  <a:ea typeface="宋体" panose="02010600030101010101" pitchFamily="2" charset="-122"/>
                  <a:cs typeface="+mn-cs"/>
                </a:endParaRPr>
              </a:p>
            </p:txBody>
          </p:sp>
        </p:grpSp>
      </p:grpSp>
      <p:grpSp>
        <p:nvGrpSpPr>
          <p:cNvPr id="3" name="组合 2"/>
          <p:cNvGrpSpPr/>
          <p:nvPr/>
        </p:nvGrpSpPr>
        <p:grpSpPr>
          <a:xfrm>
            <a:off x="526910" y="4969008"/>
            <a:ext cx="2769989" cy="624965"/>
            <a:chOff x="526910" y="4969008"/>
            <a:chExt cx="2769989" cy="624965"/>
          </a:xfrm>
        </p:grpSpPr>
        <p:sp>
          <p:nvSpPr>
            <p:cNvPr id="226" name="TextBox 11"/>
            <p:cNvSpPr txBox="1"/>
            <p:nvPr/>
          </p:nvSpPr>
          <p:spPr>
            <a:xfrm>
              <a:off x="1726250" y="4969008"/>
              <a:ext cx="1436291" cy="215572"/>
            </a:xfrm>
            <a:prstGeom prst="rect">
              <a:avLst/>
            </a:prstGeom>
            <a:noFill/>
          </p:spPr>
          <p:txBody>
            <a:bodyPr wrap="none" lIns="0" tIns="0" rIns="0" bIns="0" rtlCol="0">
              <a:spAutoFit/>
            </a:bodyPr>
            <a:lstStyle/>
            <a:p>
              <a:pPr marL="0" lvl="1" algn="ctr"/>
              <a:r>
                <a:rPr lang="zh-CN" altLang="en-US" sz="1400" dirty="0">
                  <a:solidFill>
                    <a:srgbClr val="99CB38"/>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rgbClr val="99CB38"/>
                </a:solidFill>
                <a:latin typeface="Arial" panose="020B0604020202020204" pitchFamily="34" charset="0"/>
                <a:ea typeface="微软雅黑" panose="020B0503020204020204" pitchFamily="34" charset="-122"/>
                <a:sym typeface="Arial" panose="020B0604020202020204" pitchFamily="34" charset="0"/>
              </a:endParaRPr>
            </a:p>
          </p:txBody>
        </p:sp>
        <p:sp>
          <p:nvSpPr>
            <p:cNvPr id="227" name="TextBox 11"/>
            <p:cNvSpPr txBox="1"/>
            <p:nvPr/>
          </p:nvSpPr>
          <p:spPr>
            <a:xfrm>
              <a:off x="526910" y="5224641"/>
              <a:ext cx="2769989" cy="369332"/>
            </a:xfrm>
            <a:prstGeom prst="rect">
              <a:avLst/>
            </a:prstGeom>
            <a:noFill/>
          </p:spPr>
          <p:txBody>
            <a:bodyPr wrap="none" lIns="0" tIns="0" rIns="0" bIns="0" rtlCol="0">
              <a:spAutoFit/>
            </a:bodyPr>
            <a:lstStyle/>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8" name="组合 227"/>
          <p:cNvGrpSpPr/>
          <p:nvPr/>
        </p:nvGrpSpPr>
        <p:grpSpPr>
          <a:xfrm>
            <a:off x="619125" y="3229540"/>
            <a:ext cx="2769989" cy="624965"/>
            <a:chOff x="526910" y="4969008"/>
            <a:chExt cx="2769989" cy="624965"/>
          </a:xfrm>
        </p:grpSpPr>
        <p:sp>
          <p:nvSpPr>
            <p:cNvPr id="229" name="TextBox 11"/>
            <p:cNvSpPr txBox="1"/>
            <p:nvPr/>
          </p:nvSpPr>
          <p:spPr>
            <a:xfrm>
              <a:off x="1726250" y="4969008"/>
              <a:ext cx="1436291" cy="215572"/>
            </a:xfrm>
            <a:prstGeom prst="rect">
              <a:avLst/>
            </a:prstGeom>
            <a:noFill/>
          </p:spPr>
          <p:txBody>
            <a:bodyPr wrap="none" lIns="0" tIns="0" rIns="0" bIns="0" rtlCol="0">
              <a:spAutoFit/>
            </a:bodyPr>
            <a:lstStyle/>
            <a:p>
              <a:pPr marL="0" lvl="1" algn="ctr"/>
              <a:r>
                <a:rPr lang="zh-CN" altLang="en-US" sz="1400" dirty="0">
                  <a:solidFill>
                    <a:srgbClr val="31937B"/>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rgbClr val="31937B"/>
                </a:solidFill>
                <a:latin typeface="Arial" panose="020B0604020202020204" pitchFamily="34" charset="0"/>
                <a:ea typeface="微软雅黑" panose="020B0503020204020204" pitchFamily="34" charset="-122"/>
                <a:sym typeface="Arial" panose="020B0604020202020204" pitchFamily="34" charset="0"/>
              </a:endParaRPr>
            </a:p>
          </p:txBody>
        </p:sp>
        <p:sp>
          <p:nvSpPr>
            <p:cNvPr id="230" name="TextBox 11"/>
            <p:cNvSpPr txBox="1"/>
            <p:nvPr/>
          </p:nvSpPr>
          <p:spPr>
            <a:xfrm>
              <a:off x="526910" y="5224641"/>
              <a:ext cx="2769989" cy="369332"/>
            </a:xfrm>
            <a:prstGeom prst="rect">
              <a:avLst/>
            </a:prstGeom>
            <a:noFill/>
          </p:spPr>
          <p:txBody>
            <a:bodyPr wrap="none" lIns="0" tIns="0" rIns="0" bIns="0" rtlCol="0">
              <a:spAutoFit/>
            </a:bodyPr>
            <a:lstStyle/>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1" name="组合 230"/>
          <p:cNvGrpSpPr/>
          <p:nvPr/>
        </p:nvGrpSpPr>
        <p:grpSpPr>
          <a:xfrm>
            <a:off x="4802347" y="1635895"/>
            <a:ext cx="2769989" cy="682314"/>
            <a:chOff x="526910" y="4911659"/>
            <a:chExt cx="2769989" cy="682314"/>
          </a:xfrm>
        </p:grpSpPr>
        <p:sp>
          <p:nvSpPr>
            <p:cNvPr id="232" name="TextBox 11"/>
            <p:cNvSpPr txBox="1"/>
            <p:nvPr/>
          </p:nvSpPr>
          <p:spPr>
            <a:xfrm>
              <a:off x="1087475" y="4911659"/>
              <a:ext cx="1436291" cy="215572"/>
            </a:xfrm>
            <a:prstGeom prst="rect">
              <a:avLst/>
            </a:prstGeom>
            <a:noFill/>
          </p:spPr>
          <p:txBody>
            <a:bodyPr wrap="none" lIns="0" tIns="0" rIns="0" bIns="0" rtlCol="0">
              <a:spAutoFit/>
            </a:bodyPr>
            <a:lstStyle/>
            <a:p>
              <a:pPr marL="0" lvl="1" algn="ctr"/>
              <a:r>
                <a:rPr lang="zh-CN" altLang="en-US" sz="1400" dirty="0">
                  <a:solidFill>
                    <a:srgbClr val="37A76F"/>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rgbClr val="37A76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3" name="TextBox 11"/>
            <p:cNvSpPr txBox="1"/>
            <p:nvPr/>
          </p:nvSpPr>
          <p:spPr>
            <a:xfrm>
              <a:off x="526910" y="5224641"/>
              <a:ext cx="2769989" cy="369332"/>
            </a:xfrm>
            <a:prstGeom prst="rect">
              <a:avLst/>
            </a:prstGeom>
            <a:noFill/>
          </p:spPr>
          <p:txBody>
            <a:bodyPr wrap="none" lIns="0" tIns="0" rIns="0" bIns="0" rtlCol="0">
              <a:spAutoFit/>
            </a:bodyPr>
            <a:lstStyle/>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4" name="组合 233"/>
          <p:cNvGrpSpPr/>
          <p:nvPr/>
        </p:nvGrpSpPr>
        <p:grpSpPr>
          <a:xfrm>
            <a:off x="8695681" y="3107456"/>
            <a:ext cx="2769989" cy="609222"/>
            <a:chOff x="526910" y="4984751"/>
            <a:chExt cx="2769989" cy="609222"/>
          </a:xfrm>
        </p:grpSpPr>
        <p:sp>
          <p:nvSpPr>
            <p:cNvPr id="235" name="TextBox 11"/>
            <p:cNvSpPr txBox="1"/>
            <p:nvPr/>
          </p:nvSpPr>
          <p:spPr>
            <a:xfrm>
              <a:off x="526910" y="4984751"/>
              <a:ext cx="1436291" cy="215572"/>
            </a:xfrm>
            <a:prstGeom prst="rect">
              <a:avLst/>
            </a:prstGeom>
            <a:noFill/>
          </p:spPr>
          <p:txBody>
            <a:bodyPr wrap="none" lIns="0" tIns="0" rIns="0" bIns="0" rtlCol="0">
              <a:spAutoFit/>
            </a:bodyPr>
            <a:lstStyle/>
            <a:p>
              <a:pPr marL="0" lvl="1" algn="ctr"/>
              <a:r>
                <a:rPr lang="zh-CN" altLang="en-US" sz="1400" dirty="0">
                  <a:solidFill>
                    <a:srgbClr val="44C1A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rgbClr val="44C1A3"/>
                </a:solidFill>
                <a:latin typeface="Arial" panose="020B0604020202020204" pitchFamily="34" charset="0"/>
                <a:ea typeface="微软雅黑" panose="020B0503020204020204" pitchFamily="34" charset="-122"/>
                <a:sym typeface="Arial" panose="020B0604020202020204" pitchFamily="34" charset="0"/>
              </a:endParaRPr>
            </a:p>
          </p:txBody>
        </p:sp>
        <p:sp>
          <p:nvSpPr>
            <p:cNvPr id="236" name="TextBox 11"/>
            <p:cNvSpPr txBox="1"/>
            <p:nvPr/>
          </p:nvSpPr>
          <p:spPr>
            <a:xfrm>
              <a:off x="526910" y="5224641"/>
              <a:ext cx="2769989" cy="369332"/>
            </a:xfrm>
            <a:prstGeom prst="rect">
              <a:avLst/>
            </a:prstGeom>
            <a:noFill/>
          </p:spPr>
          <p:txBody>
            <a:bodyPr wrap="none" lIns="0" tIns="0" rIns="0" bIns="0" rtlCol="0">
              <a:spAutoFit/>
            </a:bodyPr>
            <a:lstStyle/>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7" name="组合 236"/>
          <p:cNvGrpSpPr/>
          <p:nvPr/>
        </p:nvGrpSpPr>
        <p:grpSpPr>
          <a:xfrm>
            <a:off x="9066994" y="4848532"/>
            <a:ext cx="2769989" cy="629547"/>
            <a:chOff x="526910" y="4964426"/>
            <a:chExt cx="2769989" cy="629547"/>
          </a:xfrm>
        </p:grpSpPr>
        <p:sp>
          <p:nvSpPr>
            <p:cNvPr id="238" name="TextBox 11"/>
            <p:cNvSpPr txBox="1"/>
            <p:nvPr/>
          </p:nvSpPr>
          <p:spPr>
            <a:xfrm>
              <a:off x="526910" y="4964426"/>
              <a:ext cx="1436291" cy="215572"/>
            </a:xfrm>
            <a:prstGeom prst="rect">
              <a:avLst/>
            </a:prstGeom>
            <a:noFill/>
          </p:spPr>
          <p:txBody>
            <a:bodyPr wrap="none" lIns="0" tIns="0" rIns="0" bIns="0" rtlCol="0">
              <a:spAutoFit/>
            </a:bodyPr>
            <a:lstStyle/>
            <a:p>
              <a:pPr marL="0" lvl="1" algn="ctr"/>
              <a:r>
                <a:rPr lang="zh-CN" altLang="en-US" sz="14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239" name="TextBox 11"/>
            <p:cNvSpPr txBox="1"/>
            <p:nvPr/>
          </p:nvSpPr>
          <p:spPr>
            <a:xfrm>
              <a:off x="526910" y="5224641"/>
              <a:ext cx="2769989" cy="369332"/>
            </a:xfrm>
            <a:prstGeom prst="rect">
              <a:avLst/>
            </a:prstGeom>
            <a:noFill/>
          </p:spPr>
          <p:txBody>
            <a:bodyPr wrap="none" lIns="0" tIns="0" rIns="0" bIns="0" rtlCol="0">
              <a:spAutoFit/>
            </a:bodyPr>
            <a:lstStyle/>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5" name="Freeform 7"/>
          <p:cNvSpPr>
            <a:spLocks noEditPoints="1"/>
          </p:cNvSpPr>
          <p:nvPr/>
        </p:nvSpPr>
        <p:spPr bwMode="auto">
          <a:xfrm>
            <a:off x="274267" y="177608"/>
            <a:ext cx="844103" cy="602930"/>
          </a:xfrm>
          <a:custGeom>
            <a:avLst/>
            <a:gdLst>
              <a:gd name="T0" fmla="*/ 72 w 316"/>
              <a:gd name="T1" fmla="*/ 96 h 179"/>
              <a:gd name="T2" fmla="*/ 72 w 316"/>
              <a:gd name="T3" fmla="*/ 133 h 179"/>
              <a:gd name="T4" fmla="*/ 244 w 316"/>
              <a:gd name="T5" fmla="*/ 133 h 179"/>
              <a:gd name="T6" fmla="*/ 244 w 316"/>
              <a:gd name="T7" fmla="*/ 96 h 179"/>
              <a:gd name="T8" fmla="*/ 237 w 316"/>
              <a:gd name="T9" fmla="*/ 91 h 179"/>
              <a:gd name="T10" fmla="*/ 163 w 316"/>
              <a:gd name="T11" fmla="*/ 122 h 179"/>
              <a:gd name="T12" fmla="*/ 153 w 316"/>
              <a:gd name="T13" fmla="*/ 122 h 179"/>
              <a:gd name="T14" fmla="*/ 80 w 316"/>
              <a:gd name="T15" fmla="*/ 91 h 179"/>
              <a:gd name="T16" fmla="*/ 72 w 316"/>
              <a:gd name="T17" fmla="*/ 96 h 179"/>
              <a:gd name="T18" fmla="*/ 39 w 316"/>
              <a:gd name="T19" fmla="*/ 73 h 179"/>
              <a:gd name="T20" fmla="*/ 39 w 316"/>
              <a:gd name="T21" fmla="*/ 106 h 179"/>
              <a:gd name="T22" fmla="*/ 39 w 316"/>
              <a:gd name="T23" fmla="*/ 107 h 179"/>
              <a:gd name="T24" fmla="*/ 41 w 316"/>
              <a:gd name="T25" fmla="*/ 107 h 179"/>
              <a:gd name="T26" fmla="*/ 45 w 316"/>
              <a:gd name="T27" fmla="*/ 112 h 179"/>
              <a:gd name="T28" fmla="*/ 44 w 316"/>
              <a:gd name="T29" fmla="*/ 119 h 179"/>
              <a:gd name="T30" fmla="*/ 44 w 316"/>
              <a:gd name="T31" fmla="*/ 119 h 179"/>
              <a:gd name="T32" fmla="*/ 44 w 316"/>
              <a:gd name="T33" fmla="*/ 123 h 179"/>
              <a:gd name="T34" fmla="*/ 44 w 316"/>
              <a:gd name="T35" fmla="*/ 124 h 179"/>
              <a:gd name="T36" fmla="*/ 42 w 316"/>
              <a:gd name="T37" fmla="*/ 174 h 179"/>
              <a:gd name="T38" fmla="*/ 41 w 316"/>
              <a:gd name="T39" fmla="*/ 174 h 179"/>
              <a:gd name="T40" fmla="*/ 42 w 316"/>
              <a:gd name="T41" fmla="*/ 169 h 179"/>
              <a:gd name="T42" fmla="*/ 40 w 316"/>
              <a:gd name="T43" fmla="*/ 169 h 179"/>
              <a:gd name="T44" fmla="*/ 35 w 316"/>
              <a:gd name="T45" fmla="*/ 179 h 179"/>
              <a:gd name="T46" fmla="*/ 34 w 316"/>
              <a:gd name="T47" fmla="*/ 178 h 179"/>
              <a:gd name="T48" fmla="*/ 33 w 316"/>
              <a:gd name="T49" fmla="*/ 168 h 179"/>
              <a:gd name="T50" fmla="*/ 31 w 316"/>
              <a:gd name="T51" fmla="*/ 166 h 179"/>
              <a:gd name="T52" fmla="*/ 31 w 316"/>
              <a:gd name="T53" fmla="*/ 172 h 179"/>
              <a:gd name="T54" fmla="*/ 30 w 316"/>
              <a:gd name="T55" fmla="*/ 172 h 179"/>
              <a:gd name="T56" fmla="*/ 29 w 316"/>
              <a:gd name="T57" fmla="*/ 168 h 179"/>
              <a:gd name="T58" fmla="*/ 28 w 316"/>
              <a:gd name="T59" fmla="*/ 169 h 179"/>
              <a:gd name="T60" fmla="*/ 28 w 316"/>
              <a:gd name="T61" fmla="*/ 174 h 179"/>
              <a:gd name="T62" fmla="*/ 27 w 316"/>
              <a:gd name="T63" fmla="*/ 175 h 179"/>
              <a:gd name="T64" fmla="*/ 26 w 316"/>
              <a:gd name="T65" fmla="*/ 123 h 179"/>
              <a:gd name="T66" fmla="*/ 26 w 316"/>
              <a:gd name="T67" fmla="*/ 122 h 179"/>
              <a:gd name="T68" fmla="*/ 26 w 316"/>
              <a:gd name="T69" fmla="*/ 118 h 179"/>
              <a:gd name="T70" fmla="*/ 26 w 316"/>
              <a:gd name="T71" fmla="*/ 118 h 179"/>
              <a:gd name="T72" fmla="*/ 25 w 316"/>
              <a:gd name="T73" fmla="*/ 112 h 179"/>
              <a:gd name="T74" fmla="*/ 30 w 316"/>
              <a:gd name="T75" fmla="*/ 105 h 179"/>
              <a:gd name="T76" fmla="*/ 32 w 316"/>
              <a:gd name="T77" fmla="*/ 105 h 179"/>
              <a:gd name="T78" fmla="*/ 32 w 316"/>
              <a:gd name="T79" fmla="*/ 104 h 179"/>
              <a:gd name="T80" fmla="*/ 32 w 316"/>
              <a:gd name="T81" fmla="*/ 68 h 179"/>
              <a:gd name="T82" fmla="*/ 30 w 316"/>
              <a:gd name="T83" fmla="*/ 65 h 179"/>
              <a:gd name="T84" fmla="*/ 4 w 316"/>
              <a:gd name="T85" fmla="*/ 54 h 179"/>
              <a:gd name="T86" fmla="*/ 4 w 316"/>
              <a:gd name="T87" fmla="*/ 45 h 179"/>
              <a:gd name="T88" fmla="*/ 154 w 316"/>
              <a:gd name="T89" fmla="*/ 0 h 179"/>
              <a:gd name="T90" fmla="*/ 162 w 316"/>
              <a:gd name="T91" fmla="*/ 0 h 179"/>
              <a:gd name="T92" fmla="*/ 311 w 316"/>
              <a:gd name="T93" fmla="*/ 45 h 179"/>
              <a:gd name="T94" fmla="*/ 312 w 316"/>
              <a:gd name="T95" fmla="*/ 54 h 179"/>
              <a:gd name="T96" fmla="*/ 163 w 316"/>
              <a:gd name="T97" fmla="*/ 116 h 179"/>
              <a:gd name="T98" fmla="*/ 153 w 316"/>
              <a:gd name="T99" fmla="*/ 116 h 179"/>
              <a:gd name="T100" fmla="*/ 43 w 316"/>
              <a:gd name="T101" fmla="*/ 70 h 179"/>
              <a:gd name="T102" fmla="*/ 39 w 316"/>
              <a:gd name="T103" fmla="*/ 7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179">
                <a:moveTo>
                  <a:pt x="72" y="96"/>
                </a:moveTo>
                <a:cubicBezTo>
                  <a:pt x="72" y="133"/>
                  <a:pt x="72" y="133"/>
                  <a:pt x="72" y="133"/>
                </a:cubicBezTo>
                <a:cubicBezTo>
                  <a:pt x="72" y="177"/>
                  <a:pt x="244" y="177"/>
                  <a:pt x="244" y="133"/>
                </a:cubicBezTo>
                <a:cubicBezTo>
                  <a:pt x="244" y="96"/>
                  <a:pt x="244" y="96"/>
                  <a:pt x="244" y="96"/>
                </a:cubicBezTo>
                <a:cubicBezTo>
                  <a:pt x="244" y="92"/>
                  <a:pt x="240" y="89"/>
                  <a:pt x="237" y="91"/>
                </a:cubicBezTo>
                <a:cubicBezTo>
                  <a:pt x="163" y="122"/>
                  <a:pt x="163" y="122"/>
                  <a:pt x="163" y="122"/>
                </a:cubicBezTo>
                <a:cubicBezTo>
                  <a:pt x="160" y="123"/>
                  <a:pt x="156" y="123"/>
                  <a:pt x="153" y="122"/>
                </a:cubicBezTo>
                <a:cubicBezTo>
                  <a:pt x="80" y="91"/>
                  <a:pt x="80" y="91"/>
                  <a:pt x="80" y="91"/>
                </a:cubicBezTo>
                <a:cubicBezTo>
                  <a:pt x="76" y="89"/>
                  <a:pt x="72" y="92"/>
                  <a:pt x="72" y="96"/>
                </a:cubicBezTo>
                <a:close/>
                <a:moveTo>
                  <a:pt x="39" y="73"/>
                </a:moveTo>
                <a:cubicBezTo>
                  <a:pt x="39" y="106"/>
                  <a:pt x="39" y="106"/>
                  <a:pt x="39" y="106"/>
                </a:cubicBezTo>
                <a:cubicBezTo>
                  <a:pt x="39" y="106"/>
                  <a:pt x="39" y="106"/>
                  <a:pt x="39" y="107"/>
                </a:cubicBezTo>
                <a:cubicBezTo>
                  <a:pt x="40" y="107"/>
                  <a:pt x="40" y="107"/>
                  <a:pt x="41" y="107"/>
                </a:cubicBezTo>
                <a:cubicBezTo>
                  <a:pt x="45" y="105"/>
                  <a:pt x="45" y="109"/>
                  <a:pt x="45" y="112"/>
                </a:cubicBezTo>
                <a:cubicBezTo>
                  <a:pt x="45" y="114"/>
                  <a:pt x="45" y="117"/>
                  <a:pt x="44" y="119"/>
                </a:cubicBezTo>
                <a:cubicBezTo>
                  <a:pt x="44" y="119"/>
                  <a:pt x="44" y="119"/>
                  <a:pt x="44" y="119"/>
                </a:cubicBezTo>
                <a:cubicBezTo>
                  <a:pt x="46" y="120"/>
                  <a:pt x="46" y="123"/>
                  <a:pt x="44" y="123"/>
                </a:cubicBezTo>
                <a:cubicBezTo>
                  <a:pt x="44" y="123"/>
                  <a:pt x="44" y="124"/>
                  <a:pt x="44" y="124"/>
                </a:cubicBezTo>
                <a:cubicBezTo>
                  <a:pt x="53" y="139"/>
                  <a:pt x="57" y="161"/>
                  <a:pt x="42" y="174"/>
                </a:cubicBezTo>
                <a:cubicBezTo>
                  <a:pt x="41" y="175"/>
                  <a:pt x="41" y="175"/>
                  <a:pt x="41" y="174"/>
                </a:cubicBezTo>
                <a:cubicBezTo>
                  <a:pt x="41" y="172"/>
                  <a:pt x="42" y="171"/>
                  <a:pt x="42" y="169"/>
                </a:cubicBezTo>
                <a:cubicBezTo>
                  <a:pt x="43" y="163"/>
                  <a:pt x="42" y="163"/>
                  <a:pt x="40" y="169"/>
                </a:cubicBezTo>
                <a:cubicBezTo>
                  <a:pt x="39" y="173"/>
                  <a:pt x="37" y="176"/>
                  <a:pt x="35" y="179"/>
                </a:cubicBezTo>
                <a:cubicBezTo>
                  <a:pt x="35" y="179"/>
                  <a:pt x="34" y="179"/>
                  <a:pt x="34" y="178"/>
                </a:cubicBezTo>
                <a:cubicBezTo>
                  <a:pt x="34" y="175"/>
                  <a:pt x="34" y="172"/>
                  <a:pt x="33" y="168"/>
                </a:cubicBezTo>
                <a:cubicBezTo>
                  <a:pt x="33" y="161"/>
                  <a:pt x="32" y="160"/>
                  <a:pt x="31" y="166"/>
                </a:cubicBezTo>
                <a:cubicBezTo>
                  <a:pt x="31" y="168"/>
                  <a:pt x="31" y="170"/>
                  <a:pt x="31" y="172"/>
                </a:cubicBezTo>
                <a:cubicBezTo>
                  <a:pt x="31" y="173"/>
                  <a:pt x="31" y="174"/>
                  <a:pt x="30" y="172"/>
                </a:cubicBezTo>
                <a:cubicBezTo>
                  <a:pt x="30" y="171"/>
                  <a:pt x="30" y="170"/>
                  <a:pt x="29" y="168"/>
                </a:cubicBezTo>
                <a:cubicBezTo>
                  <a:pt x="28" y="165"/>
                  <a:pt x="28" y="165"/>
                  <a:pt x="28" y="169"/>
                </a:cubicBezTo>
                <a:cubicBezTo>
                  <a:pt x="28" y="171"/>
                  <a:pt x="28" y="172"/>
                  <a:pt x="28" y="174"/>
                </a:cubicBezTo>
                <a:cubicBezTo>
                  <a:pt x="28" y="175"/>
                  <a:pt x="28" y="175"/>
                  <a:pt x="27" y="175"/>
                </a:cubicBezTo>
                <a:cubicBezTo>
                  <a:pt x="13" y="162"/>
                  <a:pt x="13" y="142"/>
                  <a:pt x="26" y="123"/>
                </a:cubicBezTo>
                <a:cubicBezTo>
                  <a:pt x="26" y="123"/>
                  <a:pt x="26" y="123"/>
                  <a:pt x="26" y="122"/>
                </a:cubicBezTo>
                <a:cubicBezTo>
                  <a:pt x="23" y="122"/>
                  <a:pt x="23" y="119"/>
                  <a:pt x="26" y="118"/>
                </a:cubicBezTo>
                <a:cubicBezTo>
                  <a:pt x="26" y="118"/>
                  <a:pt x="26" y="118"/>
                  <a:pt x="26" y="118"/>
                </a:cubicBezTo>
                <a:cubicBezTo>
                  <a:pt x="26" y="116"/>
                  <a:pt x="25" y="114"/>
                  <a:pt x="25" y="112"/>
                </a:cubicBezTo>
                <a:cubicBezTo>
                  <a:pt x="25" y="110"/>
                  <a:pt x="27" y="104"/>
                  <a:pt x="30" y="105"/>
                </a:cubicBezTo>
                <a:cubicBezTo>
                  <a:pt x="31" y="106"/>
                  <a:pt x="31" y="106"/>
                  <a:pt x="32" y="105"/>
                </a:cubicBezTo>
                <a:cubicBezTo>
                  <a:pt x="32" y="105"/>
                  <a:pt x="32" y="105"/>
                  <a:pt x="32" y="104"/>
                </a:cubicBezTo>
                <a:cubicBezTo>
                  <a:pt x="32" y="68"/>
                  <a:pt x="32" y="68"/>
                  <a:pt x="32" y="68"/>
                </a:cubicBezTo>
                <a:cubicBezTo>
                  <a:pt x="32" y="67"/>
                  <a:pt x="32" y="65"/>
                  <a:pt x="30" y="65"/>
                </a:cubicBezTo>
                <a:cubicBezTo>
                  <a:pt x="4" y="54"/>
                  <a:pt x="4" y="54"/>
                  <a:pt x="4" y="54"/>
                </a:cubicBezTo>
                <a:cubicBezTo>
                  <a:pt x="0" y="52"/>
                  <a:pt x="0" y="46"/>
                  <a:pt x="4" y="45"/>
                </a:cubicBezTo>
                <a:cubicBezTo>
                  <a:pt x="154" y="0"/>
                  <a:pt x="154" y="0"/>
                  <a:pt x="154" y="0"/>
                </a:cubicBezTo>
                <a:cubicBezTo>
                  <a:pt x="157" y="0"/>
                  <a:pt x="159" y="0"/>
                  <a:pt x="162" y="0"/>
                </a:cubicBezTo>
                <a:cubicBezTo>
                  <a:pt x="311" y="45"/>
                  <a:pt x="311" y="45"/>
                  <a:pt x="311" y="45"/>
                </a:cubicBezTo>
                <a:cubicBezTo>
                  <a:pt x="316" y="46"/>
                  <a:pt x="316" y="52"/>
                  <a:pt x="312" y="54"/>
                </a:cubicBezTo>
                <a:cubicBezTo>
                  <a:pt x="163" y="116"/>
                  <a:pt x="163" y="116"/>
                  <a:pt x="163" y="116"/>
                </a:cubicBezTo>
                <a:cubicBezTo>
                  <a:pt x="160" y="118"/>
                  <a:pt x="156" y="118"/>
                  <a:pt x="153" y="116"/>
                </a:cubicBezTo>
                <a:cubicBezTo>
                  <a:pt x="43" y="70"/>
                  <a:pt x="43" y="70"/>
                  <a:pt x="43" y="70"/>
                </a:cubicBezTo>
                <a:cubicBezTo>
                  <a:pt x="41" y="69"/>
                  <a:pt x="39" y="71"/>
                  <a:pt x="39" y="73"/>
                </a:cubicBezTo>
                <a:close/>
              </a:path>
            </a:pathLst>
          </a:custGeom>
          <a:solidFill>
            <a:schemeClr val="accent4">
              <a:lumMod val="75000"/>
            </a:schemeClr>
          </a:solidFill>
          <a:ln>
            <a:noFill/>
          </a:ln>
        </p:spPr>
        <p:txBody>
          <a:bodyPr vert="horz" wrap="square" lIns="128580" tIns="64290" rIns="128580" bIns="64290" numCol="1" anchor="t" anchorCtr="0" compatLnSpc="1"/>
          <a:lstStyle/>
          <a:p>
            <a:endParaRPr lang="zh-CN" altLang="en-US"/>
          </a:p>
        </p:txBody>
      </p:sp>
      <p:sp>
        <p:nvSpPr>
          <p:cNvPr id="176" name="矩形 175"/>
          <p:cNvSpPr/>
          <p:nvPr/>
        </p:nvSpPr>
        <p:spPr>
          <a:xfrm>
            <a:off x="1217492" y="156237"/>
            <a:ext cx="2339102" cy="604268"/>
          </a:xfrm>
          <a:prstGeom prst="rect">
            <a:avLst/>
          </a:prstGeom>
        </p:spPr>
        <p:txBody>
          <a:bodyPr wrap="none">
            <a:spAutoFit/>
          </a:bodyPr>
          <a:lstStyle/>
          <a:p>
            <a:pPr>
              <a:lnSpc>
                <a:spcPct val="130000"/>
              </a:lnSpc>
            </a:pPr>
            <a:r>
              <a:rPr lang="zh-CN" altLang="en-US" sz="2800" dirty="0">
                <a:solidFill>
                  <a:schemeClr val="accent4">
                    <a:lumMod val="75000"/>
                  </a:schemeClr>
                </a:solidFill>
                <a:latin typeface="方正大黑简体" panose="02010601030101010101" pitchFamily="65" charset="-122"/>
                <a:ea typeface="方正大黑简体" panose="02010601030101010101" pitchFamily="65" charset="-122"/>
              </a:rPr>
              <a:t>论文研究内容</a:t>
            </a:r>
          </a:p>
        </p:txBody>
      </p:sp>
      <p:grpSp>
        <p:nvGrpSpPr>
          <p:cNvPr id="177" name="组合 176"/>
          <p:cNvGrpSpPr/>
          <p:nvPr/>
        </p:nvGrpSpPr>
        <p:grpSpPr>
          <a:xfrm>
            <a:off x="506899" y="557524"/>
            <a:ext cx="11931268" cy="88135"/>
            <a:chOff x="506899" y="557524"/>
            <a:chExt cx="11931268" cy="88135"/>
          </a:xfrm>
        </p:grpSpPr>
        <p:grpSp>
          <p:nvGrpSpPr>
            <p:cNvPr id="178" name="组合 177"/>
            <p:cNvGrpSpPr/>
            <p:nvPr/>
          </p:nvGrpSpPr>
          <p:grpSpPr>
            <a:xfrm>
              <a:off x="506899" y="601592"/>
              <a:ext cx="11931268" cy="0"/>
              <a:chOff x="584018" y="645660"/>
              <a:chExt cx="11931268" cy="0"/>
            </a:xfrm>
          </p:grpSpPr>
          <p:cxnSp>
            <p:nvCxnSpPr>
              <p:cNvPr id="182" name="直接连接符 181"/>
              <p:cNvCxnSpPr/>
              <p:nvPr/>
            </p:nvCxnSpPr>
            <p:spPr>
              <a:xfrm>
                <a:off x="3547432" y="645660"/>
                <a:ext cx="7524521"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a:off x="584018" y="645660"/>
                <a:ext cx="793215"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a:off x="11722071" y="645660"/>
                <a:ext cx="793215"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9" name="椭圆 178"/>
            <p:cNvSpPr/>
            <p:nvPr/>
          </p:nvSpPr>
          <p:spPr>
            <a:xfrm>
              <a:off x="11082968"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p:cNvSpPr/>
            <p:nvPr/>
          </p:nvSpPr>
          <p:spPr>
            <a:xfrm>
              <a:off x="11259237"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椭圆 180"/>
            <p:cNvSpPr/>
            <p:nvPr/>
          </p:nvSpPr>
          <p:spPr>
            <a:xfrm>
              <a:off x="11435506"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p:cTn id="7" dur="500" fill="hold"/>
                                            <p:tgtEl>
                                              <p:spTgt spid="175"/>
                                            </p:tgtEl>
                                            <p:attrNameLst>
                                              <p:attrName>ppt_w</p:attrName>
                                            </p:attrNameLst>
                                          </p:cBhvr>
                                          <p:tavLst>
                                            <p:tav tm="0">
                                              <p:val>
                                                <p:fltVal val="0"/>
                                              </p:val>
                                            </p:tav>
                                            <p:tav tm="100000">
                                              <p:val>
                                                <p:strVal val="#ppt_w"/>
                                              </p:val>
                                            </p:tav>
                                          </p:tavLst>
                                        </p:anim>
                                        <p:anim calcmode="lin" valueType="num">
                                          <p:cBhvr>
                                            <p:cTn id="8" dur="500" fill="hold"/>
                                            <p:tgtEl>
                                              <p:spTgt spid="17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250"/>
                                      </p:stCondLst>
                                      <p:childTnLst>
                                        <p:set>
                                          <p:cBhvr>
                                            <p:cTn id="11" dur="1" fill="hold">
                                              <p:stCondLst>
                                                <p:cond delay="0"/>
                                              </p:stCondLst>
                                            </p:cTn>
                                            <p:tgtEl>
                                              <p:spTgt spid="177"/>
                                            </p:tgtEl>
                                            <p:attrNameLst>
                                              <p:attrName>style.visibility</p:attrName>
                                            </p:attrNameLst>
                                          </p:cBhvr>
                                          <p:to>
                                            <p:strVal val="visible"/>
                                          </p:to>
                                        </p:set>
                                        <p:animEffect transition="in" filter="wipe(left)">
                                          <p:cBhvr>
                                            <p:cTn id="12" dur="500"/>
                                            <p:tgtEl>
                                              <p:spTgt spid="177"/>
                                            </p:tgtEl>
                                          </p:cBhvr>
                                        </p:animEffect>
                                      </p:childTnLst>
                                    </p:cTn>
                                  </p:par>
                                  <p:par>
                                    <p:cTn id="13" presetID="2" presetClass="entr" presetSubtype="1" fill="hold" grpId="0" nodeType="withEffect" p14:presetBounceEnd="26000">
                                      <p:stCondLst>
                                        <p:cond delay="500"/>
                                      </p:stCondLst>
                                      <p:childTnLst>
                                        <p:set>
                                          <p:cBhvr>
                                            <p:cTn id="14" dur="1" fill="hold">
                                              <p:stCondLst>
                                                <p:cond delay="0"/>
                                              </p:stCondLst>
                                            </p:cTn>
                                            <p:tgtEl>
                                              <p:spTgt spid="176"/>
                                            </p:tgtEl>
                                            <p:attrNameLst>
                                              <p:attrName>style.visibility</p:attrName>
                                            </p:attrNameLst>
                                          </p:cBhvr>
                                          <p:to>
                                            <p:strVal val="visible"/>
                                          </p:to>
                                        </p:set>
                                        <p:anim calcmode="lin" valueType="num" p14:bounceEnd="26000">
                                          <p:cBhvr additive="base">
                                            <p:cTn id="15" dur="500" fill="hold"/>
                                            <p:tgtEl>
                                              <p:spTgt spid="176"/>
                                            </p:tgtEl>
                                            <p:attrNameLst>
                                              <p:attrName>ppt_x</p:attrName>
                                            </p:attrNameLst>
                                          </p:cBhvr>
                                          <p:tavLst>
                                            <p:tav tm="0">
                                              <p:val>
                                                <p:strVal val="#ppt_x"/>
                                              </p:val>
                                            </p:tav>
                                            <p:tav tm="100000">
                                              <p:val>
                                                <p:strVal val="#ppt_x"/>
                                              </p:val>
                                            </p:tav>
                                          </p:tavLst>
                                        </p:anim>
                                        <p:anim calcmode="lin" valueType="num" p14:bounceEnd="26000">
                                          <p:cBhvr additive="base">
                                            <p:cTn id="16" dur="500" fill="hold"/>
                                            <p:tgtEl>
                                              <p:spTgt spid="176"/>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12" presetClass="entr" presetSubtype="4" fill="hold" nodeType="after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additive="base">
                                            <p:cTn id="20" dur="500"/>
                                            <p:tgtEl>
                                              <p:spTgt spid="54"/>
                                            </p:tgtEl>
                                            <p:attrNameLst>
                                              <p:attrName>ppt_y</p:attrName>
                                            </p:attrNameLst>
                                          </p:cBhvr>
                                          <p:tavLst>
                                            <p:tav tm="0">
                                              <p:val>
                                                <p:strVal val="#ppt_y+#ppt_h*1.125000"/>
                                              </p:val>
                                            </p:tav>
                                            <p:tav tm="100000">
                                              <p:val>
                                                <p:strVal val="#ppt_y"/>
                                              </p:val>
                                            </p:tav>
                                          </p:tavLst>
                                        </p:anim>
                                        <p:animEffect transition="in" filter="wipe(up)">
                                          <p:cBhvr>
                                            <p:cTn id="21" dur="500"/>
                                            <p:tgtEl>
                                              <p:spTgt spid="5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p:cTn id="25" dur="500" fill="hold"/>
                                            <p:tgtEl>
                                              <p:spTgt spid="53"/>
                                            </p:tgtEl>
                                            <p:attrNameLst>
                                              <p:attrName>ppt_w</p:attrName>
                                            </p:attrNameLst>
                                          </p:cBhvr>
                                          <p:tavLst>
                                            <p:tav tm="0">
                                              <p:val>
                                                <p:fltVal val="0"/>
                                              </p:val>
                                            </p:tav>
                                            <p:tav tm="100000">
                                              <p:val>
                                                <p:strVal val="#ppt_w"/>
                                              </p:val>
                                            </p:tav>
                                          </p:tavLst>
                                        </p:anim>
                                        <p:anim calcmode="lin" valueType="num">
                                          <p:cBhvr>
                                            <p:cTn id="26" dur="500" fill="hold"/>
                                            <p:tgtEl>
                                              <p:spTgt spid="53"/>
                                            </p:tgtEl>
                                            <p:attrNameLst>
                                              <p:attrName>ppt_h</p:attrName>
                                            </p:attrNameLst>
                                          </p:cBhvr>
                                          <p:tavLst>
                                            <p:tav tm="0">
                                              <p:val>
                                                <p:fltVal val="0"/>
                                              </p:val>
                                            </p:tav>
                                            <p:tav tm="100000">
                                              <p:val>
                                                <p:strVal val="#ppt_h"/>
                                              </p:val>
                                            </p:tav>
                                          </p:tavLst>
                                        </p:anim>
                                        <p:animEffect transition="in" filter="fade">
                                          <p:cBhvr>
                                            <p:cTn id="27" dur="500"/>
                                            <p:tgtEl>
                                              <p:spTgt spid="5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p:cTn id="30" dur="500" fill="hold"/>
                                            <p:tgtEl>
                                              <p:spTgt spid="52"/>
                                            </p:tgtEl>
                                            <p:attrNameLst>
                                              <p:attrName>ppt_w</p:attrName>
                                            </p:attrNameLst>
                                          </p:cBhvr>
                                          <p:tavLst>
                                            <p:tav tm="0">
                                              <p:val>
                                                <p:fltVal val="0"/>
                                              </p:val>
                                            </p:tav>
                                            <p:tav tm="100000">
                                              <p:val>
                                                <p:strVal val="#ppt_w"/>
                                              </p:val>
                                            </p:tav>
                                          </p:tavLst>
                                        </p:anim>
                                        <p:anim calcmode="lin" valueType="num">
                                          <p:cBhvr>
                                            <p:cTn id="31" dur="500" fill="hold"/>
                                            <p:tgtEl>
                                              <p:spTgt spid="52"/>
                                            </p:tgtEl>
                                            <p:attrNameLst>
                                              <p:attrName>ppt_h</p:attrName>
                                            </p:attrNameLst>
                                          </p:cBhvr>
                                          <p:tavLst>
                                            <p:tav tm="0">
                                              <p:val>
                                                <p:fltVal val="0"/>
                                              </p:val>
                                            </p:tav>
                                            <p:tav tm="100000">
                                              <p:val>
                                                <p:strVal val="#ppt_h"/>
                                              </p:val>
                                            </p:tav>
                                          </p:tavLst>
                                        </p:anim>
                                        <p:animEffect transition="in" filter="fade">
                                          <p:cBhvr>
                                            <p:cTn id="32" dur="500"/>
                                            <p:tgtEl>
                                              <p:spTgt spid="52"/>
                                            </p:tgtEl>
                                          </p:cBhvr>
                                        </p:animEffect>
                                      </p:childTnLst>
                                    </p:cTn>
                                  </p:par>
                                  <p:par>
                                    <p:cTn id="33" presetID="53" presetClass="entr" presetSubtype="16" fill="hold" grpId="0" nodeType="withEffect">
                                      <p:stCondLst>
                                        <p:cond delay="100"/>
                                      </p:stCondLst>
                                      <p:childTnLst>
                                        <p:set>
                                          <p:cBhvr>
                                            <p:cTn id="34" dur="1" fill="hold">
                                              <p:stCondLst>
                                                <p:cond delay="0"/>
                                              </p:stCondLst>
                                            </p:cTn>
                                            <p:tgtEl>
                                              <p:spTgt spid="51"/>
                                            </p:tgtEl>
                                            <p:attrNameLst>
                                              <p:attrName>style.visibility</p:attrName>
                                            </p:attrNameLst>
                                          </p:cBhvr>
                                          <p:to>
                                            <p:strVal val="visible"/>
                                          </p:to>
                                        </p:set>
                                        <p:anim calcmode="lin" valueType="num">
                                          <p:cBhvr>
                                            <p:cTn id="35" dur="500" fill="hold"/>
                                            <p:tgtEl>
                                              <p:spTgt spid="51"/>
                                            </p:tgtEl>
                                            <p:attrNameLst>
                                              <p:attrName>ppt_w</p:attrName>
                                            </p:attrNameLst>
                                          </p:cBhvr>
                                          <p:tavLst>
                                            <p:tav tm="0">
                                              <p:val>
                                                <p:fltVal val="0"/>
                                              </p:val>
                                            </p:tav>
                                            <p:tav tm="100000">
                                              <p:val>
                                                <p:strVal val="#ppt_w"/>
                                              </p:val>
                                            </p:tav>
                                          </p:tavLst>
                                        </p:anim>
                                        <p:anim calcmode="lin" valueType="num">
                                          <p:cBhvr>
                                            <p:cTn id="36" dur="500" fill="hold"/>
                                            <p:tgtEl>
                                              <p:spTgt spid="51"/>
                                            </p:tgtEl>
                                            <p:attrNameLst>
                                              <p:attrName>ppt_h</p:attrName>
                                            </p:attrNameLst>
                                          </p:cBhvr>
                                          <p:tavLst>
                                            <p:tav tm="0">
                                              <p:val>
                                                <p:fltVal val="0"/>
                                              </p:val>
                                            </p:tav>
                                            <p:tav tm="100000">
                                              <p:val>
                                                <p:strVal val="#ppt_h"/>
                                              </p:val>
                                            </p:tav>
                                          </p:tavLst>
                                        </p:anim>
                                        <p:animEffect transition="in" filter="fade">
                                          <p:cBhvr>
                                            <p:cTn id="37" dur="500"/>
                                            <p:tgtEl>
                                              <p:spTgt spid="51"/>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50"/>
                                            </p:tgtEl>
                                            <p:attrNameLst>
                                              <p:attrName>style.visibility</p:attrName>
                                            </p:attrNameLst>
                                          </p:cBhvr>
                                          <p:to>
                                            <p:strVal val="visible"/>
                                          </p:to>
                                        </p:set>
                                        <p:anim calcmode="lin" valueType="num">
                                          <p:cBhvr>
                                            <p:cTn id="40" dur="500" fill="hold"/>
                                            <p:tgtEl>
                                              <p:spTgt spid="50"/>
                                            </p:tgtEl>
                                            <p:attrNameLst>
                                              <p:attrName>ppt_w</p:attrName>
                                            </p:attrNameLst>
                                          </p:cBhvr>
                                          <p:tavLst>
                                            <p:tav tm="0">
                                              <p:val>
                                                <p:fltVal val="0"/>
                                              </p:val>
                                            </p:tav>
                                            <p:tav tm="100000">
                                              <p:val>
                                                <p:strVal val="#ppt_w"/>
                                              </p:val>
                                            </p:tav>
                                          </p:tavLst>
                                        </p:anim>
                                        <p:anim calcmode="lin" valueType="num">
                                          <p:cBhvr>
                                            <p:cTn id="41" dur="500" fill="hold"/>
                                            <p:tgtEl>
                                              <p:spTgt spid="50"/>
                                            </p:tgtEl>
                                            <p:attrNameLst>
                                              <p:attrName>ppt_h</p:attrName>
                                            </p:attrNameLst>
                                          </p:cBhvr>
                                          <p:tavLst>
                                            <p:tav tm="0">
                                              <p:val>
                                                <p:fltVal val="0"/>
                                              </p:val>
                                            </p:tav>
                                            <p:tav tm="100000">
                                              <p:val>
                                                <p:strVal val="#ppt_h"/>
                                              </p:val>
                                            </p:tav>
                                          </p:tavLst>
                                        </p:anim>
                                        <p:animEffect transition="in" filter="fade">
                                          <p:cBhvr>
                                            <p:cTn id="42" dur="500"/>
                                            <p:tgtEl>
                                              <p:spTgt spid="50"/>
                                            </p:tgtEl>
                                          </p:cBhvr>
                                        </p:animEffect>
                                      </p:childTnLst>
                                    </p:cTn>
                                  </p:par>
                                </p:childTnLst>
                              </p:cTn>
                            </p:par>
                            <p:par>
                              <p:cTn id="43" fill="hold">
                                <p:stCondLst>
                                  <p:cond delay="2250"/>
                                </p:stCondLst>
                                <p:childTnLst>
                                  <p:par>
                                    <p:cTn id="44" presetID="2" presetClass="entr" presetSubtype="4" fill="hold" nodeType="afterEffect" p14:presetBounceEnd="50000">
                                      <p:stCondLst>
                                        <p:cond delay="0"/>
                                      </p:stCondLst>
                                      <p:childTnLst>
                                        <p:set>
                                          <p:cBhvr>
                                            <p:cTn id="45" dur="1" fill="hold">
                                              <p:stCondLst>
                                                <p:cond delay="0"/>
                                              </p:stCondLst>
                                            </p:cTn>
                                            <p:tgtEl>
                                              <p:spTgt spid="197"/>
                                            </p:tgtEl>
                                            <p:attrNameLst>
                                              <p:attrName>style.visibility</p:attrName>
                                            </p:attrNameLst>
                                          </p:cBhvr>
                                          <p:to>
                                            <p:strVal val="visible"/>
                                          </p:to>
                                        </p:set>
                                        <p:anim calcmode="lin" valueType="num" p14:bounceEnd="50000">
                                          <p:cBhvr additive="base">
                                            <p:cTn id="46" dur="1000" fill="hold"/>
                                            <p:tgtEl>
                                              <p:spTgt spid="197"/>
                                            </p:tgtEl>
                                            <p:attrNameLst>
                                              <p:attrName>ppt_x</p:attrName>
                                            </p:attrNameLst>
                                          </p:cBhvr>
                                          <p:tavLst>
                                            <p:tav tm="0">
                                              <p:val>
                                                <p:strVal val="#ppt_x"/>
                                              </p:val>
                                            </p:tav>
                                            <p:tav tm="100000">
                                              <p:val>
                                                <p:strVal val="#ppt_x"/>
                                              </p:val>
                                            </p:tav>
                                          </p:tavLst>
                                        </p:anim>
                                        <p:anim calcmode="lin" valueType="num" p14:bounceEnd="50000">
                                          <p:cBhvr additive="base">
                                            <p:cTn id="47" dur="1000" fill="hold"/>
                                            <p:tgtEl>
                                              <p:spTgt spid="197"/>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14:presetBounceEnd="50000">
                                      <p:stCondLst>
                                        <p:cond delay="250"/>
                                      </p:stCondLst>
                                      <p:childTnLst>
                                        <p:set>
                                          <p:cBhvr>
                                            <p:cTn id="49" dur="1" fill="hold">
                                              <p:stCondLst>
                                                <p:cond delay="0"/>
                                              </p:stCondLst>
                                            </p:cTn>
                                            <p:tgtEl>
                                              <p:spTgt spid="216"/>
                                            </p:tgtEl>
                                            <p:attrNameLst>
                                              <p:attrName>style.visibility</p:attrName>
                                            </p:attrNameLst>
                                          </p:cBhvr>
                                          <p:to>
                                            <p:strVal val="visible"/>
                                          </p:to>
                                        </p:set>
                                        <p:anim calcmode="lin" valueType="num" p14:bounceEnd="50000">
                                          <p:cBhvr additive="base">
                                            <p:cTn id="50" dur="1000" fill="hold"/>
                                            <p:tgtEl>
                                              <p:spTgt spid="216"/>
                                            </p:tgtEl>
                                            <p:attrNameLst>
                                              <p:attrName>ppt_x</p:attrName>
                                            </p:attrNameLst>
                                          </p:cBhvr>
                                          <p:tavLst>
                                            <p:tav tm="0">
                                              <p:val>
                                                <p:strVal val="#ppt_x"/>
                                              </p:val>
                                            </p:tav>
                                            <p:tav tm="100000">
                                              <p:val>
                                                <p:strVal val="#ppt_x"/>
                                              </p:val>
                                            </p:tav>
                                          </p:tavLst>
                                        </p:anim>
                                        <p:anim calcmode="lin" valueType="num" p14:bounceEnd="50000">
                                          <p:cBhvr additive="base">
                                            <p:cTn id="51" dur="1000" fill="hold"/>
                                            <p:tgtEl>
                                              <p:spTgt spid="216"/>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14:presetBounceEnd="50000">
                                      <p:stCondLst>
                                        <p:cond delay="500"/>
                                      </p:stCondLst>
                                      <p:childTnLst>
                                        <p:set>
                                          <p:cBhvr>
                                            <p:cTn id="53" dur="1" fill="hold">
                                              <p:stCondLst>
                                                <p:cond delay="0"/>
                                              </p:stCondLst>
                                            </p:cTn>
                                            <p:tgtEl>
                                              <p:spTgt spid="190"/>
                                            </p:tgtEl>
                                            <p:attrNameLst>
                                              <p:attrName>style.visibility</p:attrName>
                                            </p:attrNameLst>
                                          </p:cBhvr>
                                          <p:to>
                                            <p:strVal val="visible"/>
                                          </p:to>
                                        </p:set>
                                        <p:anim calcmode="lin" valueType="num" p14:bounceEnd="50000">
                                          <p:cBhvr additive="base">
                                            <p:cTn id="54" dur="1000" fill="hold"/>
                                            <p:tgtEl>
                                              <p:spTgt spid="190"/>
                                            </p:tgtEl>
                                            <p:attrNameLst>
                                              <p:attrName>ppt_x</p:attrName>
                                            </p:attrNameLst>
                                          </p:cBhvr>
                                          <p:tavLst>
                                            <p:tav tm="0">
                                              <p:val>
                                                <p:strVal val="#ppt_x"/>
                                              </p:val>
                                            </p:tav>
                                            <p:tav tm="100000">
                                              <p:val>
                                                <p:strVal val="#ppt_x"/>
                                              </p:val>
                                            </p:tav>
                                          </p:tavLst>
                                        </p:anim>
                                        <p:anim calcmode="lin" valueType="num" p14:bounceEnd="50000">
                                          <p:cBhvr additive="base">
                                            <p:cTn id="55" dur="1000" fill="hold"/>
                                            <p:tgtEl>
                                              <p:spTgt spid="190"/>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14:presetBounceEnd="50000">
                                      <p:stCondLst>
                                        <p:cond delay="750"/>
                                      </p:stCondLst>
                                      <p:childTnLst>
                                        <p:set>
                                          <p:cBhvr>
                                            <p:cTn id="57" dur="1" fill="hold">
                                              <p:stCondLst>
                                                <p:cond delay="0"/>
                                              </p:stCondLst>
                                            </p:cTn>
                                            <p:tgtEl>
                                              <p:spTgt spid="219"/>
                                            </p:tgtEl>
                                            <p:attrNameLst>
                                              <p:attrName>style.visibility</p:attrName>
                                            </p:attrNameLst>
                                          </p:cBhvr>
                                          <p:to>
                                            <p:strVal val="visible"/>
                                          </p:to>
                                        </p:set>
                                        <p:anim calcmode="lin" valueType="num" p14:bounceEnd="50000">
                                          <p:cBhvr additive="base">
                                            <p:cTn id="58" dur="1000" fill="hold"/>
                                            <p:tgtEl>
                                              <p:spTgt spid="219"/>
                                            </p:tgtEl>
                                            <p:attrNameLst>
                                              <p:attrName>ppt_x</p:attrName>
                                            </p:attrNameLst>
                                          </p:cBhvr>
                                          <p:tavLst>
                                            <p:tav tm="0">
                                              <p:val>
                                                <p:strVal val="#ppt_x"/>
                                              </p:val>
                                            </p:tav>
                                            <p:tav tm="100000">
                                              <p:val>
                                                <p:strVal val="#ppt_x"/>
                                              </p:val>
                                            </p:tav>
                                          </p:tavLst>
                                        </p:anim>
                                        <p:anim calcmode="lin" valueType="num" p14:bounceEnd="50000">
                                          <p:cBhvr additive="base">
                                            <p:cTn id="59" dur="1000" fill="hold"/>
                                            <p:tgtEl>
                                              <p:spTgt spid="219"/>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14:presetBounceEnd="50000">
                                      <p:stCondLst>
                                        <p:cond delay="1000"/>
                                      </p:stCondLst>
                                      <p:childTnLst>
                                        <p:set>
                                          <p:cBhvr>
                                            <p:cTn id="61" dur="1" fill="hold">
                                              <p:stCondLst>
                                                <p:cond delay="0"/>
                                              </p:stCondLst>
                                            </p:cTn>
                                            <p:tgtEl>
                                              <p:spTgt spid="193"/>
                                            </p:tgtEl>
                                            <p:attrNameLst>
                                              <p:attrName>style.visibility</p:attrName>
                                            </p:attrNameLst>
                                          </p:cBhvr>
                                          <p:to>
                                            <p:strVal val="visible"/>
                                          </p:to>
                                        </p:set>
                                        <p:anim calcmode="lin" valueType="num" p14:bounceEnd="50000">
                                          <p:cBhvr additive="base">
                                            <p:cTn id="62" dur="1000" fill="hold"/>
                                            <p:tgtEl>
                                              <p:spTgt spid="193"/>
                                            </p:tgtEl>
                                            <p:attrNameLst>
                                              <p:attrName>ppt_x</p:attrName>
                                            </p:attrNameLst>
                                          </p:cBhvr>
                                          <p:tavLst>
                                            <p:tav tm="0">
                                              <p:val>
                                                <p:strVal val="#ppt_x"/>
                                              </p:val>
                                            </p:tav>
                                            <p:tav tm="100000">
                                              <p:val>
                                                <p:strVal val="#ppt_x"/>
                                              </p:val>
                                            </p:tav>
                                          </p:tavLst>
                                        </p:anim>
                                        <p:anim calcmode="lin" valueType="num" p14:bounceEnd="50000">
                                          <p:cBhvr additive="base">
                                            <p:cTn id="63" dur="1000" fill="hold"/>
                                            <p:tgtEl>
                                              <p:spTgt spid="193"/>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14:presetBounceEnd="50000">
                                      <p:stCondLst>
                                        <p:cond delay="1250"/>
                                      </p:stCondLst>
                                      <p:childTnLst>
                                        <p:set>
                                          <p:cBhvr>
                                            <p:cTn id="65" dur="1" fill="hold">
                                              <p:stCondLst>
                                                <p:cond delay="0"/>
                                              </p:stCondLst>
                                            </p:cTn>
                                            <p:tgtEl>
                                              <p:spTgt spid="213"/>
                                            </p:tgtEl>
                                            <p:attrNameLst>
                                              <p:attrName>style.visibility</p:attrName>
                                            </p:attrNameLst>
                                          </p:cBhvr>
                                          <p:to>
                                            <p:strVal val="visible"/>
                                          </p:to>
                                        </p:set>
                                        <p:anim calcmode="lin" valueType="num" p14:bounceEnd="50000">
                                          <p:cBhvr additive="base">
                                            <p:cTn id="66" dur="1000" fill="hold"/>
                                            <p:tgtEl>
                                              <p:spTgt spid="213"/>
                                            </p:tgtEl>
                                            <p:attrNameLst>
                                              <p:attrName>ppt_x</p:attrName>
                                            </p:attrNameLst>
                                          </p:cBhvr>
                                          <p:tavLst>
                                            <p:tav tm="0">
                                              <p:val>
                                                <p:strVal val="#ppt_x"/>
                                              </p:val>
                                            </p:tav>
                                            <p:tav tm="100000">
                                              <p:val>
                                                <p:strVal val="#ppt_x"/>
                                              </p:val>
                                            </p:tav>
                                          </p:tavLst>
                                        </p:anim>
                                        <p:anim calcmode="lin" valueType="num" p14:bounceEnd="50000">
                                          <p:cBhvr additive="base">
                                            <p:cTn id="67" dur="1000" fill="hold"/>
                                            <p:tgtEl>
                                              <p:spTgt spid="21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14:presetBounceEnd="50000">
                                      <p:stCondLst>
                                        <p:cond delay="1500"/>
                                      </p:stCondLst>
                                      <p:childTnLst>
                                        <p:set>
                                          <p:cBhvr>
                                            <p:cTn id="69" dur="1" fill="hold">
                                              <p:stCondLst>
                                                <p:cond delay="0"/>
                                              </p:stCondLst>
                                            </p:cTn>
                                            <p:tgtEl>
                                              <p:spTgt spid="203"/>
                                            </p:tgtEl>
                                            <p:attrNameLst>
                                              <p:attrName>style.visibility</p:attrName>
                                            </p:attrNameLst>
                                          </p:cBhvr>
                                          <p:to>
                                            <p:strVal val="visible"/>
                                          </p:to>
                                        </p:set>
                                        <p:anim calcmode="lin" valueType="num" p14:bounceEnd="50000">
                                          <p:cBhvr additive="base">
                                            <p:cTn id="70" dur="1000" fill="hold"/>
                                            <p:tgtEl>
                                              <p:spTgt spid="203"/>
                                            </p:tgtEl>
                                            <p:attrNameLst>
                                              <p:attrName>ppt_x</p:attrName>
                                            </p:attrNameLst>
                                          </p:cBhvr>
                                          <p:tavLst>
                                            <p:tav tm="0">
                                              <p:val>
                                                <p:strVal val="#ppt_x"/>
                                              </p:val>
                                            </p:tav>
                                            <p:tav tm="100000">
                                              <p:val>
                                                <p:strVal val="#ppt_x"/>
                                              </p:val>
                                            </p:tav>
                                          </p:tavLst>
                                        </p:anim>
                                        <p:anim calcmode="lin" valueType="num" p14:bounceEnd="50000">
                                          <p:cBhvr additive="base">
                                            <p:cTn id="71" dur="1000" fill="hold"/>
                                            <p:tgtEl>
                                              <p:spTgt spid="203"/>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14:presetBounceEnd="50000">
                                      <p:stCondLst>
                                        <p:cond delay="1750"/>
                                      </p:stCondLst>
                                      <p:childTnLst>
                                        <p:set>
                                          <p:cBhvr>
                                            <p:cTn id="73" dur="1" fill="hold">
                                              <p:stCondLst>
                                                <p:cond delay="0"/>
                                              </p:stCondLst>
                                            </p:cTn>
                                            <p:tgtEl>
                                              <p:spTgt spid="210"/>
                                            </p:tgtEl>
                                            <p:attrNameLst>
                                              <p:attrName>style.visibility</p:attrName>
                                            </p:attrNameLst>
                                          </p:cBhvr>
                                          <p:to>
                                            <p:strVal val="visible"/>
                                          </p:to>
                                        </p:set>
                                        <p:anim calcmode="lin" valueType="num" p14:bounceEnd="50000">
                                          <p:cBhvr additive="base">
                                            <p:cTn id="74" dur="1000" fill="hold"/>
                                            <p:tgtEl>
                                              <p:spTgt spid="210"/>
                                            </p:tgtEl>
                                            <p:attrNameLst>
                                              <p:attrName>ppt_x</p:attrName>
                                            </p:attrNameLst>
                                          </p:cBhvr>
                                          <p:tavLst>
                                            <p:tav tm="0">
                                              <p:val>
                                                <p:strVal val="#ppt_x"/>
                                              </p:val>
                                            </p:tav>
                                            <p:tav tm="100000">
                                              <p:val>
                                                <p:strVal val="#ppt_x"/>
                                              </p:val>
                                            </p:tav>
                                          </p:tavLst>
                                        </p:anim>
                                        <p:anim calcmode="lin" valueType="num" p14:bounceEnd="50000">
                                          <p:cBhvr additive="base">
                                            <p:cTn id="75" dur="1000" fill="hold"/>
                                            <p:tgtEl>
                                              <p:spTgt spid="21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14:presetBounceEnd="50000">
                                      <p:stCondLst>
                                        <p:cond delay="2000"/>
                                      </p:stCondLst>
                                      <p:childTnLst>
                                        <p:set>
                                          <p:cBhvr>
                                            <p:cTn id="77" dur="1" fill="hold">
                                              <p:stCondLst>
                                                <p:cond delay="0"/>
                                              </p:stCondLst>
                                            </p:cTn>
                                            <p:tgtEl>
                                              <p:spTgt spid="200"/>
                                            </p:tgtEl>
                                            <p:attrNameLst>
                                              <p:attrName>style.visibility</p:attrName>
                                            </p:attrNameLst>
                                          </p:cBhvr>
                                          <p:to>
                                            <p:strVal val="visible"/>
                                          </p:to>
                                        </p:set>
                                        <p:anim calcmode="lin" valueType="num" p14:bounceEnd="50000">
                                          <p:cBhvr additive="base">
                                            <p:cTn id="78" dur="1000" fill="hold"/>
                                            <p:tgtEl>
                                              <p:spTgt spid="200"/>
                                            </p:tgtEl>
                                            <p:attrNameLst>
                                              <p:attrName>ppt_x</p:attrName>
                                            </p:attrNameLst>
                                          </p:cBhvr>
                                          <p:tavLst>
                                            <p:tav tm="0">
                                              <p:val>
                                                <p:strVal val="#ppt_x"/>
                                              </p:val>
                                            </p:tav>
                                            <p:tav tm="100000">
                                              <p:val>
                                                <p:strVal val="#ppt_x"/>
                                              </p:val>
                                            </p:tav>
                                          </p:tavLst>
                                        </p:anim>
                                        <p:anim calcmode="lin" valueType="num" p14:bounceEnd="50000">
                                          <p:cBhvr additive="base">
                                            <p:cTn id="79" dur="1000" fill="hold"/>
                                            <p:tgtEl>
                                              <p:spTgt spid="200"/>
                                            </p:tgtEl>
                                            <p:attrNameLst>
                                              <p:attrName>ppt_y</p:attrName>
                                            </p:attrNameLst>
                                          </p:cBhvr>
                                          <p:tavLst>
                                            <p:tav tm="0">
                                              <p:val>
                                                <p:strVal val="1+#ppt_h/2"/>
                                              </p:val>
                                            </p:tav>
                                            <p:tav tm="100000">
                                              <p:val>
                                                <p:strVal val="#ppt_y"/>
                                              </p:val>
                                            </p:tav>
                                          </p:tavLst>
                                        </p:anim>
                                      </p:childTnLst>
                                    </p:cTn>
                                  </p:par>
                                </p:childTnLst>
                              </p:cTn>
                            </p:par>
                            <p:par>
                              <p:cTn id="80" fill="hold">
                                <p:stCondLst>
                                  <p:cond delay="3250"/>
                                </p:stCondLst>
                                <p:childTnLst>
                                  <p:par>
                                    <p:cTn id="81" presetID="2" presetClass="entr" presetSubtype="4" fill="hold" nodeType="afterEffect" p14:presetBounceEnd="50000">
                                      <p:stCondLst>
                                        <p:cond delay="0"/>
                                      </p:stCondLst>
                                      <p:childTnLst>
                                        <p:set>
                                          <p:cBhvr>
                                            <p:cTn id="82" dur="1" fill="hold">
                                              <p:stCondLst>
                                                <p:cond delay="0"/>
                                              </p:stCondLst>
                                            </p:cTn>
                                            <p:tgtEl>
                                              <p:spTgt spid="3"/>
                                            </p:tgtEl>
                                            <p:attrNameLst>
                                              <p:attrName>style.visibility</p:attrName>
                                            </p:attrNameLst>
                                          </p:cBhvr>
                                          <p:to>
                                            <p:strVal val="visible"/>
                                          </p:to>
                                        </p:set>
                                        <p:anim calcmode="lin" valueType="num" p14:bounceEnd="50000">
                                          <p:cBhvr additive="base">
                                            <p:cTn id="83" dur="75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4" dur="750" fill="hold"/>
                                            <p:tgtEl>
                                              <p:spTgt spid="3"/>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14:presetBounceEnd="50000">
                                      <p:stCondLst>
                                        <p:cond delay="250"/>
                                      </p:stCondLst>
                                      <p:childTnLst>
                                        <p:set>
                                          <p:cBhvr>
                                            <p:cTn id="86" dur="1" fill="hold">
                                              <p:stCondLst>
                                                <p:cond delay="0"/>
                                              </p:stCondLst>
                                            </p:cTn>
                                            <p:tgtEl>
                                              <p:spTgt spid="228"/>
                                            </p:tgtEl>
                                            <p:attrNameLst>
                                              <p:attrName>style.visibility</p:attrName>
                                            </p:attrNameLst>
                                          </p:cBhvr>
                                          <p:to>
                                            <p:strVal val="visible"/>
                                          </p:to>
                                        </p:set>
                                        <p:anim calcmode="lin" valueType="num" p14:bounceEnd="50000">
                                          <p:cBhvr additive="base">
                                            <p:cTn id="87" dur="750" fill="hold"/>
                                            <p:tgtEl>
                                              <p:spTgt spid="228"/>
                                            </p:tgtEl>
                                            <p:attrNameLst>
                                              <p:attrName>ppt_x</p:attrName>
                                            </p:attrNameLst>
                                          </p:cBhvr>
                                          <p:tavLst>
                                            <p:tav tm="0">
                                              <p:val>
                                                <p:strVal val="#ppt_x"/>
                                              </p:val>
                                            </p:tav>
                                            <p:tav tm="100000">
                                              <p:val>
                                                <p:strVal val="#ppt_x"/>
                                              </p:val>
                                            </p:tav>
                                          </p:tavLst>
                                        </p:anim>
                                        <p:anim calcmode="lin" valueType="num" p14:bounceEnd="50000">
                                          <p:cBhvr additive="base">
                                            <p:cTn id="88" dur="750" fill="hold"/>
                                            <p:tgtEl>
                                              <p:spTgt spid="228"/>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14:presetBounceEnd="50000">
                                      <p:stCondLst>
                                        <p:cond delay="750"/>
                                      </p:stCondLst>
                                      <p:childTnLst>
                                        <p:set>
                                          <p:cBhvr>
                                            <p:cTn id="90" dur="1" fill="hold">
                                              <p:stCondLst>
                                                <p:cond delay="0"/>
                                              </p:stCondLst>
                                            </p:cTn>
                                            <p:tgtEl>
                                              <p:spTgt spid="231"/>
                                            </p:tgtEl>
                                            <p:attrNameLst>
                                              <p:attrName>style.visibility</p:attrName>
                                            </p:attrNameLst>
                                          </p:cBhvr>
                                          <p:to>
                                            <p:strVal val="visible"/>
                                          </p:to>
                                        </p:set>
                                        <p:anim calcmode="lin" valueType="num" p14:bounceEnd="50000">
                                          <p:cBhvr additive="base">
                                            <p:cTn id="91" dur="750" fill="hold"/>
                                            <p:tgtEl>
                                              <p:spTgt spid="231"/>
                                            </p:tgtEl>
                                            <p:attrNameLst>
                                              <p:attrName>ppt_x</p:attrName>
                                            </p:attrNameLst>
                                          </p:cBhvr>
                                          <p:tavLst>
                                            <p:tav tm="0">
                                              <p:val>
                                                <p:strVal val="#ppt_x"/>
                                              </p:val>
                                            </p:tav>
                                            <p:tav tm="100000">
                                              <p:val>
                                                <p:strVal val="#ppt_x"/>
                                              </p:val>
                                            </p:tav>
                                          </p:tavLst>
                                        </p:anim>
                                        <p:anim calcmode="lin" valueType="num" p14:bounceEnd="50000">
                                          <p:cBhvr additive="base">
                                            <p:cTn id="92" dur="750" fill="hold"/>
                                            <p:tgtEl>
                                              <p:spTgt spid="231"/>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14:presetBounceEnd="50000">
                                      <p:stCondLst>
                                        <p:cond delay="1250"/>
                                      </p:stCondLst>
                                      <p:childTnLst>
                                        <p:set>
                                          <p:cBhvr>
                                            <p:cTn id="94" dur="1" fill="hold">
                                              <p:stCondLst>
                                                <p:cond delay="0"/>
                                              </p:stCondLst>
                                            </p:cTn>
                                            <p:tgtEl>
                                              <p:spTgt spid="234"/>
                                            </p:tgtEl>
                                            <p:attrNameLst>
                                              <p:attrName>style.visibility</p:attrName>
                                            </p:attrNameLst>
                                          </p:cBhvr>
                                          <p:to>
                                            <p:strVal val="visible"/>
                                          </p:to>
                                        </p:set>
                                        <p:anim calcmode="lin" valueType="num" p14:bounceEnd="50000">
                                          <p:cBhvr additive="base">
                                            <p:cTn id="95" dur="750" fill="hold"/>
                                            <p:tgtEl>
                                              <p:spTgt spid="234"/>
                                            </p:tgtEl>
                                            <p:attrNameLst>
                                              <p:attrName>ppt_x</p:attrName>
                                            </p:attrNameLst>
                                          </p:cBhvr>
                                          <p:tavLst>
                                            <p:tav tm="0">
                                              <p:val>
                                                <p:strVal val="#ppt_x"/>
                                              </p:val>
                                            </p:tav>
                                            <p:tav tm="100000">
                                              <p:val>
                                                <p:strVal val="#ppt_x"/>
                                              </p:val>
                                            </p:tav>
                                          </p:tavLst>
                                        </p:anim>
                                        <p:anim calcmode="lin" valueType="num" p14:bounceEnd="50000">
                                          <p:cBhvr additive="base">
                                            <p:cTn id="96" dur="750" fill="hold"/>
                                            <p:tgtEl>
                                              <p:spTgt spid="234"/>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14:presetBounceEnd="50000">
                                      <p:stCondLst>
                                        <p:cond delay="1750"/>
                                      </p:stCondLst>
                                      <p:childTnLst>
                                        <p:set>
                                          <p:cBhvr>
                                            <p:cTn id="98" dur="1" fill="hold">
                                              <p:stCondLst>
                                                <p:cond delay="0"/>
                                              </p:stCondLst>
                                            </p:cTn>
                                            <p:tgtEl>
                                              <p:spTgt spid="237"/>
                                            </p:tgtEl>
                                            <p:attrNameLst>
                                              <p:attrName>style.visibility</p:attrName>
                                            </p:attrNameLst>
                                          </p:cBhvr>
                                          <p:to>
                                            <p:strVal val="visible"/>
                                          </p:to>
                                        </p:set>
                                        <p:anim calcmode="lin" valueType="num" p14:bounceEnd="50000">
                                          <p:cBhvr additive="base">
                                            <p:cTn id="99" dur="750" fill="hold"/>
                                            <p:tgtEl>
                                              <p:spTgt spid="237"/>
                                            </p:tgtEl>
                                            <p:attrNameLst>
                                              <p:attrName>ppt_x</p:attrName>
                                            </p:attrNameLst>
                                          </p:cBhvr>
                                          <p:tavLst>
                                            <p:tav tm="0">
                                              <p:val>
                                                <p:strVal val="#ppt_x"/>
                                              </p:val>
                                            </p:tav>
                                            <p:tav tm="100000">
                                              <p:val>
                                                <p:strVal val="#ppt_x"/>
                                              </p:val>
                                            </p:tav>
                                          </p:tavLst>
                                        </p:anim>
                                        <p:anim calcmode="lin" valueType="num" p14:bounceEnd="50000">
                                          <p:cBhvr additive="base">
                                            <p:cTn id="100" dur="750" fill="hold"/>
                                            <p:tgtEl>
                                              <p:spTgt spid="2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175" grpId="0" animBg="1"/>
          <p:bldP spid="17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p:cTn id="7" dur="500" fill="hold"/>
                                            <p:tgtEl>
                                              <p:spTgt spid="175"/>
                                            </p:tgtEl>
                                            <p:attrNameLst>
                                              <p:attrName>ppt_w</p:attrName>
                                            </p:attrNameLst>
                                          </p:cBhvr>
                                          <p:tavLst>
                                            <p:tav tm="0">
                                              <p:val>
                                                <p:fltVal val="0"/>
                                              </p:val>
                                            </p:tav>
                                            <p:tav tm="100000">
                                              <p:val>
                                                <p:strVal val="#ppt_w"/>
                                              </p:val>
                                            </p:tav>
                                          </p:tavLst>
                                        </p:anim>
                                        <p:anim calcmode="lin" valueType="num">
                                          <p:cBhvr>
                                            <p:cTn id="8" dur="500" fill="hold"/>
                                            <p:tgtEl>
                                              <p:spTgt spid="17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250"/>
                                      </p:stCondLst>
                                      <p:childTnLst>
                                        <p:set>
                                          <p:cBhvr>
                                            <p:cTn id="11" dur="1" fill="hold">
                                              <p:stCondLst>
                                                <p:cond delay="0"/>
                                              </p:stCondLst>
                                            </p:cTn>
                                            <p:tgtEl>
                                              <p:spTgt spid="177"/>
                                            </p:tgtEl>
                                            <p:attrNameLst>
                                              <p:attrName>style.visibility</p:attrName>
                                            </p:attrNameLst>
                                          </p:cBhvr>
                                          <p:to>
                                            <p:strVal val="visible"/>
                                          </p:to>
                                        </p:set>
                                        <p:animEffect transition="in" filter="wipe(left)">
                                          <p:cBhvr>
                                            <p:cTn id="12" dur="500"/>
                                            <p:tgtEl>
                                              <p:spTgt spid="177"/>
                                            </p:tgtEl>
                                          </p:cBhvr>
                                        </p:animEffect>
                                      </p:childTnLst>
                                    </p:cTn>
                                  </p:par>
                                  <p:par>
                                    <p:cTn id="13" presetID="2" presetClass="entr" presetSubtype="1" fill="hold" grpId="0" nodeType="withEffect">
                                      <p:stCondLst>
                                        <p:cond delay="500"/>
                                      </p:stCondLst>
                                      <p:childTnLst>
                                        <p:set>
                                          <p:cBhvr>
                                            <p:cTn id="14" dur="1" fill="hold">
                                              <p:stCondLst>
                                                <p:cond delay="0"/>
                                              </p:stCondLst>
                                            </p:cTn>
                                            <p:tgtEl>
                                              <p:spTgt spid="176"/>
                                            </p:tgtEl>
                                            <p:attrNameLst>
                                              <p:attrName>style.visibility</p:attrName>
                                            </p:attrNameLst>
                                          </p:cBhvr>
                                          <p:to>
                                            <p:strVal val="visible"/>
                                          </p:to>
                                        </p:set>
                                        <p:anim calcmode="lin" valueType="num">
                                          <p:cBhvr additive="base">
                                            <p:cTn id="15" dur="500" fill="hold"/>
                                            <p:tgtEl>
                                              <p:spTgt spid="176"/>
                                            </p:tgtEl>
                                            <p:attrNameLst>
                                              <p:attrName>ppt_x</p:attrName>
                                            </p:attrNameLst>
                                          </p:cBhvr>
                                          <p:tavLst>
                                            <p:tav tm="0">
                                              <p:val>
                                                <p:strVal val="#ppt_x"/>
                                              </p:val>
                                            </p:tav>
                                            <p:tav tm="100000">
                                              <p:val>
                                                <p:strVal val="#ppt_x"/>
                                              </p:val>
                                            </p:tav>
                                          </p:tavLst>
                                        </p:anim>
                                        <p:anim calcmode="lin" valueType="num">
                                          <p:cBhvr additive="base">
                                            <p:cTn id="16" dur="500" fill="hold"/>
                                            <p:tgtEl>
                                              <p:spTgt spid="176"/>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12" presetClass="entr" presetSubtype="4" fill="hold" nodeType="after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additive="base">
                                            <p:cTn id="20" dur="500"/>
                                            <p:tgtEl>
                                              <p:spTgt spid="54"/>
                                            </p:tgtEl>
                                            <p:attrNameLst>
                                              <p:attrName>ppt_y</p:attrName>
                                            </p:attrNameLst>
                                          </p:cBhvr>
                                          <p:tavLst>
                                            <p:tav tm="0">
                                              <p:val>
                                                <p:strVal val="#ppt_y+#ppt_h*1.125000"/>
                                              </p:val>
                                            </p:tav>
                                            <p:tav tm="100000">
                                              <p:val>
                                                <p:strVal val="#ppt_y"/>
                                              </p:val>
                                            </p:tav>
                                          </p:tavLst>
                                        </p:anim>
                                        <p:animEffect transition="in" filter="wipe(up)">
                                          <p:cBhvr>
                                            <p:cTn id="21" dur="500"/>
                                            <p:tgtEl>
                                              <p:spTgt spid="5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p:cTn id="25" dur="500" fill="hold"/>
                                            <p:tgtEl>
                                              <p:spTgt spid="53"/>
                                            </p:tgtEl>
                                            <p:attrNameLst>
                                              <p:attrName>ppt_w</p:attrName>
                                            </p:attrNameLst>
                                          </p:cBhvr>
                                          <p:tavLst>
                                            <p:tav tm="0">
                                              <p:val>
                                                <p:fltVal val="0"/>
                                              </p:val>
                                            </p:tav>
                                            <p:tav tm="100000">
                                              <p:val>
                                                <p:strVal val="#ppt_w"/>
                                              </p:val>
                                            </p:tav>
                                          </p:tavLst>
                                        </p:anim>
                                        <p:anim calcmode="lin" valueType="num">
                                          <p:cBhvr>
                                            <p:cTn id="26" dur="500" fill="hold"/>
                                            <p:tgtEl>
                                              <p:spTgt spid="53"/>
                                            </p:tgtEl>
                                            <p:attrNameLst>
                                              <p:attrName>ppt_h</p:attrName>
                                            </p:attrNameLst>
                                          </p:cBhvr>
                                          <p:tavLst>
                                            <p:tav tm="0">
                                              <p:val>
                                                <p:fltVal val="0"/>
                                              </p:val>
                                            </p:tav>
                                            <p:tav tm="100000">
                                              <p:val>
                                                <p:strVal val="#ppt_h"/>
                                              </p:val>
                                            </p:tav>
                                          </p:tavLst>
                                        </p:anim>
                                        <p:animEffect transition="in" filter="fade">
                                          <p:cBhvr>
                                            <p:cTn id="27" dur="500"/>
                                            <p:tgtEl>
                                              <p:spTgt spid="5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p:cTn id="30" dur="500" fill="hold"/>
                                            <p:tgtEl>
                                              <p:spTgt spid="52"/>
                                            </p:tgtEl>
                                            <p:attrNameLst>
                                              <p:attrName>ppt_w</p:attrName>
                                            </p:attrNameLst>
                                          </p:cBhvr>
                                          <p:tavLst>
                                            <p:tav tm="0">
                                              <p:val>
                                                <p:fltVal val="0"/>
                                              </p:val>
                                            </p:tav>
                                            <p:tav tm="100000">
                                              <p:val>
                                                <p:strVal val="#ppt_w"/>
                                              </p:val>
                                            </p:tav>
                                          </p:tavLst>
                                        </p:anim>
                                        <p:anim calcmode="lin" valueType="num">
                                          <p:cBhvr>
                                            <p:cTn id="31" dur="500" fill="hold"/>
                                            <p:tgtEl>
                                              <p:spTgt spid="52"/>
                                            </p:tgtEl>
                                            <p:attrNameLst>
                                              <p:attrName>ppt_h</p:attrName>
                                            </p:attrNameLst>
                                          </p:cBhvr>
                                          <p:tavLst>
                                            <p:tav tm="0">
                                              <p:val>
                                                <p:fltVal val="0"/>
                                              </p:val>
                                            </p:tav>
                                            <p:tav tm="100000">
                                              <p:val>
                                                <p:strVal val="#ppt_h"/>
                                              </p:val>
                                            </p:tav>
                                          </p:tavLst>
                                        </p:anim>
                                        <p:animEffect transition="in" filter="fade">
                                          <p:cBhvr>
                                            <p:cTn id="32" dur="500"/>
                                            <p:tgtEl>
                                              <p:spTgt spid="52"/>
                                            </p:tgtEl>
                                          </p:cBhvr>
                                        </p:animEffect>
                                      </p:childTnLst>
                                    </p:cTn>
                                  </p:par>
                                  <p:par>
                                    <p:cTn id="33" presetID="53" presetClass="entr" presetSubtype="16" fill="hold" grpId="0" nodeType="withEffect">
                                      <p:stCondLst>
                                        <p:cond delay="100"/>
                                      </p:stCondLst>
                                      <p:childTnLst>
                                        <p:set>
                                          <p:cBhvr>
                                            <p:cTn id="34" dur="1" fill="hold">
                                              <p:stCondLst>
                                                <p:cond delay="0"/>
                                              </p:stCondLst>
                                            </p:cTn>
                                            <p:tgtEl>
                                              <p:spTgt spid="51"/>
                                            </p:tgtEl>
                                            <p:attrNameLst>
                                              <p:attrName>style.visibility</p:attrName>
                                            </p:attrNameLst>
                                          </p:cBhvr>
                                          <p:to>
                                            <p:strVal val="visible"/>
                                          </p:to>
                                        </p:set>
                                        <p:anim calcmode="lin" valueType="num">
                                          <p:cBhvr>
                                            <p:cTn id="35" dur="500" fill="hold"/>
                                            <p:tgtEl>
                                              <p:spTgt spid="51"/>
                                            </p:tgtEl>
                                            <p:attrNameLst>
                                              <p:attrName>ppt_w</p:attrName>
                                            </p:attrNameLst>
                                          </p:cBhvr>
                                          <p:tavLst>
                                            <p:tav tm="0">
                                              <p:val>
                                                <p:fltVal val="0"/>
                                              </p:val>
                                            </p:tav>
                                            <p:tav tm="100000">
                                              <p:val>
                                                <p:strVal val="#ppt_w"/>
                                              </p:val>
                                            </p:tav>
                                          </p:tavLst>
                                        </p:anim>
                                        <p:anim calcmode="lin" valueType="num">
                                          <p:cBhvr>
                                            <p:cTn id="36" dur="500" fill="hold"/>
                                            <p:tgtEl>
                                              <p:spTgt spid="51"/>
                                            </p:tgtEl>
                                            <p:attrNameLst>
                                              <p:attrName>ppt_h</p:attrName>
                                            </p:attrNameLst>
                                          </p:cBhvr>
                                          <p:tavLst>
                                            <p:tav tm="0">
                                              <p:val>
                                                <p:fltVal val="0"/>
                                              </p:val>
                                            </p:tav>
                                            <p:tav tm="100000">
                                              <p:val>
                                                <p:strVal val="#ppt_h"/>
                                              </p:val>
                                            </p:tav>
                                          </p:tavLst>
                                        </p:anim>
                                        <p:animEffect transition="in" filter="fade">
                                          <p:cBhvr>
                                            <p:cTn id="37" dur="500"/>
                                            <p:tgtEl>
                                              <p:spTgt spid="51"/>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50"/>
                                            </p:tgtEl>
                                            <p:attrNameLst>
                                              <p:attrName>style.visibility</p:attrName>
                                            </p:attrNameLst>
                                          </p:cBhvr>
                                          <p:to>
                                            <p:strVal val="visible"/>
                                          </p:to>
                                        </p:set>
                                        <p:anim calcmode="lin" valueType="num">
                                          <p:cBhvr>
                                            <p:cTn id="40" dur="500" fill="hold"/>
                                            <p:tgtEl>
                                              <p:spTgt spid="50"/>
                                            </p:tgtEl>
                                            <p:attrNameLst>
                                              <p:attrName>ppt_w</p:attrName>
                                            </p:attrNameLst>
                                          </p:cBhvr>
                                          <p:tavLst>
                                            <p:tav tm="0">
                                              <p:val>
                                                <p:fltVal val="0"/>
                                              </p:val>
                                            </p:tav>
                                            <p:tav tm="100000">
                                              <p:val>
                                                <p:strVal val="#ppt_w"/>
                                              </p:val>
                                            </p:tav>
                                          </p:tavLst>
                                        </p:anim>
                                        <p:anim calcmode="lin" valueType="num">
                                          <p:cBhvr>
                                            <p:cTn id="41" dur="500" fill="hold"/>
                                            <p:tgtEl>
                                              <p:spTgt spid="50"/>
                                            </p:tgtEl>
                                            <p:attrNameLst>
                                              <p:attrName>ppt_h</p:attrName>
                                            </p:attrNameLst>
                                          </p:cBhvr>
                                          <p:tavLst>
                                            <p:tav tm="0">
                                              <p:val>
                                                <p:fltVal val="0"/>
                                              </p:val>
                                            </p:tav>
                                            <p:tav tm="100000">
                                              <p:val>
                                                <p:strVal val="#ppt_h"/>
                                              </p:val>
                                            </p:tav>
                                          </p:tavLst>
                                        </p:anim>
                                        <p:animEffect transition="in" filter="fade">
                                          <p:cBhvr>
                                            <p:cTn id="42" dur="500"/>
                                            <p:tgtEl>
                                              <p:spTgt spid="50"/>
                                            </p:tgtEl>
                                          </p:cBhvr>
                                        </p:animEffect>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97"/>
                                            </p:tgtEl>
                                            <p:attrNameLst>
                                              <p:attrName>style.visibility</p:attrName>
                                            </p:attrNameLst>
                                          </p:cBhvr>
                                          <p:to>
                                            <p:strVal val="visible"/>
                                          </p:to>
                                        </p:set>
                                        <p:anim calcmode="lin" valueType="num">
                                          <p:cBhvr additive="base">
                                            <p:cTn id="46" dur="1000" fill="hold"/>
                                            <p:tgtEl>
                                              <p:spTgt spid="197"/>
                                            </p:tgtEl>
                                            <p:attrNameLst>
                                              <p:attrName>ppt_x</p:attrName>
                                            </p:attrNameLst>
                                          </p:cBhvr>
                                          <p:tavLst>
                                            <p:tav tm="0">
                                              <p:val>
                                                <p:strVal val="#ppt_x"/>
                                              </p:val>
                                            </p:tav>
                                            <p:tav tm="100000">
                                              <p:val>
                                                <p:strVal val="#ppt_x"/>
                                              </p:val>
                                            </p:tav>
                                          </p:tavLst>
                                        </p:anim>
                                        <p:anim calcmode="lin" valueType="num">
                                          <p:cBhvr additive="base">
                                            <p:cTn id="47" dur="1000" fill="hold"/>
                                            <p:tgtEl>
                                              <p:spTgt spid="197"/>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250"/>
                                      </p:stCondLst>
                                      <p:childTnLst>
                                        <p:set>
                                          <p:cBhvr>
                                            <p:cTn id="49" dur="1" fill="hold">
                                              <p:stCondLst>
                                                <p:cond delay="0"/>
                                              </p:stCondLst>
                                            </p:cTn>
                                            <p:tgtEl>
                                              <p:spTgt spid="216"/>
                                            </p:tgtEl>
                                            <p:attrNameLst>
                                              <p:attrName>style.visibility</p:attrName>
                                            </p:attrNameLst>
                                          </p:cBhvr>
                                          <p:to>
                                            <p:strVal val="visible"/>
                                          </p:to>
                                        </p:set>
                                        <p:anim calcmode="lin" valueType="num">
                                          <p:cBhvr additive="base">
                                            <p:cTn id="50" dur="1000" fill="hold"/>
                                            <p:tgtEl>
                                              <p:spTgt spid="216"/>
                                            </p:tgtEl>
                                            <p:attrNameLst>
                                              <p:attrName>ppt_x</p:attrName>
                                            </p:attrNameLst>
                                          </p:cBhvr>
                                          <p:tavLst>
                                            <p:tav tm="0">
                                              <p:val>
                                                <p:strVal val="#ppt_x"/>
                                              </p:val>
                                            </p:tav>
                                            <p:tav tm="100000">
                                              <p:val>
                                                <p:strVal val="#ppt_x"/>
                                              </p:val>
                                            </p:tav>
                                          </p:tavLst>
                                        </p:anim>
                                        <p:anim calcmode="lin" valueType="num">
                                          <p:cBhvr additive="base">
                                            <p:cTn id="51" dur="1000" fill="hold"/>
                                            <p:tgtEl>
                                              <p:spTgt spid="216"/>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500"/>
                                      </p:stCondLst>
                                      <p:childTnLst>
                                        <p:set>
                                          <p:cBhvr>
                                            <p:cTn id="53" dur="1" fill="hold">
                                              <p:stCondLst>
                                                <p:cond delay="0"/>
                                              </p:stCondLst>
                                            </p:cTn>
                                            <p:tgtEl>
                                              <p:spTgt spid="190"/>
                                            </p:tgtEl>
                                            <p:attrNameLst>
                                              <p:attrName>style.visibility</p:attrName>
                                            </p:attrNameLst>
                                          </p:cBhvr>
                                          <p:to>
                                            <p:strVal val="visible"/>
                                          </p:to>
                                        </p:set>
                                        <p:anim calcmode="lin" valueType="num">
                                          <p:cBhvr additive="base">
                                            <p:cTn id="54" dur="1000" fill="hold"/>
                                            <p:tgtEl>
                                              <p:spTgt spid="190"/>
                                            </p:tgtEl>
                                            <p:attrNameLst>
                                              <p:attrName>ppt_x</p:attrName>
                                            </p:attrNameLst>
                                          </p:cBhvr>
                                          <p:tavLst>
                                            <p:tav tm="0">
                                              <p:val>
                                                <p:strVal val="#ppt_x"/>
                                              </p:val>
                                            </p:tav>
                                            <p:tav tm="100000">
                                              <p:val>
                                                <p:strVal val="#ppt_x"/>
                                              </p:val>
                                            </p:tav>
                                          </p:tavLst>
                                        </p:anim>
                                        <p:anim calcmode="lin" valueType="num">
                                          <p:cBhvr additive="base">
                                            <p:cTn id="55" dur="1000" fill="hold"/>
                                            <p:tgtEl>
                                              <p:spTgt spid="190"/>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750"/>
                                      </p:stCondLst>
                                      <p:childTnLst>
                                        <p:set>
                                          <p:cBhvr>
                                            <p:cTn id="57" dur="1" fill="hold">
                                              <p:stCondLst>
                                                <p:cond delay="0"/>
                                              </p:stCondLst>
                                            </p:cTn>
                                            <p:tgtEl>
                                              <p:spTgt spid="219"/>
                                            </p:tgtEl>
                                            <p:attrNameLst>
                                              <p:attrName>style.visibility</p:attrName>
                                            </p:attrNameLst>
                                          </p:cBhvr>
                                          <p:to>
                                            <p:strVal val="visible"/>
                                          </p:to>
                                        </p:set>
                                        <p:anim calcmode="lin" valueType="num">
                                          <p:cBhvr additive="base">
                                            <p:cTn id="58" dur="1000" fill="hold"/>
                                            <p:tgtEl>
                                              <p:spTgt spid="219"/>
                                            </p:tgtEl>
                                            <p:attrNameLst>
                                              <p:attrName>ppt_x</p:attrName>
                                            </p:attrNameLst>
                                          </p:cBhvr>
                                          <p:tavLst>
                                            <p:tav tm="0">
                                              <p:val>
                                                <p:strVal val="#ppt_x"/>
                                              </p:val>
                                            </p:tav>
                                            <p:tav tm="100000">
                                              <p:val>
                                                <p:strVal val="#ppt_x"/>
                                              </p:val>
                                            </p:tav>
                                          </p:tavLst>
                                        </p:anim>
                                        <p:anim calcmode="lin" valueType="num">
                                          <p:cBhvr additive="base">
                                            <p:cTn id="59" dur="1000" fill="hold"/>
                                            <p:tgtEl>
                                              <p:spTgt spid="219"/>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1000"/>
                                      </p:stCondLst>
                                      <p:childTnLst>
                                        <p:set>
                                          <p:cBhvr>
                                            <p:cTn id="61" dur="1" fill="hold">
                                              <p:stCondLst>
                                                <p:cond delay="0"/>
                                              </p:stCondLst>
                                            </p:cTn>
                                            <p:tgtEl>
                                              <p:spTgt spid="193"/>
                                            </p:tgtEl>
                                            <p:attrNameLst>
                                              <p:attrName>style.visibility</p:attrName>
                                            </p:attrNameLst>
                                          </p:cBhvr>
                                          <p:to>
                                            <p:strVal val="visible"/>
                                          </p:to>
                                        </p:set>
                                        <p:anim calcmode="lin" valueType="num">
                                          <p:cBhvr additive="base">
                                            <p:cTn id="62" dur="1000" fill="hold"/>
                                            <p:tgtEl>
                                              <p:spTgt spid="193"/>
                                            </p:tgtEl>
                                            <p:attrNameLst>
                                              <p:attrName>ppt_x</p:attrName>
                                            </p:attrNameLst>
                                          </p:cBhvr>
                                          <p:tavLst>
                                            <p:tav tm="0">
                                              <p:val>
                                                <p:strVal val="#ppt_x"/>
                                              </p:val>
                                            </p:tav>
                                            <p:tav tm="100000">
                                              <p:val>
                                                <p:strVal val="#ppt_x"/>
                                              </p:val>
                                            </p:tav>
                                          </p:tavLst>
                                        </p:anim>
                                        <p:anim calcmode="lin" valueType="num">
                                          <p:cBhvr additive="base">
                                            <p:cTn id="63" dur="1000" fill="hold"/>
                                            <p:tgtEl>
                                              <p:spTgt spid="193"/>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1250"/>
                                      </p:stCondLst>
                                      <p:childTnLst>
                                        <p:set>
                                          <p:cBhvr>
                                            <p:cTn id="65" dur="1" fill="hold">
                                              <p:stCondLst>
                                                <p:cond delay="0"/>
                                              </p:stCondLst>
                                            </p:cTn>
                                            <p:tgtEl>
                                              <p:spTgt spid="213"/>
                                            </p:tgtEl>
                                            <p:attrNameLst>
                                              <p:attrName>style.visibility</p:attrName>
                                            </p:attrNameLst>
                                          </p:cBhvr>
                                          <p:to>
                                            <p:strVal val="visible"/>
                                          </p:to>
                                        </p:set>
                                        <p:anim calcmode="lin" valueType="num">
                                          <p:cBhvr additive="base">
                                            <p:cTn id="66" dur="1000" fill="hold"/>
                                            <p:tgtEl>
                                              <p:spTgt spid="213"/>
                                            </p:tgtEl>
                                            <p:attrNameLst>
                                              <p:attrName>ppt_x</p:attrName>
                                            </p:attrNameLst>
                                          </p:cBhvr>
                                          <p:tavLst>
                                            <p:tav tm="0">
                                              <p:val>
                                                <p:strVal val="#ppt_x"/>
                                              </p:val>
                                            </p:tav>
                                            <p:tav tm="100000">
                                              <p:val>
                                                <p:strVal val="#ppt_x"/>
                                              </p:val>
                                            </p:tav>
                                          </p:tavLst>
                                        </p:anim>
                                        <p:anim calcmode="lin" valueType="num">
                                          <p:cBhvr additive="base">
                                            <p:cTn id="67" dur="1000" fill="hold"/>
                                            <p:tgtEl>
                                              <p:spTgt spid="21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1500"/>
                                      </p:stCondLst>
                                      <p:childTnLst>
                                        <p:set>
                                          <p:cBhvr>
                                            <p:cTn id="69" dur="1" fill="hold">
                                              <p:stCondLst>
                                                <p:cond delay="0"/>
                                              </p:stCondLst>
                                            </p:cTn>
                                            <p:tgtEl>
                                              <p:spTgt spid="203"/>
                                            </p:tgtEl>
                                            <p:attrNameLst>
                                              <p:attrName>style.visibility</p:attrName>
                                            </p:attrNameLst>
                                          </p:cBhvr>
                                          <p:to>
                                            <p:strVal val="visible"/>
                                          </p:to>
                                        </p:set>
                                        <p:anim calcmode="lin" valueType="num">
                                          <p:cBhvr additive="base">
                                            <p:cTn id="70" dur="1000" fill="hold"/>
                                            <p:tgtEl>
                                              <p:spTgt spid="203"/>
                                            </p:tgtEl>
                                            <p:attrNameLst>
                                              <p:attrName>ppt_x</p:attrName>
                                            </p:attrNameLst>
                                          </p:cBhvr>
                                          <p:tavLst>
                                            <p:tav tm="0">
                                              <p:val>
                                                <p:strVal val="#ppt_x"/>
                                              </p:val>
                                            </p:tav>
                                            <p:tav tm="100000">
                                              <p:val>
                                                <p:strVal val="#ppt_x"/>
                                              </p:val>
                                            </p:tav>
                                          </p:tavLst>
                                        </p:anim>
                                        <p:anim calcmode="lin" valueType="num">
                                          <p:cBhvr additive="base">
                                            <p:cTn id="71" dur="1000" fill="hold"/>
                                            <p:tgtEl>
                                              <p:spTgt spid="203"/>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1750"/>
                                      </p:stCondLst>
                                      <p:childTnLst>
                                        <p:set>
                                          <p:cBhvr>
                                            <p:cTn id="73" dur="1" fill="hold">
                                              <p:stCondLst>
                                                <p:cond delay="0"/>
                                              </p:stCondLst>
                                            </p:cTn>
                                            <p:tgtEl>
                                              <p:spTgt spid="210"/>
                                            </p:tgtEl>
                                            <p:attrNameLst>
                                              <p:attrName>style.visibility</p:attrName>
                                            </p:attrNameLst>
                                          </p:cBhvr>
                                          <p:to>
                                            <p:strVal val="visible"/>
                                          </p:to>
                                        </p:set>
                                        <p:anim calcmode="lin" valueType="num">
                                          <p:cBhvr additive="base">
                                            <p:cTn id="74" dur="1000" fill="hold"/>
                                            <p:tgtEl>
                                              <p:spTgt spid="210"/>
                                            </p:tgtEl>
                                            <p:attrNameLst>
                                              <p:attrName>ppt_x</p:attrName>
                                            </p:attrNameLst>
                                          </p:cBhvr>
                                          <p:tavLst>
                                            <p:tav tm="0">
                                              <p:val>
                                                <p:strVal val="#ppt_x"/>
                                              </p:val>
                                            </p:tav>
                                            <p:tav tm="100000">
                                              <p:val>
                                                <p:strVal val="#ppt_x"/>
                                              </p:val>
                                            </p:tav>
                                          </p:tavLst>
                                        </p:anim>
                                        <p:anim calcmode="lin" valueType="num">
                                          <p:cBhvr additive="base">
                                            <p:cTn id="75" dur="1000" fill="hold"/>
                                            <p:tgtEl>
                                              <p:spTgt spid="21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2000"/>
                                      </p:stCondLst>
                                      <p:childTnLst>
                                        <p:set>
                                          <p:cBhvr>
                                            <p:cTn id="77" dur="1" fill="hold">
                                              <p:stCondLst>
                                                <p:cond delay="0"/>
                                              </p:stCondLst>
                                            </p:cTn>
                                            <p:tgtEl>
                                              <p:spTgt spid="200"/>
                                            </p:tgtEl>
                                            <p:attrNameLst>
                                              <p:attrName>style.visibility</p:attrName>
                                            </p:attrNameLst>
                                          </p:cBhvr>
                                          <p:to>
                                            <p:strVal val="visible"/>
                                          </p:to>
                                        </p:set>
                                        <p:anim calcmode="lin" valueType="num">
                                          <p:cBhvr additive="base">
                                            <p:cTn id="78" dur="1000" fill="hold"/>
                                            <p:tgtEl>
                                              <p:spTgt spid="200"/>
                                            </p:tgtEl>
                                            <p:attrNameLst>
                                              <p:attrName>ppt_x</p:attrName>
                                            </p:attrNameLst>
                                          </p:cBhvr>
                                          <p:tavLst>
                                            <p:tav tm="0">
                                              <p:val>
                                                <p:strVal val="#ppt_x"/>
                                              </p:val>
                                            </p:tav>
                                            <p:tav tm="100000">
                                              <p:val>
                                                <p:strVal val="#ppt_x"/>
                                              </p:val>
                                            </p:tav>
                                          </p:tavLst>
                                        </p:anim>
                                        <p:anim calcmode="lin" valueType="num">
                                          <p:cBhvr additive="base">
                                            <p:cTn id="79" dur="1000" fill="hold"/>
                                            <p:tgtEl>
                                              <p:spTgt spid="200"/>
                                            </p:tgtEl>
                                            <p:attrNameLst>
                                              <p:attrName>ppt_y</p:attrName>
                                            </p:attrNameLst>
                                          </p:cBhvr>
                                          <p:tavLst>
                                            <p:tav tm="0">
                                              <p:val>
                                                <p:strVal val="1+#ppt_h/2"/>
                                              </p:val>
                                            </p:tav>
                                            <p:tav tm="100000">
                                              <p:val>
                                                <p:strVal val="#ppt_y"/>
                                              </p:val>
                                            </p:tav>
                                          </p:tavLst>
                                        </p:anim>
                                      </p:childTnLst>
                                    </p:cTn>
                                  </p:par>
                                </p:childTnLst>
                              </p:cTn>
                            </p:par>
                            <p:par>
                              <p:cTn id="80" fill="hold">
                                <p:stCondLst>
                                  <p:cond delay="3250"/>
                                </p:stCondLst>
                                <p:childTnLst>
                                  <p:par>
                                    <p:cTn id="81" presetID="2" presetClass="entr" presetSubtype="4" fill="hold" nodeType="afterEffect">
                                      <p:stCondLst>
                                        <p:cond delay="0"/>
                                      </p:stCondLst>
                                      <p:childTnLst>
                                        <p:set>
                                          <p:cBhvr>
                                            <p:cTn id="82" dur="1" fill="hold">
                                              <p:stCondLst>
                                                <p:cond delay="0"/>
                                              </p:stCondLst>
                                            </p:cTn>
                                            <p:tgtEl>
                                              <p:spTgt spid="3"/>
                                            </p:tgtEl>
                                            <p:attrNameLst>
                                              <p:attrName>style.visibility</p:attrName>
                                            </p:attrNameLst>
                                          </p:cBhvr>
                                          <p:to>
                                            <p:strVal val="visible"/>
                                          </p:to>
                                        </p:set>
                                        <p:anim calcmode="lin" valueType="num">
                                          <p:cBhvr additive="base">
                                            <p:cTn id="83" dur="750" fill="hold"/>
                                            <p:tgtEl>
                                              <p:spTgt spid="3"/>
                                            </p:tgtEl>
                                            <p:attrNameLst>
                                              <p:attrName>ppt_x</p:attrName>
                                            </p:attrNameLst>
                                          </p:cBhvr>
                                          <p:tavLst>
                                            <p:tav tm="0">
                                              <p:val>
                                                <p:strVal val="#ppt_x"/>
                                              </p:val>
                                            </p:tav>
                                            <p:tav tm="100000">
                                              <p:val>
                                                <p:strVal val="#ppt_x"/>
                                              </p:val>
                                            </p:tav>
                                          </p:tavLst>
                                        </p:anim>
                                        <p:anim calcmode="lin" valueType="num">
                                          <p:cBhvr additive="base">
                                            <p:cTn id="84" dur="750" fill="hold"/>
                                            <p:tgtEl>
                                              <p:spTgt spid="3"/>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250"/>
                                      </p:stCondLst>
                                      <p:childTnLst>
                                        <p:set>
                                          <p:cBhvr>
                                            <p:cTn id="86" dur="1" fill="hold">
                                              <p:stCondLst>
                                                <p:cond delay="0"/>
                                              </p:stCondLst>
                                            </p:cTn>
                                            <p:tgtEl>
                                              <p:spTgt spid="228"/>
                                            </p:tgtEl>
                                            <p:attrNameLst>
                                              <p:attrName>style.visibility</p:attrName>
                                            </p:attrNameLst>
                                          </p:cBhvr>
                                          <p:to>
                                            <p:strVal val="visible"/>
                                          </p:to>
                                        </p:set>
                                        <p:anim calcmode="lin" valueType="num">
                                          <p:cBhvr additive="base">
                                            <p:cTn id="87" dur="750" fill="hold"/>
                                            <p:tgtEl>
                                              <p:spTgt spid="228"/>
                                            </p:tgtEl>
                                            <p:attrNameLst>
                                              <p:attrName>ppt_x</p:attrName>
                                            </p:attrNameLst>
                                          </p:cBhvr>
                                          <p:tavLst>
                                            <p:tav tm="0">
                                              <p:val>
                                                <p:strVal val="#ppt_x"/>
                                              </p:val>
                                            </p:tav>
                                            <p:tav tm="100000">
                                              <p:val>
                                                <p:strVal val="#ppt_x"/>
                                              </p:val>
                                            </p:tav>
                                          </p:tavLst>
                                        </p:anim>
                                        <p:anim calcmode="lin" valueType="num">
                                          <p:cBhvr additive="base">
                                            <p:cTn id="88" dur="750" fill="hold"/>
                                            <p:tgtEl>
                                              <p:spTgt spid="228"/>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750"/>
                                      </p:stCondLst>
                                      <p:childTnLst>
                                        <p:set>
                                          <p:cBhvr>
                                            <p:cTn id="90" dur="1" fill="hold">
                                              <p:stCondLst>
                                                <p:cond delay="0"/>
                                              </p:stCondLst>
                                            </p:cTn>
                                            <p:tgtEl>
                                              <p:spTgt spid="231"/>
                                            </p:tgtEl>
                                            <p:attrNameLst>
                                              <p:attrName>style.visibility</p:attrName>
                                            </p:attrNameLst>
                                          </p:cBhvr>
                                          <p:to>
                                            <p:strVal val="visible"/>
                                          </p:to>
                                        </p:set>
                                        <p:anim calcmode="lin" valueType="num">
                                          <p:cBhvr additive="base">
                                            <p:cTn id="91" dur="750" fill="hold"/>
                                            <p:tgtEl>
                                              <p:spTgt spid="231"/>
                                            </p:tgtEl>
                                            <p:attrNameLst>
                                              <p:attrName>ppt_x</p:attrName>
                                            </p:attrNameLst>
                                          </p:cBhvr>
                                          <p:tavLst>
                                            <p:tav tm="0">
                                              <p:val>
                                                <p:strVal val="#ppt_x"/>
                                              </p:val>
                                            </p:tav>
                                            <p:tav tm="100000">
                                              <p:val>
                                                <p:strVal val="#ppt_x"/>
                                              </p:val>
                                            </p:tav>
                                          </p:tavLst>
                                        </p:anim>
                                        <p:anim calcmode="lin" valueType="num">
                                          <p:cBhvr additive="base">
                                            <p:cTn id="92" dur="750" fill="hold"/>
                                            <p:tgtEl>
                                              <p:spTgt spid="231"/>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1250"/>
                                      </p:stCondLst>
                                      <p:childTnLst>
                                        <p:set>
                                          <p:cBhvr>
                                            <p:cTn id="94" dur="1" fill="hold">
                                              <p:stCondLst>
                                                <p:cond delay="0"/>
                                              </p:stCondLst>
                                            </p:cTn>
                                            <p:tgtEl>
                                              <p:spTgt spid="234"/>
                                            </p:tgtEl>
                                            <p:attrNameLst>
                                              <p:attrName>style.visibility</p:attrName>
                                            </p:attrNameLst>
                                          </p:cBhvr>
                                          <p:to>
                                            <p:strVal val="visible"/>
                                          </p:to>
                                        </p:set>
                                        <p:anim calcmode="lin" valueType="num">
                                          <p:cBhvr additive="base">
                                            <p:cTn id="95" dur="750" fill="hold"/>
                                            <p:tgtEl>
                                              <p:spTgt spid="234"/>
                                            </p:tgtEl>
                                            <p:attrNameLst>
                                              <p:attrName>ppt_x</p:attrName>
                                            </p:attrNameLst>
                                          </p:cBhvr>
                                          <p:tavLst>
                                            <p:tav tm="0">
                                              <p:val>
                                                <p:strVal val="#ppt_x"/>
                                              </p:val>
                                            </p:tav>
                                            <p:tav tm="100000">
                                              <p:val>
                                                <p:strVal val="#ppt_x"/>
                                              </p:val>
                                            </p:tav>
                                          </p:tavLst>
                                        </p:anim>
                                        <p:anim calcmode="lin" valueType="num">
                                          <p:cBhvr additive="base">
                                            <p:cTn id="96" dur="750" fill="hold"/>
                                            <p:tgtEl>
                                              <p:spTgt spid="234"/>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1750"/>
                                      </p:stCondLst>
                                      <p:childTnLst>
                                        <p:set>
                                          <p:cBhvr>
                                            <p:cTn id="98" dur="1" fill="hold">
                                              <p:stCondLst>
                                                <p:cond delay="0"/>
                                              </p:stCondLst>
                                            </p:cTn>
                                            <p:tgtEl>
                                              <p:spTgt spid="237"/>
                                            </p:tgtEl>
                                            <p:attrNameLst>
                                              <p:attrName>style.visibility</p:attrName>
                                            </p:attrNameLst>
                                          </p:cBhvr>
                                          <p:to>
                                            <p:strVal val="visible"/>
                                          </p:to>
                                        </p:set>
                                        <p:anim calcmode="lin" valueType="num">
                                          <p:cBhvr additive="base">
                                            <p:cTn id="99" dur="750" fill="hold"/>
                                            <p:tgtEl>
                                              <p:spTgt spid="237"/>
                                            </p:tgtEl>
                                            <p:attrNameLst>
                                              <p:attrName>ppt_x</p:attrName>
                                            </p:attrNameLst>
                                          </p:cBhvr>
                                          <p:tavLst>
                                            <p:tav tm="0">
                                              <p:val>
                                                <p:strVal val="#ppt_x"/>
                                              </p:val>
                                            </p:tav>
                                            <p:tav tm="100000">
                                              <p:val>
                                                <p:strVal val="#ppt_x"/>
                                              </p:val>
                                            </p:tav>
                                          </p:tavLst>
                                        </p:anim>
                                        <p:anim calcmode="lin" valueType="num">
                                          <p:cBhvr additive="base">
                                            <p:cTn id="100" dur="750" fill="hold"/>
                                            <p:tgtEl>
                                              <p:spTgt spid="2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175" grpId="0" animBg="1"/>
          <p:bldP spid="176" grpId="0"/>
        </p:bldLst>
      </p:timing>
    </mc:Fallback>
  </mc:AlternateContent>
</p:sld>
</file>

<file path=ppt/slides/slide11.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 name="Group 20"/>
          <p:cNvGrpSpPr/>
          <p:nvPr/>
        </p:nvGrpSpPr>
        <p:grpSpPr>
          <a:xfrm>
            <a:off x="1515673" y="1852318"/>
            <a:ext cx="2160888" cy="2160895"/>
            <a:chOff x="1256464" y="1961146"/>
            <a:chExt cx="1672051" cy="1672056"/>
          </a:xfrm>
        </p:grpSpPr>
        <p:sp>
          <p:nvSpPr>
            <p:cNvPr id="176" name="Freeform 5"/>
            <p:cNvSpPr/>
            <p:nvPr/>
          </p:nvSpPr>
          <p:spPr bwMode="auto">
            <a:xfrm>
              <a:off x="1518016" y="1961146"/>
              <a:ext cx="551124" cy="772976"/>
            </a:xfrm>
            <a:custGeom>
              <a:avLst/>
              <a:gdLst>
                <a:gd name="T0" fmla="*/ 99 w 99"/>
                <a:gd name="T1" fmla="*/ 0 h 139"/>
                <a:gd name="T2" fmla="*/ 0 w 99"/>
                <a:gd name="T3" fmla="*/ 41 h 139"/>
                <a:gd name="T4" fmla="*/ 99 w 99"/>
                <a:gd name="T5" fmla="*/ 139 h 139"/>
                <a:gd name="T6" fmla="*/ 99 w 99"/>
                <a:gd name="T7" fmla="*/ 0 h 139"/>
              </a:gdLst>
              <a:ahLst/>
              <a:cxnLst>
                <a:cxn ang="0">
                  <a:pos x="T0" y="T1"/>
                </a:cxn>
                <a:cxn ang="0">
                  <a:pos x="T2" y="T3"/>
                </a:cxn>
                <a:cxn ang="0">
                  <a:pos x="T4" y="T5"/>
                </a:cxn>
                <a:cxn ang="0">
                  <a:pos x="T6" y="T7"/>
                </a:cxn>
              </a:cxnLst>
              <a:rect l="0" t="0" r="r" b="b"/>
              <a:pathLst>
                <a:path w="99" h="139">
                  <a:moveTo>
                    <a:pt x="99" y="0"/>
                  </a:moveTo>
                  <a:cubicBezTo>
                    <a:pt x="61" y="1"/>
                    <a:pt x="26" y="16"/>
                    <a:pt x="0" y="41"/>
                  </a:cubicBezTo>
                  <a:cubicBezTo>
                    <a:pt x="99" y="139"/>
                    <a:pt x="99" y="139"/>
                    <a:pt x="99" y="139"/>
                  </a:cubicBezTo>
                  <a:lnTo>
                    <a:pt x="99" y="0"/>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Lato Light"/>
                <a:ea typeface="+mn-ea"/>
                <a:cs typeface="+mn-cs"/>
              </a:endParaRPr>
            </a:p>
          </p:txBody>
        </p:sp>
        <p:sp>
          <p:nvSpPr>
            <p:cNvPr id="177" name="Freeform 6"/>
            <p:cNvSpPr/>
            <p:nvPr/>
          </p:nvSpPr>
          <p:spPr bwMode="auto">
            <a:xfrm>
              <a:off x="2120516" y="1961146"/>
              <a:ext cx="546454" cy="772976"/>
            </a:xfrm>
            <a:custGeom>
              <a:avLst/>
              <a:gdLst>
                <a:gd name="T0" fmla="*/ 0 w 98"/>
                <a:gd name="T1" fmla="*/ 0 h 139"/>
                <a:gd name="T2" fmla="*/ 0 w 98"/>
                <a:gd name="T3" fmla="*/ 139 h 139"/>
                <a:gd name="T4" fmla="*/ 98 w 98"/>
                <a:gd name="T5" fmla="*/ 41 h 139"/>
                <a:gd name="T6" fmla="*/ 0 w 98"/>
                <a:gd name="T7" fmla="*/ 0 h 139"/>
              </a:gdLst>
              <a:ahLst/>
              <a:cxnLst>
                <a:cxn ang="0">
                  <a:pos x="T0" y="T1"/>
                </a:cxn>
                <a:cxn ang="0">
                  <a:pos x="T2" y="T3"/>
                </a:cxn>
                <a:cxn ang="0">
                  <a:pos x="T4" y="T5"/>
                </a:cxn>
                <a:cxn ang="0">
                  <a:pos x="T6" y="T7"/>
                </a:cxn>
              </a:cxnLst>
              <a:rect l="0" t="0" r="r" b="b"/>
              <a:pathLst>
                <a:path w="98" h="139">
                  <a:moveTo>
                    <a:pt x="0" y="0"/>
                  </a:moveTo>
                  <a:cubicBezTo>
                    <a:pt x="0" y="139"/>
                    <a:pt x="0" y="139"/>
                    <a:pt x="0" y="139"/>
                  </a:cubicBezTo>
                  <a:cubicBezTo>
                    <a:pt x="98" y="41"/>
                    <a:pt x="98" y="41"/>
                    <a:pt x="98" y="41"/>
                  </a:cubicBezTo>
                  <a:cubicBezTo>
                    <a:pt x="72" y="16"/>
                    <a:pt x="38" y="1"/>
                    <a:pt x="0" y="0"/>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Lato Light"/>
                <a:ea typeface="+mn-ea"/>
                <a:cs typeface="+mn-cs"/>
              </a:endParaRPr>
            </a:p>
          </p:txBody>
        </p:sp>
        <p:sp>
          <p:nvSpPr>
            <p:cNvPr id="178" name="Freeform 7"/>
            <p:cNvSpPr/>
            <p:nvPr/>
          </p:nvSpPr>
          <p:spPr bwMode="auto">
            <a:xfrm>
              <a:off x="1256465" y="2222696"/>
              <a:ext cx="775311" cy="546454"/>
            </a:xfrm>
            <a:custGeom>
              <a:avLst/>
              <a:gdLst>
                <a:gd name="T0" fmla="*/ 139 w 139"/>
                <a:gd name="T1" fmla="*/ 98 h 98"/>
                <a:gd name="T2" fmla="*/ 41 w 139"/>
                <a:gd name="T3" fmla="*/ 0 h 98"/>
                <a:gd name="T4" fmla="*/ 0 w 139"/>
                <a:gd name="T5" fmla="*/ 98 h 98"/>
                <a:gd name="T6" fmla="*/ 139 w 139"/>
                <a:gd name="T7" fmla="*/ 98 h 98"/>
              </a:gdLst>
              <a:ahLst/>
              <a:cxnLst>
                <a:cxn ang="0">
                  <a:pos x="T0" y="T1"/>
                </a:cxn>
                <a:cxn ang="0">
                  <a:pos x="T2" y="T3"/>
                </a:cxn>
                <a:cxn ang="0">
                  <a:pos x="T4" y="T5"/>
                </a:cxn>
                <a:cxn ang="0">
                  <a:pos x="T6" y="T7"/>
                </a:cxn>
              </a:cxnLst>
              <a:rect l="0" t="0" r="r" b="b"/>
              <a:pathLst>
                <a:path w="139" h="98">
                  <a:moveTo>
                    <a:pt x="139" y="98"/>
                  </a:moveTo>
                  <a:cubicBezTo>
                    <a:pt x="41" y="0"/>
                    <a:pt x="41" y="0"/>
                    <a:pt x="41" y="0"/>
                  </a:cubicBezTo>
                  <a:cubicBezTo>
                    <a:pt x="17" y="26"/>
                    <a:pt x="1" y="60"/>
                    <a:pt x="0" y="98"/>
                  </a:cubicBezTo>
                  <a:lnTo>
                    <a:pt x="139" y="98"/>
                  </a:ln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Lato Light"/>
                <a:ea typeface="+mn-ea"/>
                <a:cs typeface="+mn-cs"/>
              </a:endParaRPr>
            </a:p>
          </p:txBody>
        </p:sp>
        <p:sp>
          <p:nvSpPr>
            <p:cNvPr id="179" name="Freeform 8"/>
            <p:cNvSpPr/>
            <p:nvPr/>
          </p:nvSpPr>
          <p:spPr bwMode="auto">
            <a:xfrm>
              <a:off x="1256464" y="2818191"/>
              <a:ext cx="775311" cy="551124"/>
            </a:xfrm>
            <a:custGeom>
              <a:avLst/>
              <a:gdLst>
                <a:gd name="T0" fmla="*/ 139 w 139"/>
                <a:gd name="T1" fmla="*/ 0 h 99"/>
                <a:gd name="T2" fmla="*/ 0 w 139"/>
                <a:gd name="T3" fmla="*/ 0 h 99"/>
                <a:gd name="T4" fmla="*/ 41 w 139"/>
                <a:gd name="T5" fmla="*/ 99 h 99"/>
                <a:gd name="T6" fmla="*/ 139 w 139"/>
                <a:gd name="T7" fmla="*/ 0 h 99"/>
              </a:gdLst>
              <a:ahLst/>
              <a:cxnLst>
                <a:cxn ang="0">
                  <a:pos x="T0" y="T1"/>
                </a:cxn>
                <a:cxn ang="0">
                  <a:pos x="T2" y="T3"/>
                </a:cxn>
                <a:cxn ang="0">
                  <a:pos x="T4" y="T5"/>
                </a:cxn>
                <a:cxn ang="0">
                  <a:pos x="T6" y="T7"/>
                </a:cxn>
              </a:cxnLst>
              <a:rect l="0" t="0" r="r" b="b"/>
              <a:pathLst>
                <a:path w="139" h="99">
                  <a:moveTo>
                    <a:pt x="139" y="0"/>
                  </a:moveTo>
                  <a:cubicBezTo>
                    <a:pt x="0" y="0"/>
                    <a:pt x="0" y="0"/>
                    <a:pt x="0" y="0"/>
                  </a:cubicBezTo>
                  <a:cubicBezTo>
                    <a:pt x="1" y="38"/>
                    <a:pt x="17" y="73"/>
                    <a:pt x="41" y="99"/>
                  </a:cubicBezTo>
                  <a:lnTo>
                    <a:pt x="139" y="0"/>
                  </a:ln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Lato Light"/>
                <a:ea typeface="+mn-ea"/>
                <a:cs typeface="+mn-cs"/>
              </a:endParaRPr>
            </a:p>
          </p:txBody>
        </p:sp>
        <p:sp>
          <p:nvSpPr>
            <p:cNvPr id="180" name="Freeform 9"/>
            <p:cNvSpPr/>
            <p:nvPr/>
          </p:nvSpPr>
          <p:spPr bwMode="auto">
            <a:xfrm>
              <a:off x="1518013" y="2850885"/>
              <a:ext cx="551124" cy="782317"/>
            </a:xfrm>
            <a:custGeom>
              <a:avLst/>
              <a:gdLst>
                <a:gd name="T0" fmla="*/ 99 w 99"/>
                <a:gd name="T1" fmla="*/ 0 h 140"/>
                <a:gd name="T2" fmla="*/ 0 w 99"/>
                <a:gd name="T3" fmla="*/ 99 h 140"/>
                <a:gd name="T4" fmla="*/ 99 w 99"/>
                <a:gd name="T5" fmla="*/ 140 h 140"/>
                <a:gd name="T6" fmla="*/ 99 w 99"/>
                <a:gd name="T7" fmla="*/ 0 h 140"/>
              </a:gdLst>
              <a:ahLst/>
              <a:cxnLst>
                <a:cxn ang="0">
                  <a:pos x="T0" y="T1"/>
                </a:cxn>
                <a:cxn ang="0">
                  <a:pos x="T2" y="T3"/>
                </a:cxn>
                <a:cxn ang="0">
                  <a:pos x="T4" y="T5"/>
                </a:cxn>
                <a:cxn ang="0">
                  <a:pos x="T6" y="T7"/>
                </a:cxn>
              </a:cxnLst>
              <a:rect l="0" t="0" r="r" b="b"/>
              <a:pathLst>
                <a:path w="99" h="140">
                  <a:moveTo>
                    <a:pt x="99" y="0"/>
                  </a:moveTo>
                  <a:cubicBezTo>
                    <a:pt x="0" y="99"/>
                    <a:pt x="0" y="99"/>
                    <a:pt x="0" y="99"/>
                  </a:cubicBezTo>
                  <a:cubicBezTo>
                    <a:pt x="26" y="123"/>
                    <a:pt x="61" y="139"/>
                    <a:pt x="99" y="140"/>
                  </a:cubicBezTo>
                  <a:lnTo>
                    <a:pt x="99" y="0"/>
                  </a:ln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Lato Light"/>
                <a:ea typeface="+mn-ea"/>
                <a:cs typeface="+mn-cs"/>
              </a:endParaRPr>
            </a:p>
          </p:txBody>
        </p:sp>
        <p:sp>
          <p:nvSpPr>
            <p:cNvPr id="181" name="Freeform 10"/>
            <p:cNvSpPr/>
            <p:nvPr/>
          </p:nvSpPr>
          <p:spPr bwMode="auto">
            <a:xfrm>
              <a:off x="2153204" y="2818191"/>
              <a:ext cx="775311" cy="551124"/>
            </a:xfrm>
            <a:custGeom>
              <a:avLst/>
              <a:gdLst>
                <a:gd name="T0" fmla="*/ 0 w 139"/>
                <a:gd name="T1" fmla="*/ 0 h 99"/>
                <a:gd name="T2" fmla="*/ 98 w 139"/>
                <a:gd name="T3" fmla="*/ 99 h 99"/>
                <a:gd name="T4" fmla="*/ 139 w 139"/>
                <a:gd name="T5" fmla="*/ 0 h 99"/>
                <a:gd name="T6" fmla="*/ 0 w 139"/>
                <a:gd name="T7" fmla="*/ 0 h 99"/>
              </a:gdLst>
              <a:ahLst/>
              <a:cxnLst>
                <a:cxn ang="0">
                  <a:pos x="T0" y="T1"/>
                </a:cxn>
                <a:cxn ang="0">
                  <a:pos x="T2" y="T3"/>
                </a:cxn>
                <a:cxn ang="0">
                  <a:pos x="T4" y="T5"/>
                </a:cxn>
                <a:cxn ang="0">
                  <a:pos x="T6" y="T7"/>
                </a:cxn>
              </a:cxnLst>
              <a:rect l="0" t="0" r="r" b="b"/>
              <a:pathLst>
                <a:path w="139" h="99">
                  <a:moveTo>
                    <a:pt x="0" y="0"/>
                  </a:moveTo>
                  <a:cubicBezTo>
                    <a:pt x="98" y="99"/>
                    <a:pt x="98" y="99"/>
                    <a:pt x="98" y="99"/>
                  </a:cubicBezTo>
                  <a:cubicBezTo>
                    <a:pt x="123" y="73"/>
                    <a:pt x="138" y="38"/>
                    <a:pt x="139" y="0"/>
                  </a:cubicBezTo>
                  <a:lnTo>
                    <a:pt x="0" y="0"/>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Lato Light"/>
                <a:ea typeface="+mn-ea"/>
                <a:cs typeface="+mn-cs"/>
              </a:endParaRPr>
            </a:p>
          </p:txBody>
        </p:sp>
        <p:sp>
          <p:nvSpPr>
            <p:cNvPr id="182" name="Freeform 11"/>
            <p:cNvSpPr/>
            <p:nvPr/>
          </p:nvSpPr>
          <p:spPr bwMode="auto">
            <a:xfrm>
              <a:off x="2153203" y="2222695"/>
              <a:ext cx="775311" cy="546454"/>
            </a:xfrm>
            <a:custGeom>
              <a:avLst/>
              <a:gdLst>
                <a:gd name="T0" fmla="*/ 0 w 139"/>
                <a:gd name="T1" fmla="*/ 98 h 98"/>
                <a:gd name="T2" fmla="*/ 139 w 139"/>
                <a:gd name="T3" fmla="*/ 98 h 98"/>
                <a:gd name="T4" fmla="*/ 98 w 139"/>
                <a:gd name="T5" fmla="*/ 0 h 98"/>
                <a:gd name="T6" fmla="*/ 0 w 139"/>
                <a:gd name="T7" fmla="*/ 98 h 98"/>
              </a:gdLst>
              <a:ahLst/>
              <a:cxnLst>
                <a:cxn ang="0">
                  <a:pos x="T0" y="T1"/>
                </a:cxn>
                <a:cxn ang="0">
                  <a:pos x="T2" y="T3"/>
                </a:cxn>
                <a:cxn ang="0">
                  <a:pos x="T4" y="T5"/>
                </a:cxn>
                <a:cxn ang="0">
                  <a:pos x="T6" y="T7"/>
                </a:cxn>
              </a:cxnLst>
              <a:rect l="0" t="0" r="r" b="b"/>
              <a:pathLst>
                <a:path w="139" h="98">
                  <a:moveTo>
                    <a:pt x="0" y="98"/>
                  </a:moveTo>
                  <a:cubicBezTo>
                    <a:pt x="139" y="98"/>
                    <a:pt x="139" y="98"/>
                    <a:pt x="139" y="98"/>
                  </a:cubicBezTo>
                  <a:cubicBezTo>
                    <a:pt x="138" y="60"/>
                    <a:pt x="123" y="26"/>
                    <a:pt x="98" y="0"/>
                  </a:cubicBezTo>
                  <a:lnTo>
                    <a:pt x="0" y="98"/>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Lato Light"/>
                <a:ea typeface="+mn-ea"/>
                <a:cs typeface="+mn-cs"/>
              </a:endParaRPr>
            </a:p>
          </p:txBody>
        </p:sp>
        <p:sp>
          <p:nvSpPr>
            <p:cNvPr id="183" name="Freeform 12"/>
            <p:cNvSpPr/>
            <p:nvPr/>
          </p:nvSpPr>
          <p:spPr bwMode="auto">
            <a:xfrm>
              <a:off x="2120508" y="2850884"/>
              <a:ext cx="546454" cy="782317"/>
            </a:xfrm>
            <a:custGeom>
              <a:avLst/>
              <a:gdLst>
                <a:gd name="T0" fmla="*/ 0 w 98"/>
                <a:gd name="T1" fmla="*/ 0 h 140"/>
                <a:gd name="T2" fmla="*/ 0 w 98"/>
                <a:gd name="T3" fmla="*/ 140 h 140"/>
                <a:gd name="T4" fmla="*/ 98 w 98"/>
                <a:gd name="T5" fmla="*/ 99 h 140"/>
                <a:gd name="T6" fmla="*/ 0 w 98"/>
                <a:gd name="T7" fmla="*/ 0 h 140"/>
              </a:gdLst>
              <a:ahLst/>
              <a:cxnLst>
                <a:cxn ang="0">
                  <a:pos x="T0" y="T1"/>
                </a:cxn>
                <a:cxn ang="0">
                  <a:pos x="T2" y="T3"/>
                </a:cxn>
                <a:cxn ang="0">
                  <a:pos x="T4" y="T5"/>
                </a:cxn>
                <a:cxn ang="0">
                  <a:pos x="T6" y="T7"/>
                </a:cxn>
              </a:cxnLst>
              <a:rect l="0" t="0" r="r" b="b"/>
              <a:pathLst>
                <a:path w="98" h="140">
                  <a:moveTo>
                    <a:pt x="0" y="0"/>
                  </a:moveTo>
                  <a:cubicBezTo>
                    <a:pt x="0" y="140"/>
                    <a:pt x="0" y="140"/>
                    <a:pt x="0" y="140"/>
                  </a:cubicBezTo>
                  <a:cubicBezTo>
                    <a:pt x="38" y="139"/>
                    <a:pt x="72" y="123"/>
                    <a:pt x="98" y="99"/>
                  </a:cubicBezTo>
                  <a:lnTo>
                    <a:pt x="0" y="0"/>
                  </a:ln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Lato Light"/>
                <a:ea typeface="+mn-ea"/>
                <a:cs typeface="+mn-cs"/>
              </a:endParaRPr>
            </a:p>
          </p:txBody>
        </p:sp>
        <p:sp>
          <p:nvSpPr>
            <p:cNvPr id="184" name="Oval 18"/>
            <p:cNvSpPr>
              <a:spLocks noChangeArrowheads="1"/>
            </p:cNvSpPr>
            <p:nvPr/>
          </p:nvSpPr>
          <p:spPr bwMode="auto">
            <a:xfrm>
              <a:off x="1534353" y="2243713"/>
              <a:ext cx="1116259" cy="1120930"/>
            </a:xfrm>
            <a:prstGeom prst="ellipse">
              <a:avLst/>
            </a:prstGeom>
            <a:solidFill>
              <a:schemeClr val="bg1">
                <a:alpha val="36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Lato Light"/>
                <a:ea typeface="+mn-ea"/>
                <a:cs typeface="+mn-cs"/>
              </a:endParaRPr>
            </a:p>
          </p:txBody>
        </p:sp>
        <p:sp>
          <p:nvSpPr>
            <p:cNvPr id="185" name="Oval 14"/>
            <p:cNvSpPr>
              <a:spLocks noChangeArrowheads="1"/>
            </p:cNvSpPr>
            <p:nvPr/>
          </p:nvSpPr>
          <p:spPr bwMode="auto">
            <a:xfrm>
              <a:off x="1842617" y="2540292"/>
              <a:ext cx="499748" cy="506755"/>
            </a:xfrm>
            <a:prstGeom prst="ellipse">
              <a:avLst/>
            </a:pr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Lato Light"/>
                <a:ea typeface="+mn-ea"/>
                <a:cs typeface="+mn-cs"/>
              </a:endParaRPr>
            </a:p>
          </p:txBody>
        </p:sp>
      </p:grpSp>
      <p:grpSp>
        <p:nvGrpSpPr>
          <p:cNvPr id="186" name="Group 24"/>
          <p:cNvGrpSpPr/>
          <p:nvPr/>
        </p:nvGrpSpPr>
        <p:grpSpPr>
          <a:xfrm>
            <a:off x="4943974" y="1852318"/>
            <a:ext cx="2160888" cy="2160895"/>
            <a:chOff x="1256464" y="1961146"/>
            <a:chExt cx="1672051" cy="1672056"/>
          </a:xfrm>
        </p:grpSpPr>
        <p:sp>
          <p:nvSpPr>
            <p:cNvPr id="187" name="Freeform 25"/>
            <p:cNvSpPr/>
            <p:nvPr/>
          </p:nvSpPr>
          <p:spPr bwMode="auto">
            <a:xfrm>
              <a:off x="1518016" y="1961146"/>
              <a:ext cx="551124" cy="772976"/>
            </a:xfrm>
            <a:custGeom>
              <a:avLst/>
              <a:gdLst>
                <a:gd name="T0" fmla="*/ 99 w 99"/>
                <a:gd name="T1" fmla="*/ 0 h 139"/>
                <a:gd name="T2" fmla="*/ 0 w 99"/>
                <a:gd name="T3" fmla="*/ 41 h 139"/>
                <a:gd name="T4" fmla="*/ 99 w 99"/>
                <a:gd name="T5" fmla="*/ 139 h 139"/>
                <a:gd name="T6" fmla="*/ 99 w 99"/>
                <a:gd name="T7" fmla="*/ 0 h 139"/>
              </a:gdLst>
              <a:ahLst/>
              <a:cxnLst>
                <a:cxn ang="0">
                  <a:pos x="T0" y="T1"/>
                </a:cxn>
                <a:cxn ang="0">
                  <a:pos x="T2" y="T3"/>
                </a:cxn>
                <a:cxn ang="0">
                  <a:pos x="T4" y="T5"/>
                </a:cxn>
                <a:cxn ang="0">
                  <a:pos x="T6" y="T7"/>
                </a:cxn>
              </a:cxnLst>
              <a:rect l="0" t="0" r="r" b="b"/>
              <a:pathLst>
                <a:path w="99" h="139">
                  <a:moveTo>
                    <a:pt x="99" y="0"/>
                  </a:moveTo>
                  <a:cubicBezTo>
                    <a:pt x="61" y="1"/>
                    <a:pt x="26" y="16"/>
                    <a:pt x="0" y="41"/>
                  </a:cubicBezTo>
                  <a:cubicBezTo>
                    <a:pt x="99" y="139"/>
                    <a:pt x="99" y="139"/>
                    <a:pt x="99" y="139"/>
                  </a:cubicBezTo>
                  <a:lnTo>
                    <a:pt x="99" y="0"/>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Lato Light"/>
                <a:ea typeface="+mn-ea"/>
                <a:cs typeface="+mn-cs"/>
              </a:endParaRPr>
            </a:p>
          </p:txBody>
        </p:sp>
        <p:sp>
          <p:nvSpPr>
            <p:cNvPr id="188" name="Freeform 26"/>
            <p:cNvSpPr/>
            <p:nvPr/>
          </p:nvSpPr>
          <p:spPr bwMode="auto">
            <a:xfrm>
              <a:off x="2120516" y="1961146"/>
              <a:ext cx="546454" cy="772976"/>
            </a:xfrm>
            <a:custGeom>
              <a:avLst/>
              <a:gdLst>
                <a:gd name="T0" fmla="*/ 0 w 98"/>
                <a:gd name="T1" fmla="*/ 0 h 139"/>
                <a:gd name="T2" fmla="*/ 0 w 98"/>
                <a:gd name="T3" fmla="*/ 139 h 139"/>
                <a:gd name="T4" fmla="*/ 98 w 98"/>
                <a:gd name="T5" fmla="*/ 41 h 139"/>
                <a:gd name="T6" fmla="*/ 0 w 98"/>
                <a:gd name="T7" fmla="*/ 0 h 139"/>
              </a:gdLst>
              <a:ahLst/>
              <a:cxnLst>
                <a:cxn ang="0">
                  <a:pos x="T0" y="T1"/>
                </a:cxn>
                <a:cxn ang="0">
                  <a:pos x="T2" y="T3"/>
                </a:cxn>
                <a:cxn ang="0">
                  <a:pos x="T4" y="T5"/>
                </a:cxn>
                <a:cxn ang="0">
                  <a:pos x="T6" y="T7"/>
                </a:cxn>
              </a:cxnLst>
              <a:rect l="0" t="0" r="r" b="b"/>
              <a:pathLst>
                <a:path w="98" h="139">
                  <a:moveTo>
                    <a:pt x="0" y="0"/>
                  </a:moveTo>
                  <a:cubicBezTo>
                    <a:pt x="0" y="139"/>
                    <a:pt x="0" y="139"/>
                    <a:pt x="0" y="139"/>
                  </a:cubicBezTo>
                  <a:cubicBezTo>
                    <a:pt x="98" y="41"/>
                    <a:pt x="98" y="41"/>
                    <a:pt x="98" y="41"/>
                  </a:cubicBezTo>
                  <a:cubicBezTo>
                    <a:pt x="72" y="16"/>
                    <a:pt x="38" y="1"/>
                    <a:pt x="0" y="0"/>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Lato Light"/>
                <a:ea typeface="+mn-ea"/>
                <a:cs typeface="+mn-cs"/>
              </a:endParaRPr>
            </a:p>
          </p:txBody>
        </p:sp>
        <p:sp>
          <p:nvSpPr>
            <p:cNvPr id="189" name="Freeform 27"/>
            <p:cNvSpPr/>
            <p:nvPr/>
          </p:nvSpPr>
          <p:spPr bwMode="auto">
            <a:xfrm>
              <a:off x="1256465" y="2222696"/>
              <a:ext cx="775311" cy="546454"/>
            </a:xfrm>
            <a:custGeom>
              <a:avLst/>
              <a:gdLst>
                <a:gd name="T0" fmla="*/ 139 w 139"/>
                <a:gd name="T1" fmla="*/ 98 h 98"/>
                <a:gd name="T2" fmla="*/ 41 w 139"/>
                <a:gd name="T3" fmla="*/ 0 h 98"/>
                <a:gd name="T4" fmla="*/ 0 w 139"/>
                <a:gd name="T5" fmla="*/ 98 h 98"/>
                <a:gd name="T6" fmla="*/ 139 w 139"/>
                <a:gd name="T7" fmla="*/ 98 h 98"/>
              </a:gdLst>
              <a:ahLst/>
              <a:cxnLst>
                <a:cxn ang="0">
                  <a:pos x="T0" y="T1"/>
                </a:cxn>
                <a:cxn ang="0">
                  <a:pos x="T2" y="T3"/>
                </a:cxn>
                <a:cxn ang="0">
                  <a:pos x="T4" y="T5"/>
                </a:cxn>
                <a:cxn ang="0">
                  <a:pos x="T6" y="T7"/>
                </a:cxn>
              </a:cxnLst>
              <a:rect l="0" t="0" r="r" b="b"/>
              <a:pathLst>
                <a:path w="139" h="98">
                  <a:moveTo>
                    <a:pt x="139" y="98"/>
                  </a:moveTo>
                  <a:cubicBezTo>
                    <a:pt x="41" y="0"/>
                    <a:pt x="41" y="0"/>
                    <a:pt x="41" y="0"/>
                  </a:cubicBezTo>
                  <a:cubicBezTo>
                    <a:pt x="17" y="26"/>
                    <a:pt x="1" y="60"/>
                    <a:pt x="0" y="98"/>
                  </a:cubicBezTo>
                  <a:lnTo>
                    <a:pt x="139" y="98"/>
                  </a:ln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Lato Light"/>
                <a:ea typeface="+mn-ea"/>
                <a:cs typeface="+mn-cs"/>
              </a:endParaRPr>
            </a:p>
          </p:txBody>
        </p:sp>
        <p:sp>
          <p:nvSpPr>
            <p:cNvPr id="240" name="Freeform 28"/>
            <p:cNvSpPr/>
            <p:nvPr/>
          </p:nvSpPr>
          <p:spPr bwMode="auto">
            <a:xfrm>
              <a:off x="1256464" y="2818191"/>
              <a:ext cx="775311" cy="551124"/>
            </a:xfrm>
            <a:custGeom>
              <a:avLst/>
              <a:gdLst>
                <a:gd name="T0" fmla="*/ 139 w 139"/>
                <a:gd name="T1" fmla="*/ 0 h 99"/>
                <a:gd name="T2" fmla="*/ 0 w 139"/>
                <a:gd name="T3" fmla="*/ 0 h 99"/>
                <a:gd name="T4" fmla="*/ 41 w 139"/>
                <a:gd name="T5" fmla="*/ 99 h 99"/>
                <a:gd name="T6" fmla="*/ 139 w 139"/>
                <a:gd name="T7" fmla="*/ 0 h 99"/>
              </a:gdLst>
              <a:ahLst/>
              <a:cxnLst>
                <a:cxn ang="0">
                  <a:pos x="T0" y="T1"/>
                </a:cxn>
                <a:cxn ang="0">
                  <a:pos x="T2" y="T3"/>
                </a:cxn>
                <a:cxn ang="0">
                  <a:pos x="T4" y="T5"/>
                </a:cxn>
                <a:cxn ang="0">
                  <a:pos x="T6" y="T7"/>
                </a:cxn>
              </a:cxnLst>
              <a:rect l="0" t="0" r="r" b="b"/>
              <a:pathLst>
                <a:path w="139" h="99">
                  <a:moveTo>
                    <a:pt x="139" y="0"/>
                  </a:moveTo>
                  <a:cubicBezTo>
                    <a:pt x="0" y="0"/>
                    <a:pt x="0" y="0"/>
                    <a:pt x="0" y="0"/>
                  </a:cubicBezTo>
                  <a:cubicBezTo>
                    <a:pt x="1" y="38"/>
                    <a:pt x="17" y="73"/>
                    <a:pt x="41" y="99"/>
                  </a:cubicBezTo>
                  <a:lnTo>
                    <a:pt x="139" y="0"/>
                  </a:ln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Lato Light"/>
                <a:ea typeface="+mn-ea"/>
                <a:cs typeface="+mn-cs"/>
              </a:endParaRPr>
            </a:p>
          </p:txBody>
        </p:sp>
        <p:sp>
          <p:nvSpPr>
            <p:cNvPr id="241" name="Freeform 29"/>
            <p:cNvSpPr/>
            <p:nvPr/>
          </p:nvSpPr>
          <p:spPr bwMode="auto">
            <a:xfrm>
              <a:off x="1518013" y="2850885"/>
              <a:ext cx="551124" cy="782317"/>
            </a:xfrm>
            <a:custGeom>
              <a:avLst/>
              <a:gdLst>
                <a:gd name="T0" fmla="*/ 99 w 99"/>
                <a:gd name="T1" fmla="*/ 0 h 140"/>
                <a:gd name="T2" fmla="*/ 0 w 99"/>
                <a:gd name="T3" fmla="*/ 99 h 140"/>
                <a:gd name="T4" fmla="*/ 99 w 99"/>
                <a:gd name="T5" fmla="*/ 140 h 140"/>
                <a:gd name="T6" fmla="*/ 99 w 99"/>
                <a:gd name="T7" fmla="*/ 0 h 140"/>
              </a:gdLst>
              <a:ahLst/>
              <a:cxnLst>
                <a:cxn ang="0">
                  <a:pos x="T0" y="T1"/>
                </a:cxn>
                <a:cxn ang="0">
                  <a:pos x="T2" y="T3"/>
                </a:cxn>
                <a:cxn ang="0">
                  <a:pos x="T4" y="T5"/>
                </a:cxn>
                <a:cxn ang="0">
                  <a:pos x="T6" y="T7"/>
                </a:cxn>
              </a:cxnLst>
              <a:rect l="0" t="0" r="r" b="b"/>
              <a:pathLst>
                <a:path w="99" h="140">
                  <a:moveTo>
                    <a:pt x="99" y="0"/>
                  </a:moveTo>
                  <a:cubicBezTo>
                    <a:pt x="0" y="99"/>
                    <a:pt x="0" y="99"/>
                    <a:pt x="0" y="99"/>
                  </a:cubicBezTo>
                  <a:cubicBezTo>
                    <a:pt x="26" y="123"/>
                    <a:pt x="61" y="139"/>
                    <a:pt x="99" y="140"/>
                  </a:cubicBezTo>
                  <a:lnTo>
                    <a:pt x="99" y="0"/>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Lato Light"/>
                <a:ea typeface="+mn-ea"/>
                <a:cs typeface="+mn-cs"/>
              </a:endParaRPr>
            </a:p>
          </p:txBody>
        </p:sp>
        <p:sp>
          <p:nvSpPr>
            <p:cNvPr id="242" name="Freeform 30"/>
            <p:cNvSpPr/>
            <p:nvPr/>
          </p:nvSpPr>
          <p:spPr bwMode="auto">
            <a:xfrm>
              <a:off x="2153204" y="2818191"/>
              <a:ext cx="775311" cy="551124"/>
            </a:xfrm>
            <a:custGeom>
              <a:avLst/>
              <a:gdLst>
                <a:gd name="T0" fmla="*/ 0 w 139"/>
                <a:gd name="T1" fmla="*/ 0 h 99"/>
                <a:gd name="T2" fmla="*/ 98 w 139"/>
                <a:gd name="T3" fmla="*/ 99 h 99"/>
                <a:gd name="T4" fmla="*/ 139 w 139"/>
                <a:gd name="T5" fmla="*/ 0 h 99"/>
                <a:gd name="T6" fmla="*/ 0 w 139"/>
                <a:gd name="T7" fmla="*/ 0 h 99"/>
              </a:gdLst>
              <a:ahLst/>
              <a:cxnLst>
                <a:cxn ang="0">
                  <a:pos x="T0" y="T1"/>
                </a:cxn>
                <a:cxn ang="0">
                  <a:pos x="T2" y="T3"/>
                </a:cxn>
                <a:cxn ang="0">
                  <a:pos x="T4" y="T5"/>
                </a:cxn>
                <a:cxn ang="0">
                  <a:pos x="T6" y="T7"/>
                </a:cxn>
              </a:cxnLst>
              <a:rect l="0" t="0" r="r" b="b"/>
              <a:pathLst>
                <a:path w="139" h="99">
                  <a:moveTo>
                    <a:pt x="0" y="0"/>
                  </a:moveTo>
                  <a:cubicBezTo>
                    <a:pt x="98" y="99"/>
                    <a:pt x="98" y="99"/>
                    <a:pt x="98" y="99"/>
                  </a:cubicBezTo>
                  <a:cubicBezTo>
                    <a:pt x="123" y="73"/>
                    <a:pt x="138" y="38"/>
                    <a:pt x="139" y="0"/>
                  </a:cubicBezTo>
                  <a:lnTo>
                    <a:pt x="0" y="0"/>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Lato Light"/>
                <a:ea typeface="+mn-ea"/>
                <a:cs typeface="+mn-cs"/>
              </a:endParaRPr>
            </a:p>
          </p:txBody>
        </p:sp>
        <p:sp>
          <p:nvSpPr>
            <p:cNvPr id="243" name="Freeform 31"/>
            <p:cNvSpPr/>
            <p:nvPr/>
          </p:nvSpPr>
          <p:spPr bwMode="auto">
            <a:xfrm>
              <a:off x="2153203" y="2222695"/>
              <a:ext cx="775311" cy="546454"/>
            </a:xfrm>
            <a:custGeom>
              <a:avLst/>
              <a:gdLst>
                <a:gd name="T0" fmla="*/ 0 w 139"/>
                <a:gd name="T1" fmla="*/ 98 h 98"/>
                <a:gd name="T2" fmla="*/ 139 w 139"/>
                <a:gd name="T3" fmla="*/ 98 h 98"/>
                <a:gd name="T4" fmla="*/ 98 w 139"/>
                <a:gd name="T5" fmla="*/ 0 h 98"/>
                <a:gd name="T6" fmla="*/ 0 w 139"/>
                <a:gd name="T7" fmla="*/ 98 h 98"/>
              </a:gdLst>
              <a:ahLst/>
              <a:cxnLst>
                <a:cxn ang="0">
                  <a:pos x="T0" y="T1"/>
                </a:cxn>
                <a:cxn ang="0">
                  <a:pos x="T2" y="T3"/>
                </a:cxn>
                <a:cxn ang="0">
                  <a:pos x="T4" y="T5"/>
                </a:cxn>
                <a:cxn ang="0">
                  <a:pos x="T6" y="T7"/>
                </a:cxn>
              </a:cxnLst>
              <a:rect l="0" t="0" r="r" b="b"/>
              <a:pathLst>
                <a:path w="139" h="98">
                  <a:moveTo>
                    <a:pt x="0" y="98"/>
                  </a:moveTo>
                  <a:cubicBezTo>
                    <a:pt x="139" y="98"/>
                    <a:pt x="139" y="98"/>
                    <a:pt x="139" y="98"/>
                  </a:cubicBezTo>
                  <a:cubicBezTo>
                    <a:pt x="138" y="60"/>
                    <a:pt x="123" y="26"/>
                    <a:pt x="98" y="0"/>
                  </a:cubicBezTo>
                  <a:lnTo>
                    <a:pt x="0" y="98"/>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Lato Light"/>
                <a:ea typeface="+mn-ea"/>
                <a:cs typeface="+mn-cs"/>
              </a:endParaRPr>
            </a:p>
          </p:txBody>
        </p:sp>
        <p:sp>
          <p:nvSpPr>
            <p:cNvPr id="244" name="Freeform 32"/>
            <p:cNvSpPr/>
            <p:nvPr/>
          </p:nvSpPr>
          <p:spPr bwMode="auto">
            <a:xfrm>
              <a:off x="2120508" y="2850884"/>
              <a:ext cx="546454" cy="782317"/>
            </a:xfrm>
            <a:custGeom>
              <a:avLst/>
              <a:gdLst>
                <a:gd name="T0" fmla="*/ 0 w 98"/>
                <a:gd name="T1" fmla="*/ 0 h 140"/>
                <a:gd name="T2" fmla="*/ 0 w 98"/>
                <a:gd name="T3" fmla="*/ 140 h 140"/>
                <a:gd name="T4" fmla="*/ 98 w 98"/>
                <a:gd name="T5" fmla="*/ 99 h 140"/>
                <a:gd name="T6" fmla="*/ 0 w 98"/>
                <a:gd name="T7" fmla="*/ 0 h 140"/>
              </a:gdLst>
              <a:ahLst/>
              <a:cxnLst>
                <a:cxn ang="0">
                  <a:pos x="T0" y="T1"/>
                </a:cxn>
                <a:cxn ang="0">
                  <a:pos x="T2" y="T3"/>
                </a:cxn>
                <a:cxn ang="0">
                  <a:pos x="T4" y="T5"/>
                </a:cxn>
                <a:cxn ang="0">
                  <a:pos x="T6" y="T7"/>
                </a:cxn>
              </a:cxnLst>
              <a:rect l="0" t="0" r="r" b="b"/>
              <a:pathLst>
                <a:path w="98" h="140">
                  <a:moveTo>
                    <a:pt x="0" y="0"/>
                  </a:moveTo>
                  <a:cubicBezTo>
                    <a:pt x="0" y="140"/>
                    <a:pt x="0" y="140"/>
                    <a:pt x="0" y="140"/>
                  </a:cubicBezTo>
                  <a:cubicBezTo>
                    <a:pt x="38" y="139"/>
                    <a:pt x="72" y="123"/>
                    <a:pt x="98" y="99"/>
                  </a:cubicBezTo>
                  <a:lnTo>
                    <a:pt x="0" y="0"/>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Lato Light"/>
                <a:ea typeface="+mn-ea"/>
                <a:cs typeface="+mn-cs"/>
              </a:endParaRPr>
            </a:p>
          </p:txBody>
        </p:sp>
        <p:sp>
          <p:nvSpPr>
            <p:cNvPr id="245" name="Oval 33"/>
            <p:cNvSpPr>
              <a:spLocks noChangeArrowheads="1"/>
            </p:cNvSpPr>
            <p:nvPr/>
          </p:nvSpPr>
          <p:spPr bwMode="auto">
            <a:xfrm>
              <a:off x="1534353" y="2243714"/>
              <a:ext cx="1116259" cy="1120930"/>
            </a:xfrm>
            <a:prstGeom prst="ellipse">
              <a:avLst/>
            </a:prstGeom>
            <a:solidFill>
              <a:schemeClr val="bg1">
                <a:alpha val="36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Lato Light"/>
                <a:ea typeface="+mn-ea"/>
                <a:cs typeface="+mn-cs"/>
              </a:endParaRPr>
            </a:p>
          </p:txBody>
        </p:sp>
        <p:sp>
          <p:nvSpPr>
            <p:cNvPr id="246" name="Oval 34"/>
            <p:cNvSpPr>
              <a:spLocks noChangeArrowheads="1"/>
            </p:cNvSpPr>
            <p:nvPr/>
          </p:nvSpPr>
          <p:spPr bwMode="auto">
            <a:xfrm>
              <a:off x="1842617" y="2540292"/>
              <a:ext cx="499748" cy="506755"/>
            </a:xfrm>
            <a:prstGeom prst="ellipse">
              <a:avLst/>
            </a:pr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Lato Light"/>
                <a:ea typeface="+mn-ea"/>
                <a:cs typeface="+mn-cs"/>
              </a:endParaRPr>
            </a:p>
          </p:txBody>
        </p:sp>
      </p:grpSp>
      <p:grpSp>
        <p:nvGrpSpPr>
          <p:cNvPr id="247" name="Group 35"/>
          <p:cNvGrpSpPr/>
          <p:nvPr/>
        </p:nvGrpSpPr>
        <p:grpSpPr>
          <a:xfrm>
            <a:off x="8372257" y="1852318"/>
            <a:ext cx="2160888" cy="2160895"/>
            <a:chOff x="1256464" y="1961146"/>
            <a:chExt cx="1672051" cy="1672056"/>
          </a:xfrm>
        </p:grpSpPr>
        <p:sp>
          <p:nvSpPr>
            <p:cNvPr id="248" name="Freeform 36"/>
            <p:cNvSpPr/>
            <p:nvPr/>
          </p:nvSpPr>
          <p:spPr bwMode="auto">
            <a:xfrm>
              <a:off x="1518016" y="1961146"/>
              <a:ext cx="551124" cy="772976"/>
            </a:xfrm>
            <a:custGeom>
              <a:avLst/>
              <a:gdLst>
                <a:gd name="T0" fmla="*/ 99 w 99"/>
                <a:gd name="T1" fmla="*/ 0 h 139"/>
                <a:gd name="T2" fmla="*/ 0 w 99"/>
                <a:gd name="T3" fmla="*/ 41 h 139"/>
                <a:gd name="T4" fmla="*/ 99 w 99"/>
                <a:gd name="T5" fmla="*/ 139 h 139"/>
                <a:gd name="T6" fmla="*/ 99 w 99"/>
                <a:gd name="T7" fmla="*/ 0 h 139"/>
              </a:gdLst>
              <a:ahLst/>
              <a:cxnLst>
                <a:cxn ang="0">
                  <a:pos x="T0" y="T1"/>
                </a:cxn>
                <a:cxn ang="0">
                  <a:pos x="T2" y="T3"/>
                </a:cxn>
                <a:cxn ang="0">
                  <a:pos x="T4" y="T5"/>
                </a:cxn>
                <a:cxn ang="0">
                  <a:pos x="T6" y="T7"/>
                </a:cxn>
              </a:cxnLst>
              <a:rect l="0" t="0" r="r" b="b"/>
              <a:pathLst>
                <a:path w="99" h="139">
                  <a:moveTo>
                    <a:pt x="99" y="0"/>
                  </a:moveTo>
                  <a:cubicBezTo>
                    <a:pt x="61" y="1"/>
                    <a:pt x="26" y="16"/>
                    <a:pt x="0" y="41"/>
                  </a:cubicBezTo>
                  <a:cubicBezTo>
                    <a:pt x="99" y="139"/>
                    <a:pt x="99" y="139"/>
                    <a:pt x="99" y="139"/>
                  </a:cubicBezTo>
                  <a:lnTo>
                    <a:pt x="99" y="0"/>
                  </a:lnTo>
                  <a:close/>
                </a:path>
              </a:pathLst>
            </a:custGeom>
            <a:solidFill>
              <a:schemeClr val="accent4">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Lato Light"/>
                <a:ea typeface="+mn-ea"/>
                <a:cs typeface="+mn-cs"/>
              </a:endParaRPr>
            </a:p>
          </p:txBody>
        </p:sp>
        <p:sp>
          <p:nvSpPr>
            <p:cNvPr id="249" name="Freeform 37"/>
            <p:cNvSpPr/>
            <p:nvPr/>
          </p:nvSpPr>
          <p:spPr bwMode="auto">
            <a:xfrm>
              <a:off x="2120516" y="1961146"/>
              <a:ext cx="546454" cy="772976"/>
            </a:xfrm>
            <a:custGeom>
              <a:avLst/>
              <a:gdLst>
                <a:gd name="T0" fmla="*/ 0 w 98"/>
                <a:gd name="T1" fmla="*/ 0 h 139"/>
                <a:gd name="T2" fmla="*/ 0 w 98"/>
                <a:gd name="T3" fmla="*/ 139 h 139"/>
                <a:gd name="T4" fmla="*/ 98 w 98"/>
                <a:gd name="T5" fmla="*/ 41 h 139"/>
                <a:gd name="T6" fmla="*/ 0 w 98"/>
                <a:gd name="T7" fmla="*/ 0 h 139"/>
              </a:gdLst>
              <a:ahLst/>
              <a:cxnLst>
                <a:cxn ang="0">
                  <a:pos x="T0" y="T1"/>
                </a:cxn>
                <a:cxn ang="0">
                  <a:pos x="T2" y="T3"/>
                </a:cxn>
                <a:cxn ang="0">
                  <a:pos x="T4" y="T5"/>
                </a:cxn>
                <a:cxn ang="0">
                  <a:pos x="T6" y="T7"/>
                </a:cxn>
              </a:cxnLst>
              <a:rect l="0" t="0" r="r" b="b"/>
              <a:pathLst>
                <a:path w="98" h="139">
                  <a:moveTo>
                    <a:pt x="0" y="0"/>
                  </a:moveTo>
                  <a:cubicBezTo>
                    <a:pt x="0" y="139"/>
                    <a:pt x="0" y="139"/>
                    <a:pt x="0" y="139"/>
                  </a:cubicBezTo>
                  <a:cubicBezTo>
                    <a:pt x="98" y="41"/>
                    <a:pt x="98" y="41"/>
                    <a:pt x="98" y="41"/>
                  </a:cubicBezTo>
                  <a:cubicBezTo>
                    <a:pt x="72" y="16"/>
                    <a:pt x="38" y="1"/>
                    <a:pt x="0" y="0"/>
                  </a:cubicBezTo>
                  <a:close/>
                </a:path>
              </a:pathLst>
            </a:custGeom>
            <a:solidFill>
              <a:schemeClr val="accent4">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Lato Light"/>
                <a:ea typeface="+mn-ea"/>
                <a:cs typeface="+mn-cs"/>
              </a:endParaRPr>
            </a:p>
          </p:txBody>
        </p:sp>
        <p:sp>
          <p:nvSpPr>
            <p:cNvPr id="250" name="Freeform 38"/>
            <p:cNvSpPr/>
            <p:nvPr/>
          </p:nvSpPr>
          <p:spPr bwMode="auto">
            <a:xfrm>
              <a:off x="1256465" y="2222696"/>
              <a:ext cx="775311" cy="546454"/>
            </a:xfrm>
            <a:custGeom>
              <a:avLst/>
              <a:gdLst>
                <a:gd name="T0" fmla="*/ 139 w 139"/>
                <a:gd name="T1" fmla="*/ 98 h 98"/>
                <a:gd name="T2" fmla="*/ 41 w 139"/>
                <a:gd name="T3" fmla="*/ 0 h 98"/>
                <a:gd name="T4" fmla="*/ 0 w 139"/>
                <a:gd name="T5" fmla="*/ 98 h 98"/>
                <a:gd name="T6" fmla="*/ 139 w 139"/>
                <a:gd name="T7" fmla="*/ 98 h 98"/>
              </a:gdLst>
              <a:ahLst/>
              <a:cxnLst>
                <a:cxn ang="0">
                  <a:pos x="T0" y="T1"/>
                </a:cxn>
                <a:cxn ang="0">
                  <a:pos x="T2" y="T3"/>
                </a:cxn>
                <a:cxn ang="0">
                  <a:pos x="T4" y="T5"/>
                </a:cxn>
                <a:cxn ang="0">
                  <a:pos x="T6" y="T7"/>
                </a:cxn>
              </a:cxnLst>
              <a:rect l="0" t="0" r="r" b="b"/>
              <a:pathLst>
                <a:path w="139" h="98">
                  <a:moveTo>
                    <a:pt x="139" y="98"/>
                  </a:moveTo>
                  <a:cubicBezTo>
                    <a:pt x="41" y="0"/>
                    <a:pt x="41" y="0"/>
                    <a:pt x="41" y="0"/>
                  </a:cubicBezTo>
                  <a:cubicBezTo>
                    <a:pt x="17" y="26"/>
                    <a:pt x="1" y="60"/>
                    <a:pt x="0" y="98"/>
                  </a:cubicBezTo>
                  <a:lnTo>
                    <a:pt x="139" y="98"/>
                  </a:lnTo>
                  <a:close/>
                </a:path>
              </a:pathLst>
            </a:custGeom>
            <a:solidFill>
              <a:schemeClr val="accent4">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Lato Light"/>
                <a:ea typeface="+mn-ea"/>
                <a:cs typeface="+mn-cs"/>
              </a:endParaRPr>
            </a:p>
          </p:txBody>
        </p:sp>
        <p:sp>
          <p:nvSpPr>
            <p:cNvPr id="251" name="Freeform 39"/>
            <p:cNvSpPr/>
            <p:nvPr/>
          </p:nvSpPr>
          <p:spPr bwMode="auto">
            <a:xfrm>
              <a:off x="1256464" y="2818191"/>
              <a:ext cx="775311" cy="551124"/>
            </a:xfrm>
            <a:custGeom>
              <a:avLst/>
              <a:gdLst>
                <a:gd name="T0" fmla="*/ 139 w 139"/>
                <a:gd name="T1" fmla="*/ 0 h 99"/>
                <a:gd name="T2" fmla="*/ 0 w 139"/>
                <a:gd name="T3" fmla="*/ 0 h 99"/>
                <a:gd name="T4" fmla="*/ 41 w 139"/>
                <a:gd name="T5" fmla="*/ 99 h 99"/>
                <a:gd name="T6" fmla="*/ 139 w 139"/>
                <a:gd name="T7" fmla="*/ 0 h 99"/>
              </a:gdLst>
              <a:ahLst/>
              <a:cxnLst>
                <a:cxn ang="0">
                  <a:pos x="T0" y="T1"/>
                </a:cxn>
                <a:cxn ang="0">
                  <a:pos x="T2" y="T3"/>
                </a:cxn>
                <a:cxn ang="0">
                  <a:pos x="T4" y="T5"/>
                </a:cxn>
                <a:cxn ang="0">
                  <a:pos x="T6" y="T7"/>
                </a:cxn>
              </a:cxnLst>
              <a:rect l="0" t="0" r="r" b="b"/>
              <a:pathLst>
                <a:path w="139" h="99">
                  <a:moveTo>
                    <a:pt x="139" y="0"/>
                  </a:moveTo>
                  <a:cubicBezTo>
                    <a:pt x="0" y="0"/>
                    <a:pt x="0" y="0"/>
                    <a:pt x="0" y="0"/>
                  </a:cubicBezTo>
                  <a:cubicBezTo>
                    <a:pt x="1" y="38"/>
                    <a:pt x="17" y="73"/>
                    <a:pt x="41" y="99"/>
                  </a:cubicBezTo>
                  <a:lnTo>
                    <a:pt x="139" y="0"/>
                  </a:lnTo>
                  <a:close/>
                </a:path>
              </a:pathLst>
            </a:custGeom>
            <a:solidFill>
              <a:schemeClr val="accent4">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Lato Light"/>
                <a:ea typeface="+mn-ea"/>
                <a:cs typeface="+mn-cs"/>
              </a:endParaRPr>
            </a:p>
          </p:txBody>
        </p:sp>
        <p:sp>
          <p:nvSpPr>
            <p:cNvPr id="252" name="Freeform 40"/>
            <p:cNvSpPr/>
            <p:nvPr/>
          </p:nvSpPr>
          <p:spPr bwMode="auto">
            <a:xfrm>
              <a:off x="1518013" y="2850885"/>
              <a:ext cx="551124" cy="782317"/>
            </a:xfrm>
            <a:custGeom>
              <a:avLst/>
              <a:gdLst>
                <a:gd name="T0" fmla="*/ 99 w 99"/>
                <a:gd name="T1" fmla="*/ 0 h 140"/>
                <a:gd name="T2" fmla="*/ 0 w 99"/>
                <a:gd name="T3" fmla="*/ 99 h 140"/>
                <a:gd name="T4" fmla="*/ 99 w 99"/>
                <a:gd name="T5" fmla="*/ 140 h 140"/>
                <a:gd name="T6" fmla="*/ 99 w 99"/>
                <a:gd name="T7" fmla="*/ 0 h 140"/>
              </a:gdLst>
              <a:ahLst/>
              <a:cxnLst>
                <a:cxn ang="0">
                  <a:pos x="T0" y="T1"/>
                </a:cxn>
                <a:cxn ang="0">
                  <a:pos x="T2" y="T3"/>
                </a:cxn>
                <a:cxn ang="0">
                  <a:pos x="T4" y="T5"/>
                </a:cxn>
                <a:cxn ang="0">
                  <a:pos x="T6" y="T7"/>
                </a:cxn>
              </a:cxnLst>
              <a:rect l="0" t="0" r="r" b="b"/>
              <a:pathLst>
                <a:path w="99" h="140">
                  <a:moveTo>
                    <a:pt x="99" y="0"/>
                  </a:moveTo>
                  <a:cubicBezTo>
                    <a:pt x="0" y="99"/>
                    <a:pt x="0" y="99"/>
                    <a:pt x="0" y="99"/>
                  </a:cubicBezTo>
                  <a:cubicBezTo>
                    <a:pt x="26" y="123"/>
                    <a:pt x="61" y="139"/>
                    <a:pt x="99" y="140"/>
                  </a:cubicBezTo>
                  <a:lnTo>
                    <a:pt x="99" y="0"/>
                  </a:lnTo>
                  <a:close/>
                </a:path>
              </a:pathLst>
            </a:custGeom>
            <a:solidFill>
              <a:schemeClr val="accent4">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Lato Light"/>
                <a:ea typeface="+mn-ea"/>
                <a:cs typeface="+mn-cs"/>
              </a:endParaRPr>
            </a:p>
          </p:txBody>
        </p:sp>
        <p:sp>
          <p:nvSpPr>
            <p:cNvPr id="253" name="Freeform 41"/>
            <p:cNvSpPr/>
            <p:nvPr/>
          </p:nvSpPr>
          <p:spPr bwMode="auto">
            <a:xfrm>
              <a:off x="2153204" y="2818191"/>
              <a:ext cx="775311" cy="551124"/>
            </a:xfrm>
            <a:custGeom>
              <a:avLst/>
              <a:gdLst>
                <a:gd name="T0" fmla="*/ 0 w 139"/>
                <a:gd name="T1" fmla="*/ 0 h 99"/>
                <a:gd name="T2" fmla="*/ 98 w 139"/>
                <a:gd name="T3" fmla="*/ 99 h 99"/>
                <a:gd name="T4" fmla="*/ 139 w 139"/>
                <a:gd name="T5" fmla="*/ 0 h 99"/>
                <a:gd name="T6" fmla="*/ 0 w 139"/>
                <a:gd name="T7" fmla="*/ 0 h 99"/>
              </a:gdLst>
              <a:ahLst/>
              <a:cxnLst>
                <a:cxn ang="0">
                  <a:pos x="T0" y="T1"/>
                </a:cxn>
                <a:cxn ang="0">
                  <a:pos x="T2" y="T3"/>
                </a:cxn>
                <a:cxn ang="0">
                  <a:pos x="T4" y="T5"/>
                </a:cxn>
                <a:cxn ang="0">
                  <a:pos x="T6" y="T7"/>
                </a:cxn>
              </a:cxnLst>
              <a:rect l="0" t="0" r="r" b="b"/>
              <a:pathLst>
                <a:path w="139" h="99">
                  <a:moveTo>
                    <a:pt x="0" y="0"/>
                  </a:moveTo>
                  <a:cubicBezTo>
                    <a:pt x="98" y="99"/>
                    <a:pt x="98" y="99"/>
                    <a:pt x="98" y="99"/>
                  </a:cubicBezTo>
                  <a:cubicBezTo>
                    <a:pt x="123" y="73"/>
                    <a:pt x="138" y="38"/>
                    <a:pt x="139" y="0"/>
                  </a:cubicBezTo>
                  <a:lnTo>
                    <a:pt x="0" y="0"/>
                  </a:lnTo>
                  <a:close/>
                </a:path>
              </a:pathLst>
            </a:custGeom>
            <a:solidFill>
              <a:schemeClr val="accent4">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Lato Light"/>
                <a:ea typeface="+mn-ea"/>
                <a:cs typeface="+mn-cs"/>
              </a:endParaRPr>
            </a:p>
          </p:txBody>
        </p:sp>
        <p:sp>
          <p:nvSpPr>
            <p:cNvPr id="254" name="Freeform 42"/>
            <p:cNvSpPr/>
            <p:nvPr/>
          </p:nvSpPr>
          <p:spPr bwMode="auto">
            <a:xfrm>
              <a:off x="2153203" y="2222695"/>
              <a:ext cx="775311" cy="546454"/>
            </a:xfrm>
            <a:custGeom>
              <a:avLst/>
              <a:gdLst>
                <a:gd name="T0" fmla="*/ 0 w 139"/>
                <a:gd name="T1" fmla="*/ 98 h 98"/>
                <a:gd name="T2" fmla="*/ 139 w 139"/>
                <a:gd name="T3" fmla="*/ 98 h 98"/>
                <a:gd name="T4" fmla="*/ 98 w 139"/>
                <a:gd name="T5" fmla="*/ 0 h 98"/>
                <a:gd name="T6" fmla="*/ 0 w 139"/>
                <a:gd name="T7" fmla="*/ 98 h 98"/>
              </a:gdLst>
              <a:ahLst/>
              <a:cxnLst>
                <a:cxn ang="0">
                  <a:pos x="T0" y="T1"/>
                </a:cxn>
                <a:cxn ang="0">
                  <a:pos x="T2" y="T3"/>
                </a:cxn>
                <a:cxn ang="0">
                  <a:pos x="T4" y="T5"/>
                </a:cxn>
                <a:cxn ang="0">
                  <a:pos x="T6" y="T7"/>
                </a:cxn>
              </a:cxnLst>
              <a:rect l="0" t="0" r="r" b="b"/>
              <a:pathLst>
                <a:path w="139" h="98">
                  <a:moveTo>
                    <a:pt x="0" y="98"/>
                  </a:moveTo>
                  <a:cubicBezTo>
                    <a:pt x="139" y="98"/>
                    <a:pt x="139" y="98"/>
                    <a:pt x="139" y="98"/>
                  </a:cubicBezTo>
                  <a:cubicBezTo>
                    <a:pt x="138" y="60"/>
                    <a:pt x="123" y="26"/>
                    <a:pt x="98" y="0"/>
                  </a:cubicBezTo>
                  <a:lnTo>
                    <a:pt x="0" y="98"/>
                  </a:lnTo>
                  <a:close/>
                </a:path>
              </a:pathLst>
            </a:custGeom>
            <a:solidFill>
              <a:schemeClr val="accent4">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Lato Light"/>
                <a:ea typeface="+mn-ea"/>
                <a:cs typeface="+mn-cs"/>
              </a:endParaRPr>
            </a:p>
          </p:txBody>
        </p:sp>
        <p:sp>
          <p:nvSpPr>
            <p:cNvPr id="255" name="Freeform 43"/>
            <p:cNvSpPr/>
            <p:nvPr/>
          </p:nvSpPr>
          <p:spPr bwMode="auto">
            <a:xfrm>
              <a:off x="2120508" y="2850884"/>
              <a:ext cx="546454" cy="782317"/>
            </a:xfrm>
            <a:custGeom>
              <a:avLst/>
              <a:gdLst>
                <a:gd name="T0" fmla="*/ 0 w 98"/>
                <a:gd name="T1" fmla="*/ 0 h 140"/>
                <a:gd name="T2" fmla="*/ 0 w 98"/>
                <a:gd name="T3" fmla="*/ 140 h 140"/>
                <a:gd name="T4" fmla="*/ 98 w 98"/>
                <a:gd name="T5" fmla="*/ 99 h 140"/>
                <a:gd name="T6" fmla="*/ 0 w 98"/>
                <a:gd name="T7" fmla="*/ 0 h 140"/>
              </a:gdLst>
              <a:ahLst/>
              <a:cxnLst>
                <a:cxn ang="0">
                  <a:pos x="T0" y="T1"/>
                </a:cxn>
                <a:cxn ang="0">
                  <a:pos x="T2" y="T3"/>
                </a:cxn>
                <a:cxn ang="0">
                  <a:pos x="T4" y="T5"/>
                </a:cxn>
                <a:cxn ang="0">
                  <a:pos x="T6" y="T7"/>
                </a:cxn>
              </a:cxnLst>
              <a:rect l="0" t="0" r="r" b="b"/>
              <a:pathLst>
                <a:path w="98" h="140">
                  <a:moveTo>
                    <a:pt x="0" y="0"/>
                  </a:moveTo>
                  <a:cubicBezTo>
                    <a:pt x="0" y="140"/>
                    <a:pt x="0" y="140"/>
                    <a:pt x="0" y="140"/>
                  </a:cubicBezTo>
                  <a:cubicBezTo>
                    <a:pt x="38" y="139"/>
                    <a:pt x="72" y="123"/>
                    <a:pt x="98" y="99"/>
                  </a:cubicBezTo>
                  <a:lnTo>
                    <a:pt x="0" y="0"/>
                  </a:lnTo>
                  <a:close/>
                </a:path>
              </a:pathLst>
            </a:custGeom>
            <a:solidFill>
              <a:schemeClr val="accent4">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Lato Light"/>
                <a:ea typeface="+mn-ea"/>
                <a:cs typeface="+mn-cs"/>
              </a:endParaRPr>
            </a:p>
          </p:txBody>
        </p:sp>
        <p:sp>
          <p:nvSpPr>
            <p:cNvPr id="256" name="Oval 44"/>
            <p:cNvSpPr>
              <a:spLocks noChangeArrowheads="1"/>
            </p:cNvSpPr>
            <p:nvPr/>
          </p:nvSpPr>
          <p:spPr bwMode="auto">
            <a:xfrm>
              <a:off x="1534353" y="2243713"/>
              <a:ext cx="1116259" cy="1120930"/>
            </a:xfrm>
            <a:prstGeom prst="ellipse">
              <a:avLst/>
            </a:prstGeom>
            <a:solidFill>
              <a:schemeClr val="bg1">
                <a:alpha val="36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Lato Light"/>
                <a:ea typeface="+mn-ea"/>
                <a:cs typeface="+mn-cs"/>
              </a:endParaRPr>
            </a:p>
          </p:txBody>
        </p:sp>
        <p:sp>
          <p:nvSpPr>
            <p:cNvPr id="257" name="Oval 45"/>
            <p:cNvSpPr>
              <a:spLocks noChangeArrowheads="1"/>
            </p:cNvSpPr>
            <p:nvPr/>
          </p:nvSpPr>
          <p:spPr bwMode="auto">
            <a:xfrm>
              <a:off x="1842617" y="2540292"/>
              <a:ext cx="499748" cy="506755"/>
            </a:xfrm>
            <a:prstGeom prst="ellipse">
              <a:avLst/>
            </a:pr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Lato Light"/>
                <a:ea typeface="+mn-ea"/>
                <a:cs typeface="+mn-cs"/>
              </a:endParaRPr>
            </a:p>
          </p:txBody>
        </p:sp>
      </p:grpSp>
      <p:sp>
        <p:nvSpPr>
          <p:cNvPr id="258" name="TextBox 1"/>
          <p:cNvSpPr txBox="1"/>
          <p:nvPr/>
        </p:nvSpPr>
        <p:spPr>
          <a:xfrm>
            <a:off x="2253045" y="4164110"/>
            <a:ext cx="704040"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44546A"/>
                </a:solidFill>
                <a:effectLst/>
                <a:uLnTx/>
                <a:uFillTx/>
                <a:latin typeface="Lato Light"/>
                <a:ea typeface="+mn-ea"/>
                <a:cs typeface="+mn-cs"/>
              </a:rPr>
              <a:t>2010</a:t>
            </a:r>
          </a:p>
        </p:txBody>
      </p:sp>
      <p:sp>
        <p:nvSpPr>
          <p:cNvPr id="259" name="TextBox 46"/>
          <p:cNvSpPr txBox="1"/>
          <p:nvPr/>
        </p:nvSpPr>
        <p:spPr>
          <a:xfrm>
            <a:off x="5672389" y="4164110"/>
            <a:ext cx="704039"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44546A"/>
                </a:solidFill>
                <a:effectLst/>
                <a:uLnTx/>
                <a:uFillTx/>
                <a:latin typeface="Lato Light"/>
                <a:ea typeface="+mn-ea"/>
                <a:cs typeface="+mn-cs"/>
              </a:rPr>
              <a:t>2014</a:t>
            </a:r>
          </a:p>
        </p:txBody>
      </p:sp>
      <p:sp>
        <p:nvSpPr>
          <p:cNvPr id="260" name="TextBox 47"/>
          <p:cNvSpPr txBox="1"/>
          <p:nvPr/>
        </p:nvSpPr>
        <p:spPr>
          <a:xfrm>
            <a:off x="9100672" y="4164110"/>
            <a:ext cx="704040"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44546A"/>
                </a:solidFill>
                <a:effectLst/>
                <a:uLnTx/>
                <a:uFillTx/>
                <a:latin typeface="Lato Light"/>
                <a:ea typeface="+mn-ea"/>
                <a:cs typeface="+mn-cs"/>
              </a:rPr>
              <a:t>2018</a:t>
            </a:r>
          </a:p>
        </p:txBody>
      </p:sp>
      <p:sp>
        <p:nvSpPr>
          <p:cNvPr id="261" name="TextBox 49"/>
          <p:cNvSpPr txBox="1"/>
          <p:nvPr/>
        </p:nvSpPr>
        <p:spPr>
          <a:xfrm>
            <a:off x="1300114" y="4614148"/>
            <a:ext cx="2609901" cy="830997"/>
          </a:xfrm>
          <a:prstGeom prst="rect">
            <a:avLst/>
          </a:prstGeom>
          <a:noFill/>
        </p:spPr>
        <p:txBody>
          <a:bodyPr wrap="square" rtlCol="0">
            <a:spAutoFit/>
          </a:bodyPr>
          <a:lstStyle/>
          <a:p>
            <a:pPr algn="ctr">
              <a:defRPr/>
            </a:pPr>
            <a:r>
              <a:rPr kumimoji="0" lang="zh-CN" altLang="en-US" sz="1200" i="0" u="none" strike="noStrike" kern="1200" cap="none" spc="0" normalizeH="0" baseline="0" noProof="0" dirty="0">
                <a:ln>
                  <a:noFill/>
                </a:ln>
                <a:solidFill>
                  <a:schemeClr val="bg1">
                    <a:lumMod val="50000"/>
                  </a:schemeClr>
                </a:solidFill>
                <a:effectLst/>
                <a:uLnTx/>
                <a:uFillTx/>
                <a:latin typeface="Lato Light" panose="020F0302020204030203" pitchFamily="34" charset="0"/>
                <a:ea typeface="+mn-ea"/>
                <a:cs typeface="Lato Light"/>
              </a:rPr>
              <a:t>添加</a:t>
            </a:r>
            <a:r>
              <a:rPr lang="zh-CN" altLang="en-US" sz="1200" dirty="0">
                <a:solidFill>
                  <a:schemeClr val="bg1">
                    <a:lumMod val="50000"/>
                  </a:schemeClr>
                </a:solidFill>
                <a:latin typeface="Lato Light" panose="020F0302020204030203" pitchFamily="34" charset="0"/>
                <a:cs typeface="Lato Light"/>
              </a:rPr>
              <a:t>文字内容添加文字内容</a:t>
            </a:r>
            <a:endParaRPr lang="en-US" altLang="zh-CN" sz="1200" dirty="0">
              <a:solidFill>
                <a:schemeClr val="bg1">
                  <a:lumMod val="50000"/>
                </a:schemeClr>
              </a:solidFill>
              <a:latin typeface="Lato Light" panose="020F0302020204030203" pitchFamily="34" charset="0"/>
              <a:cs typeface="Lato Light"/>
            </a:endParaRPr>
          </a:p>
          <a:p>
            <a:pPr algn="ctr">
              <a:defRPr/>
            </a:pPr>
            <a:r>
              <a:rPr lang="zh-CN" altLang="en-US" sz="1200" dirty="0">
                <a:solidFill>
                  <a:schemeClr val="bg1">
                    <a:lumMod val="50000"/>
                  </a:schemeClr>
                </a:solidFill>
                <a:latin typeface="Lato Light" panose="020F0302020204030203" pitchFamily="34" charset="0"/>
                <a:cs typeface="Lato Light"/>
              </a:rPr>
              <a:t>添加文字内容添加文字内容</a:t>
            </a:r>
            <a:endParaRPr lang="en-US" altLang="zh-CN" sz="1200" dirty="0">
              <a:solidFill>
                <a:schemeClr val="bg1">
                  <a:lumMod val="50000"/>
                </a:schemeClr>
              </a:solidFill>
              <a:latin typeface="Lato Light" panose="020F0302020204030203" pitchFamily="34" charset="0"/>
              <a:cs typeface="Lato Light"/>
            </a:endParaRPr>
          </a:p>
          <a:p>
            <a:pPr algn="ctr">
              <a:defRPr/>
            </a:pPr>
            <a:r>
              <a:rPr lang="zh-CN" altLang="en-US" sz="1200" dirty="0">
                <a:solidFill>
                  <a:schemeClr val="bg1">
                    <a:lumMod val="50000"/>
                  </a:schemeClr>
                </a:solidFill>
                <a:latin typeface="Lato Light" panose="020F0302020204030203" pitchFamily="34" charset="0"/>
                <a:cs typeface="Lato Light"/>
              </a:rPr>
              <a:t>添加文字内容添加文字内容</a:t>
            </a:r>
            <a:endParaRPr lang="en-US" altLang="zh-CN" sz="1200" dirty="0">
              <a:solidFill>
                <a:schemeClr val="bg1">
                  <a:lumMod val="50000"/>
                </a:schemeClr>
              </a:solidFill>
              <a:latin typeface="Lato Light" panose="020F0302020204030203" pitchFamily="34" charset="0"/>
              <a:cs typeface="Lato Light"/>
            </a:endParaRPr>
          </a:p>
          <a:p>
            <a:pPr algn="ctr">
              <a:defRPr/>
            </a:pPr>
            <a:r>
              <a:rPr lang="zh-CN" altLang="en-US" sz="1200" dirty="0">
                <a:solidFill>
                  <a:schemeClr val="bg1">
                    <a:lumMod val="50000"/>
                  </a:schemeClr>
                </a:solidFill>
                <a:latin typeface="Lato Light" panose="020F0302020204030203" pitchFamily="34" charset="0"/>
                <a:cs typeface="Lato Light"/>
              </a:rPr>
              <a:t>添加文字内容添加文字内容</a:t>
            </a:r>
            <a:endParaRPr lang="en-US" altLang="zh-CN" sz="1200" dirty="0">
              <a:solidFill>
                <a:schemeClr val="bg1">
                  <a:lumMod val="50000"/>
                </a:schemeClr>
              </a:solidFill>
              <a:latin typeface="Lato Light" panose="020F0302020204030203" pitchFamily="34" charset="0"/>
              <a:cs typeface="Lato Light"/>
            </a:endParaRPr>
          </a:p>
        </p:txBody>
      </p:sp>
      <p:sp>
        <p:nvSpPr>
          <p:cNvPr id="262" name="TextBox 51"/>
          <p:cNvSpPr txBox="1"/>
          <p:nvPr/>
        </p:nvSpPr>
        <p:spPr>
          <a:xfrm>
            <a:off x="4755677" y="4614149"/>
            <a:ext cx="2609901" cy="830997"/>
          </a:xfrm>
          <a:prstGeom prst="rect">
            <a:avLst/>
          </a:prstGeom>
          <a:noFill/>
        </p:spPr>
        <p:txBody>
          <a:bodyPr wrap="square" rtlCol="0">
            <a:spAutoFit/>
          </a:bodyPr>
          <a:lstStyle/>
          <a:p>
            <a:pPr algn="ctr">
              <a:defRPr/>
            </a:pPr>
            <a:r>
              <a:rPr lang="zh-CN" altLang="en-US" sz="1200" dirty="0">
                <a:solidFill>
                  <a:schemeClr val="bg1">
                    <a:lumMod val="50000"/>
                  </a:schemeClr>
                </a:solidFill>
                <a:latin typeface="Lato Light" panose="020F0302020204030203" pitchFamily="34" charset="0"/>
                <a:cs typeface="Lato Light"/>
              </a:rPr>
              <a:t>添加文字内容添加文字内容</a:t>
            </a:r>
            <a:endParaRPr lang="en-US" altLang="zh-CN" sz="1200" dirty="0">
              <a:solidFill>
                <a:schemeClr val="bg1">
                  <a:lumMod val="50000"/>
                </a:schemeClr>
              </a:solidFill>
              <a:latin typeface="Lato Light" panose="020F0302020204030203" pitchFamily="34" charset="0"/>
              <a:cs typeface="Lato Light"/>
            </a:endParaRPr>
          </a:p>
          <a:p>
            <a:pPr algn="ctr">
              <a:defRPr/>
            </a:pPr>
            <a:r>
              <a:rPr lang="zh-CN" altLang="en-US" sz="1200" dirty="0">
                <a:solidFill>
                  <a:schemeClr val="bg1">
                    <a:lumMod val="50000"/>
                  </a:schemeClr>
                </a:solidFill>
                <a:latin typeface="Lato Light" panose="020F0302020204030203" pitchFamily="34" charset="0"/>
                <a:cs typeface="Lato Light"/>
              </a:rPr>
              <a:t>添加文字内容添加文字内容</a:t>
            </a:r>
            <a:endParaRPr lang="en-US" altLang="zh-CN" sz="1200" dirty="0">
              <a:solidFill>
                <a:schemeClr val="bg1">
                  <a:lumMod val="50000"/>
                </a:schemeClr>
              </a:solidFill>
              <a:latin typeface="Lato Light" panose="020F0302020204030203" pitchFamily="34" charset="0"/>
              <a:cs typeface="Lato Light"/>
            </a:endParaRPr>
          </a:p>
          <a:p>
            <a:pPr algn="ctr">
              <a:defRPr/>
            </a:pPr>
            <a:r>
              <a:rPr lang="zh-CN" altLang="en-US" sz="1200" dirty="0">
                <a:solidFill>
                  <a:schemeClr val="bg1">
                    <a:lumMod val="50000"/>
                  </a:schemeClr>
                </a:solidFill>
                <a:latin typeface="Lato Light" panose="020F0302020204030203" pitchFamily="34" charset="0"/>
                <a:cs typeface="Lato Light"/>
              </a:rPr>
              <a:t>添加文字内容添加文字内容</a:t>
            </a:r>
            <a:endParaRPr lang="en-US" altLang="zh-CN" sz="1200" dirty="0">
              <a:solidFill>
                <a:schemeClr val="bg1">
                  <a:lumMod val="50000"/>
                </a:schemeClr>
              </a:solidFill>
              <a:latin typeface="Lato Light" panose="020F0302020204030203" pitchFamily="34" charset="0"/>
              <a:cs typeface="Lato Light"/>
            </a:endParaRPr>
          </a:p>
          <a:p>
            <a:pPr algn="ctr">
              <a:defRPr/>
            </a:pPr>
            <a:r>
              <a:rPr lang="zh-CN" altLang="en-US" sz="1200" dirty="0">
                <a:solidFill>
                  <a:schemeClr val="bg1">
                    <a:lumMod val="50000"/>
                  </a:schemeClr>
                </a:solidFill>
                <a:latin typeface="Lato Light" panose="020F0302020204030203" pitchFamily="34" charset="0"/>
                <a:cs typeface="Lato Light"/>
              </a:rPr>
              <a:t>添加文字内容添加文字内容</a:t>
            </a:r>
            <a:endParaRPr lang="en-US" altLang="zh-CN" sz="1200" dirty="0">
              <a:solidFill>
                <a:schemeClr val="bg1">
                  <a:lumMod val="50000"/>
                </a:schemeClr>
              </a:solidFill>
              <a:latin typeface="Lato Light" panose="020F0302020204030203" pitchFamily="34" charset="0"/>
              <a:cs typeface="Lato Light"/>
            </a:endParaRPr>
          </a:p>
        </p:txBody>
      </p:sp>
      <p:sp>
        <p:nvSpPr>
          <p:cNvPr id="263" name="TextBox 53"/>
          <p:cNvSpPr txBox="1"/>
          <p:nvPr/>
        </p:nvSpPr>
        <p:spPr>
          <a:xfrm>
            <a:off x="8147741" y="4614149"/>
            <a:ext cx="2609901" cy="830997"/>
          </a:xfrm>
          <a:prstGeom prst="rect">
            <a:avLst/>
          </a:prstGeom>
          <a:noFill/>
        </p:spPr>
        <p:txBody>
          <a:bodyPr wrap="square" rtlCol="0">
            <a:spAutoFit/>
          </a:bodyPr>
          <a:lstStyle>
            <a:defPPr>
              <a:defRPr lang="zh-CN"/>
            </a:defPPr>
            <a:lvl1pPr algn="ctr">
              <a:defRPr sz="1200">
                <a:solidFill>
                  <a:schemeClr val="bg1">
                    <a:lumMod val="50000"/>
                  </a:schemeClr>
                </a:solidFill>
                <a:latin typeface="Lato Light" panose="020F0302020204030203" pitchFamily="34" charset="0"/>
                <a:cs typeface="Lato Light"/>
              </a:defRPr>
            </a:lvl1pPr>
          </a:lstStyle>
          <a:p>
            <a:r>
              <a:rPr lang="zh-CN" altLang="en-US" dirty="0"/>
              <a:t>添加文字内容添加文字内容</a:t>
            </a:r>
            <a:endParaRPr lang="en-US" altLang="zh-CN" dirty="0"/>
          </a:p>
          <a:p>
            <a:r>
              <a:rPr lang="zh-CN" altLang="en-US" dirty="0"/>
              <a:t>添加文字内容添加文字内容</a:t>
            </a:r>
            <a:endParaRPr lang="en-US" altLang="zh-CN" dirty="0"/>
          </a:p>
          <a:p>
            <a:r>
              <a:rPr lang="zh-CN" altLang="en-US" dirty="0"/>
              <a:t>添加文字内容添加文字内容</a:t>
            </a:r>
            <a:endParaRPr lang="en-US" altLang="zh-CN" dirty="0"/>
          </a:p>
          <a:p>
            <a:r>
              <a:rPr lang="zh-CN" altLang="en-US" dirty="0"/>
              <a:t>添加文字内容添加文字内容</a:t>
            </a:r>
            <a:endParaRPr lang="en-US" altLang="zh-CN" dirty="0"/>
          </a:p>
        </p:txBody>
      </p:sp>
      <p:sp>
        <p:nvSpPr>
          <p:cNvPr id="50" name="Freeform 7"/>
          <p:cNvSpPr>
            <a:spLocks noEditPoints="1"/>
          </p:cNvSpPr>
          <p:nvPr/>
        </p:nvSpPr>
        <p:spPr bwMode="auto">
          <a:xfrm>
            <a:off x="274267" y="177608"/>
            <a:ext cx="844103" cy="602930"/>
          </a:xfrm>
          <a:custGeom>
            <a:avLst/>
            <a:gdLst>
              <a:gd name="T0" fmla="*/ 72 w 316"/>
              <a:gd name="T1" fmla="*/ 96 h 179"/>
              <a:gd name="T2" fmla="*/ 72 w 316"/>
              <a:gd name="T3" fmla="*/ 133 h 179"/>
              <a:gd name="T4" fmla="*/ 244 w 316"/>
              <a:gd name="T5" fmla="*/ 133 h 179"/>
              <a:gd name="T6" fmla="*/ 244 w 316"/>
              <a:gd name="T7" fmla="*/ 96 h 179"/>
              <a:gd name="T8" fmla="*/ 237 w 316"/>
              <a:gd name="T9" fmla="*/ 91 h 179"/>
              <a:gd name="T10" fmla="*/ 163 w 316"/>
              <a:gd name="T11" fmla="*/ 122 h 179"/>
              <a:gd name="T12" fmla="*/ 153 w 316"/>
              <a:gd name="T13" fmla="*/ 122 h 179"/>
              <a:gd name="T14" fmla="*/ 80 w 316"/>
              <a:gd name="T15" fmla="*/ 91 h 179"/>
              <a:gd name="T16" fmla="*/ 72 w 316"/>
              <a:gd name="T17" fmla="*/ 96 h 179"/>
              <a:gd name="T18" fmla="*/ 39 w 316"/>
              <a:gd name="T19" fmla="*/ 73 h 179"/>
              <a:gd name="T20" fmla="*/ 39 w 316"/>
              <a:gd name="T21" fmla="*/ 106 h 179"/>
              <a:gd name="T22" fmla="*/ 39 w 316"/>
              <a:gd name="T23" fmla="*/ 107 h 179"/>
              <a:gd name="T24" fmla="*/ 41 w 316"/>
              <a:gd name="T25" fmla="*/ 107 h 179"/>
              <a:gd name="T26" fmla="*/ 45 w 316"/>
              <a:gd name="T27" fmla="*/ 112 h 179"/>
              <a:gd name="T28" fmla="*/ 44 w 316"/>
              <a:gd name="T29" fmla="*/ 119 h 179"/>
              <a:gd name="T30" fmla="*/ 44 w 316"/>
              <a:gd name="T31" fmla="*/ 119 h 179"/>
              <a:gd name="T32" fmla="*/ 44 w 316"/>
              <a:gd name="T33" fmla="*/ 123 h 179"/>
              <a:gd name="T34" fmla="*/ 44 w 316"/>
              <a:gd name="T35" fmla="*/ 124 h 179"/>
              <a:gd name="T36" fmla="*/ 42 w 316"/>
              <a:gd name="T37" fmla="*/ 174 h 179"/>
              <a:gd name="T38" fmla="*/ 41 w 316"/>
              <a:gd name="T39" fmla="*/ 174 h 179"/>
              <a:gd name="T40" fmla="*/ 42 w 316"/>
              <a:gd name="T41" fmla="*/ 169 h 179"/>
              <a:gd name="T42" fmla="*/ 40 w 316"/>
              <a:gd name="T43" fmla="*/ 169 h 179"/>
              <a:gd name="T44" fmla="*/ 35 w 316"/>
              <a:gd name="T45" fmla="*/ 179 h 179"/>
              <a:gd name="T46" fmla="*/ 34 w 316"/>
              <a:gd name="T47" fmla="*/ 178 h 179"/>
              <a:gd name="T48" fmla="*/ 33 w 316"/>
              <a:gd name="T49" fmla="*/ 168 h 179"/>
              <a:gd name="T50" fmla="*/ 31 w 316"/>
              <a:gd name="T51" fmla="*/ 166 h 179"/>
              <a:gd name="T52" fmla="*/ 31 w 316"/>
              <a:gd name="T53" fmla="*/ 172 h 179"/>
              <a:gd name="T54" fmla="*/ 30 w 316"/>
              <a:gd name="T55" fmla="*/ 172 h 179"/>
              <a:gd name="T56" fmla="*/ 29 w 316"/>
              <a:gd name="T57" fmla="*/ 168 h 179"/>
              <a:gd name="T58" fmla="*/ 28 w 316"/>
              <a:gd name="T59" fmla="*/ 169 h 179"/>
              <a:gd name="T60" fmla="*/ 28 w 316"/>
              <a:gd name="T61" fmla="*/ 174 h 179"/>
              <a:gd name="T62" fmla="*/ 27 w 316"/>
              <a:gd name="T63" fmla="*/ 175 h 179"/>
              <a:gd name="T64" fmla="*/ 26 w 316"/>
              <a:gd name="T65" fmla="*/ 123 h 179"/>
              <a:gd name="T66" fmla="*/ 26 w 316"/>
              <a:gd name="T67" fmla="*/ 122 h 179"/>
              <a:gd name="T68" fmla="*/ 26 w 316"/>
              <a:gd name="T69" fmla="*/ 118 h 179"/>
              <a:gd name="T70" fmla="*/ 26 w 316"/>
              <a:gd name="T71" fmla="*/ 118 h 179"/>
              <a:gd name="T72" fmla="*/ 25 w 316"/>
              <a:gd name="T73" fmla="*/ 112 h 179"/>
              <a:gd name="T74" fmla="*/ 30 w 316"/>
              <a:gd name="T75" fmla="*/ 105 h 179"/>
              <a:gd name="T76" fmla="*/ 32 w 316"/>
              <a:gd name="T77" fmla="*/ 105 h 179"/>
              <a:gd name="T78" fmla="*/ 32 w 316"/>
              <a:gd name="T79" fmla="*/ 104 h 179"/>
              <a:gd name="T80" fmla="*/ 32 w 316"/>
              <a:gd name="T81" fmla="*/ 68 h 179"/>
              <a:gd name="T82" fmla="*/ 30 w 316"/>
              <a:gd name="T83" fmla="*/ 65 h 179"/>
              <a:gd name="T84" fmla="*/ 4 w 316"/>
              <a:gd name="T85" fmla="*/ 54 h 179"/>
              <a:gd name="T86" fmla="*/ 4 w 316"/>
              <a:gd name="T87" fmla="*/ 45 h 179"/>
              <a:gd name="T88" fmla="*/ 154 w 316"/>
              <a:gd name="T89" fmla="*/ 0 h 179"/>
              <a:gd name="T90" fmla="*/ 162 w 316"/>
              <a:gd name="T91" fmla="*/ 0 h 179"/>
              <a:gd name="T92" fmla="*/ 311 w 316"/>
              <a:gd name="T93" fmla="*/ 45 h 179"/>
              <a:gd name="T94" fmla="*/ 312 w 316"/>
              <a:gd name="T95" fmla="*/ 54 h 179"/>
              <a:gd name="T96" fmla="*/ 163 w 316"/>
              <a:gd name="T97" fmla="*/ 116 h 179"/>
              <a:gd name="T98" fmla="*/ 153 w 316"/>
              <a:gd name="T99" fmla="*/ 116 h 179"/>
              <a:gd name="T100" fmla="*/ 43 w 316"/>
              <a:gd name="T101" fmla="*/ 70 h 179"/>
              <a:gd name="T102" fmla="*/ 39 w 316"/>
              <a:gd name="T103" fmla="*/ 7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179">
                <a:moveTo>
                  <a:pt x="72" y="96"/>
                </a:moveTo>
                <a:cubicBezTo>
                  <a:pt x="72" y="133"/>
                  <a:pt x="72" y="133"/>
                  <a:pt x="72" y="133"/>
                </a:cubicBezTo>
                <a:cubicBezTo>
                  <a:pt x="72" y="177"/>
                  <a:pt x="244" y="177"/>
                  <a:pt x="244" y="133"/>
                </a:cubicBezTo>
                <a:cubicBezTo>
                  <a:pt x="244" y="96"/>
                  <a:pt x="244" y="96"/>
                  <a:pt x="244" y="96"/>
                </a:cubicBezTo>
                <a:cubicBezTo>
                  <a:pt x="244" y="92"/>
                  <a:pt x="240" y="89"/>
                  <a:pt x="237" y="91"/>
                </a:cubicBezTo>
                <a:cubicBezTo>
                  <a:pt x="163" y="122"/>
                  <a:pt x="163" y="122"/>
                  <a:pt x="163" y="122"/>
                </a:cubicBezTo>
                <a:cubicBezTo>
                  <a:pt x="160" y="123"/>
                  <a:pt x="156" y="123"/>
                  <a:pt x="153" y="122"/>
                </a:cubicBezTo>
                <a:cubicBezTo>
                  <a:pt x="80" y="91"/>
                  <a:pt x="80" y="91"/>
                  <a:pt x="80" y="91"/>
                </a:cubicBezTo>
                <a:cubicBezTo>
                  <a:pt x="76" y="89"/>
                  <a:pt x="72" y="92"/>
                  <a:pt x="72" y="96"/>
                </a:cubicBezTo>
                <a:close/>
                <a:moveTo>
                  <a:pt x="39" y="73"/>
                </a:moveTo>
                <a:cubicBezTo>
                  <a:pt x="39" y="106"/>
                  <a:pt x="39" y="106"/>
                  <a:pt x="39" y="106"/>
                </a:cubicBezTo>
                <a:cubicBezTo>
                  <a:pt x="39" y="106"/>
                  <a:pt x="39" y="106"/>
                  <a:pt x="39" y="107"/>
                </a:cubicBezTo>
                <a:cubicBezTo>
                  <a:pt x="40" y="107"/>
                  <a:pt x="40" y="107"/>
                  <a:pt x="41" y="107"/>
                </a:cubicBezTo>
                <a:cubicBezTo>
                  <a:pt x="45" y="105"/>
                  <a:pt x="45" y="109"/>
                  <a:pt x="45" y="112"/>
                </a:cubicBezTo>
                <a:cubicBezTo>
                  <a:pt x="45" y="114"/>
                  <a:pt x="45" y="117"/>
                  <a:pt x="44" y="119"/>
                </a:cubicBezTo>
                <a:cubicBezTo>
                  <a:pt x="44" y="119"/>
                  <a:pt x="44" y="119"/>
                  <a:pt x="44" y="119"/>
                </a:cubicBezTo>
                <a:cubicBezTo>
                  <a:pt x="46" y="120"/>
                  <a:pt x="46" y="123"/>
                  <a:pt x="44" y="123"/>
                </a:cubicBezTo>
                <a:cubicBezTo>
                  <a:pt x="44" y="123"/>
                  <a:pt x="44" y="124"/>
                  <a:pt x="44" y="124"/>
                </a:cubicBezTo>
                <a:cubicBezTo>
                  <a:pt x="53" y="139"/>
                  <a:pt x="57" y="161"/>
                  <a:pt x="42" y="174"/>
                </a:cubicBezTo>
                <a:cubicBezTo>
                  <a:pt x="41" y="175"/>
                  <a:pt x="41" y="175"/>
                  <a:pt x="41" y="174"/>
                </a:cubicBezTo>
                <a:cubicBezTo>
                  <a:pt x="41" y="172"/>
                  <a:pt x="42" y="171"/>
                  <a:pt x="42" y="169"/>
                </a:cubicBezTo>
                <a:cubicBezTo>
                  <a:pt x="43" y="163"/>
                  <a:pt x="42" y="163"/>
                  <a:pt x="40" y="169"/>
                </a:cubicBezTo>
                <a:cubicBezTo>
                  <a:pt x="39" y="173"/>
                  <a:pt x="37" y="176"/>
                  <a:pt x="35" y="179"/>
                </a:cubicBezTo>
                <a:cubicBezTo>
                  <a:pt x="35" y="179"/>
                  <a:pt x="34" y="179"/>
                  <a:pt x="34" y="178"/>
                </a:cubicBezTo>
                <a:cubicBezTo>
                  <a:pt x="34" y="175"/>
                  <a:pt x="34" y="172"/>
                  <a:pt x="33" y="168"/>
                </a:cubicBezTo>
                <a:cubicBezTo>
                  <a:pt x="33" y="161"/>
                  <a:pt x="32" y="160"/>
                  <a:pt x="31" y="166"/>
                </a:cubicBezTo>
                <a:cubicBezTo>
                  <a:pt x="31" y="168"/>
                  <a:pt x="31" y="170"/>
                  <a:pt x="31" y="172"/>
                </a:cubicBezTo>
                <a:cubicBezTo>
                  <a:pt x="31" y="173"/>
                  <a:pt x="31" y="174"/>
                  <a:pt x="30" y="172"/>
                </a:cubicBezTo>
                <a:cubicBezTo>
                  <a:pt x="30" y="171"/>
                  <a:pt x="30" y="170"/>
                  <a:pt x="29" y="168"/>
                </a:cubicBezTo>
                <a:cubicBezTo>
                  <a:pt x="28" y="165"/>
                  <a:pt x="28" y="165"/>
                  <a:pt x="28" y="169"/>
                </a:cubicBezTo>
                <a:cubicBezTo>
                  <a:pt x="28" y="171"/>
                  <a:pt x="28" y="172"/>
                  <a:pt x="28" y="174"/>
                </a:cubicBezTo>
                <a:cubicBezTo>
                  <a:pt x="28" y="175"/>
                  <a:pt x="28" y="175"/>
                  <a:pt x="27" y="175"/>
                </a:cubicBezTo>
                <a:cubicBezTo>
                  <a:pt x="13" y="162"/>
                  <a:pt x="13" y="142"/>
                  <a:pt x="26" y="123"/>
                </a:cubicBezTo>
                <a:cubicBezTo>
                  <a:pt x="26" y="123"/>
                  <a:pt x="26" y="123"/>
                  <a:pt x="26" y="122"/>
                </a:cubicBezTo>
                <a:cubicBezTo>
                  <a:pt x="23" y="122"/>
                  <a:pt x="23" y="119"/>
                  <a:pt x="26" y="118"/>
                </a:cubicBezTo>
                <a:cubicBezTo>
                  <a:pt x="26" y="118"/>
                  <a:pt x="26" y="118"/>
                  <a:pt x="26" y="118"/>
                </a:cubicBezTo>
                <a:cubicBezTo>
                  <a:pt x="26" y="116"/>
                  <a:pt x="25" y="114"/>
                  <a:pt x="25" y="112"/>
                </a:cubicBezTo>
                <a:cubicBezTo>
                  <a:pt x="25" y="110"/>
                  <a:pt x="27" y="104"/>
                  <a:pt x="30" y="105"/>
                </a:cubicBezTo>
                <a:cubicBezTo>
                  <a:pt x="31" y="106"/>
                  <a:pt x="31" y="106"/>
                  <a:pt x="32" y="105"/>
                </a:cubicBezTo>
                <a:cubicBezTo>
                  <a:pt x="32" y="105"/>
                  <a:pt x="32" y="105"/>
                  <a:pt x="32" y="104"/>
                </a:cubicBezTo>
                <a:cubicBezTo>
                  <a:pt x="32" y="68"/>
                  <a:pt x="32" y="68"/>
                  <a:pt x="32" y="68"/>
                </a:cubicBezTo>
                <a:cubicBezTo>
                  <a:pt x="32" y="67"/>
                  <a:pt x="32" y="65"/>
                  <a:pt x="30" y="65"/>
                </a:cubicBezTo>
                <a:cubicBezTo>
                  <a:pt x="4" y="54"/>
                  <a:pt x="4" y="54"/>
                  <a:pt x="4" y="54"/>
                </a:cubicBezTo>
                <a:cubicBezTo>
                  <a:pt x="0" y="52"/>
                  <a:pt x="0" y="46"/>
                  <a:pt x="4" y="45"/>
                </a:cubicBezTo>
                <a:cubicBezTo>
                  <a:pt x="154" y="0"/>
                  <a:pt x="154" y="0"/>
                  <a:pt x="154" y="0"/>
                </a:cubicBezTo>
                <a:cubicBezTo>
                  <a:pt x="157" y="0"/>
                  <a:pt x="159" y="0"/>
                  <a:pt x="162" y="0"/>
                </a:cubicBezTo>
                <a:cubicBezTo>
                  <a:pt x="311" y="45"/>
                  <a:pt x="311" y="45"/>
                  <a:pt x="311" y="45"/>
                </a:cubicBezTo>
                <a:cubicBezTo>
                  <a:pt x="316" y="46"/>
                  <a:pt x="316" y="52"/>
                  <a:pt x="312" y="54"/>
                </a:cubicBezTo>
                <a:cubicBezTo>
                  <a:pt x="163" y="116"/>
                  <a:pt x="163" y="116"/>
                  <a:pt x="163" y="116"/>
                </a:cubicBezTo>
                <a:cubicBezTo>
                  <a:pt x="160" y="118"/>
                  <a:pt x="156" y="118"/>
                  <a:pt x="153" y="116"/>
                </a:cubicBezTo>
                <a:cubicBezTo>
                  <a:pt x="43" y="70"/>
                  <a:pt x="43" y="70"/>
                  <a:pt x="43" y="70"/>
                </a:cubicBezTo>
                <a:cubicBezTo>
                  <a:pt x="41" y="69"/>
                  <a:pt x="39" y="71"/>
                  <a:pt x="39" y="73"/>
                </a:cubicBezTo>
                <a:close/>
              </a:path>
            </a:pathLst>
          </a:custGeom>
          <a:solidFill>
            <a:schemeClr val="accent4">
              <a:lumMod val="75000"/>
            </a:schemeClr>
          </a:solidFill>
          <a:ln>
            <a:noFill/>
          </a:ln>
        </p:spPr>
        <p:txBody>
          <a:bodyPr vert="horz" wrap="square" lIns="128580" tIns="64290" rIns="128580" bIns="64290" numCol="1" anchor="t" anchorCtr="0" compatLnSpc="1"/>
          <a:lstStyle/>
          <a:p>
            <a:endParaRPr lang="zh-CN" altLang="en-US"/>
          </a:p>
        </p:txBody>
      </p:sp>
      <p:sp>
        <p:nvSpPr>
          <p:cNvPr id="51" name="矩形 50"/>
          <p:cNvSpPr/>
          <p:nvPr/>
        </p:nvSpPr>
        <p:spPr>
          <a:xfrm>
            <a:off x="1217492" y="156237"/>
            <a:ext cx="2339102" cy="604268"/>
          </a:xfrm>
          <a:prstGeom prst="rect">
            <a:avLst/>
          </a:prstGeom>
        </p:spPr>
        <p:txBody>
          <a:bodyPr wrap="none">
            <a:spAutoFit/>
          </a:bodyPr>
          <a:lstStyle/>
          <a:p>
            <a:pPr>
              <a:lnSpc>
                <a:spcPct val="130000"/>
              </a:lnSpc>
            </a:pPr>
            <a:r>
              <a:rPr lang="zh-CN" altLang="en-US" sz="2800" dirty="0">
                <a:solidFill>
                  <a:schemeClr val="accent4">
                    <a:lumMod val="75000"/>
                  </a:schemeClr>
                </a:solidFill>
                <a:latin typeface="方正大黑简体" panose="02010601030101010101" pitchFamily="65" charset="-122"/>
                <a:ea typeface="方正大黑简体" panose="02010601030101010101" pitchFamily="65" charset="-122"/>
              </a:rPr>
              <a:t>论文研究内容</a:t>
            </a:r>
          </a:p>
        </p:txBody>
      </p:sp>
      <p:grpSp>
        <p:nvGrpSpPr>
          <p:cNvPr id="52" name="组合 51"/>
          <p:cNvGrpSpPr/>
          <p:nvPr/>
        </p:nvGrpSpPr>
        <p:grpSpPr>
          <a:xfrm>
            <a:off x="506899" y="557524"/>
            <a:ext cx="11931268" cy="88135"/>
            <a:chOff x="506899" y="557524"/>
            <a:chExt cx="11931268" cy="88135"/>
          </a:xfrm>
        </p:grpSpPr>
        <p:grpSp>
          <p:nvGrpSpPr>
            <p:cNvPr id="53" name="组合 52"/>
            <p:cNvGrpSpPr/>
            <p:nvPr/>
          </p:nvGrpSpPr>
          <p:grpSpPr>
            <a:xfrm>
              <a:off x="506899" y="601592"/>
              <a:ext cx="11931268" cy="0"/>
              <a:chOff x="584018" y="645660"/>
              <a:chExt cx="11931268" cy="0"/>
            </a:xfrm>
          </p:grpSpPr>
          <p:cxnSp>
            <p:nvCxnSpPr>
              <p:cNvPr id="57" name="直接连接符 56"/>
              <p:cNvCxnSpPr/>
              <p:nvPr/>
            </p:nvCxnSpPr>
            <p:spPr>
              <a:xfrm>
                <a:off x="3547432" y="645660"/>
                <a:ext cx="7524521"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584018" y="645660"/>
                <a:ext cx="793215"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1722071" y="645660"/>
                <a:ext cx="793215"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4" name="椭圆 53"/>
            <p:cNvSpPr/>
            <p:nvPr/>
          </p:nvSpPr>
          <p:spPr>
            <a:xfrm>
              <a:off x="11082968"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11259237"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11435506"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25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par>
                                    <p:cTn id="13" presetID="2" presetClass="entr" presetSubtype="1" fill="hold" grpId="0" nodeType="withEffect" p14:presetBounceEnd="26000">
                                      <p:stCondLst>
                                        <p:cond delay="500"/>
                                      </p:stCondLst>
                                      <p:childTnLst>
                                        <p:set>
                                          <p:cBhvr>
                                            <p:cTn id="14" dur="1" fill="hold">
                                              <p:stCondLst>
                                                <p:cond delay="0"/>
                                              </p:stCondLst>
                                            </p:cTn>
                                            <p:tgtEl>
                                              <p:spTgt spid="51"/>
                                            </p:tgtEl>
                                            <p:attrNameLst>
                                              <p:attrName>style.visibility</p:attrName>
                                            </p:attrNameLst>
                                          </p:cBhvr>
                                          <p:to>
                                            <p:strVal val="visible"/>
                                          </p:to>
                                        </p:set>
                                        <p:anim calcmode="lin" valueType="num" p14:bounceEnd="26000">
                                          <p:cBhvr additive="base">
                                            <p:cTn id="15" dur="500" fill="hold"/>
                                            <p:tgtEl>
                                              <p:spTgt spid="51"/>
                                            </p:tgtEl>
                                            <p:attrNameLst>
                                              <p:attrName>ppt_x</p:attrName>
                                            </p:attrNameLst>
                                          </p:cBhvr>
                                          <p:tavLst>
                                            <p:tav tm="0">
                                              <p:val>
                                                <p:strVal val="#ppt_x"/>
                                              </p:val>
                                            </p:tav>
                                            <p:tav tm="100000">
                                              <p:val>
                                                <p:strVal val="#ppt_x"/>
                                              </p:val>
                                            </p:tav>
                                          </p:tavLst>
                                        </p:anim>
                                        <p:anim calcmode="lin" valueType="num" p14:bounceEnd="26000">
                                          <p:cBhvr additive="base">
                                            <p:cTn id="16" dur="500" fill="hold"/>
                                            <p:tgtEl>
                                              <p:spTgt spid="51"/>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53" presetClass="entr" presetSubtype="16" fill="hold" nodeType="afterEffect">
                                      <p:stCondLst>
                                        <p:cond delay="0"/>
                                      </p:stCondLst>
                                      <p:childTnLst>
                                        <p:set>
                                          <p:cBhvr>
                                            <p:cTn id="19" dur="1" fill="hold">
                                              <p:stCondLst>
                                                <p:cond delay="0"/>
                                              </p:stCondLst>
                                            </p:cTn>
                                            <p:tgtEl>
                                              <p:spTgt spid="175"/>
                                            </p:tgtEl>
                                            <p:attrNameLst>
                                              <p:attrName>style.visibility</p:attrName>
                                            </p:attrNameLst>
                                          </p:cBhvr>
                                          <p:to>
                                            <p:strVal val="visible"/>
                                          </p:to>
                                        </p:set>
                                        <p:anim calcmode="lin" valueType="num">
                                          <p:cBhvr>
                                            <p:cTn id="20" dur="500" fill="hold"/>
                                            <p:tgtEl>
                                              <p:spTgt spid="175"/>
                                            </p:tgtEl>
                                            <p:attrNameLst>
                                              <p:attrName>ppt_w</p:attrName>
                                            </p:attrNameLst>
                                          </p:cBhvr>
                                          <p:tavLst>
                                            <p:tav tm="0">
                                              <p:val>
                                                <p:fltVal val="0"/>
                                              </p:val>
                                            </p:tav>
                                            <p:tav tm="100000">
                                              <p:val>
                                                <p:strVal val="#ppt_w"/>
                                              </p:val>
                                            </p:tav>
                                          </p:tavLst>
                                        </p:anim>
                                        <p:anim calcmode="lin" valueType="num">
                                          <p:cBhvr>
                                            <p:cTn id="21" dur="500" fill="hold"/>
                                            <p:tgtEl>
                                              <p:spTgt spid="175"/>
                                            </p:tgtEl>
                                            <p:attrNameLst>
                                              <p:attrName>ppt_h</p:attrName>
                                            </p:attrNameLst>
                                          </p:cBhvr>
                                          <p:tavLst>
                                            <p:tav tm="0">
                                              <p:val>
                                                <p:fltVal val="0"/>
                                              </p:val>
                                            </p:tav>
                                            <p:tav tm="100000">
                                              <p:val>
                                                <p:strVal val="#ppt_h"/>
                                              </p:val>
                                            </p:tav>
                                          </p:tavLst>
                                        </p:anim>
                                        <p:animEffect transition="in" filter="fade">
                                          <p:cBhvr>
                                            <p:cTn id="22" dur="500"/>
                                            <p:tgtEl>
                                              <p:spTgt spid="175"/>
                                            </p:tgtEl>
                                          </p:cBhvr>
                                        </p:animEffect>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258"/>
                                            </p:tgtEl>
                                            <p:attrNameLst>
                                              <p:attrName>style.visibility</p:attrName>
                                            </p:attrNameLst>
                                          </p:cBhvr>
                                          <p:to>
                                            <p:strVal val="visible"/>
                                          </p:to>
                                        </p:set>
                                        <p:animEffect transition="in" filter="fade">
                                          <p:cBhvr>
                                            <p:cTn id="26" dur="750"/>
                                            <p:tgtEl>
                                              <p:spTgt spid="258"/>
                                            </p:tgtEl>
                                          </p:cBhvr>
                                        </p:animEffect>
                                        <p:anim calcmode="lin" valueType="num">
                                          <p:cBhvr>
                                            <p:cTn id="27" dur="750" fill="hold"/>
                                            <p:tgtEl>
                                              <p:spTgt spid="258"/>
                                            </p:tgtEl>
                                            <p:attrNameLst>
                                              <p:attrName>ppt_x</p:attrName>
                                            </p:attrNameLst>
                                          </p:cBhvr>
                                          <p:tavLst>
                                            <p:tav tm="0">
                                              <p:val>
                                                <p:strVal val="#ppt_x"/>
                                              </p:val>
                                            </p:tav>
                                            <p:tav tm="100000">
                                              <p:val>
                                                <p:strVal val="#ppt_x"/>
                                              </p:val>
                                            </p:tav>
                                          </p:tavLst>
                                        </p:anim>
                                        <p:anim calcmode="lin" valueType="num">
                                          <p:cBhvr>
                                            <p:cTn id="28" dur="750" fill="hold"/>
                                            <p:tgtEl>
                                              <p:spTgt spid="258"/>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10" presetClass="entr" presetSubtype="0" fill="hold" grpId="0" nodeType="afterEffect">
                                      <p:stCondLst>
                                        <p:cond delay="0"/>
                                      </p:stCondLst>
                                      <p:childTnLst>
                                        <p:set>
                                          <p:cBhvr>
                                            <p:cTn id="31" dur="1" fill="hold">
                                              <p:stCondLst>
                                                <p:cond delay="0"/>
                                              </p:stCondLst>
                                            </p:cTn>
                                            <p:tgtEl>
                                              <p:spTgt spid="261"/>
                                            </p:tgtEl>
                                            <p:attrNameLst>
                                              <p:attrName>style.visibility</p:attrName>
                                            </p:attrNameLst>
                                          </p:cBhvr>
                                          <p:to>
                                            <p:strVal val="visible"/>
                                          </p:to>
                                        </p:set>
                                        <p:animEffect transition="in" filter="fade">
                                          <p:cBhvr>
                                            <p:cTn id="32" dur="500"/>
                                            <p:tgtEl>
                                              <p:spTgt spid="261"/>
                                            </p:tgtEl>
                                          </p:cBhvr>
                                        </p:animEffect>
                                      </p:childTnLst>
                                    </p:cTn>
                                  </p:par>
                                </p:childTnLst>
                              </p:cTn>
                            </p:par>
                            <p:par>
                              <p:cTn id="33" fill="hold">
                                <p:stCondLst>
                                  <p:cond delay="3250"/>
                                </p:stCondLst>
                                <p:childTnLst>
                                  <p:par>
                                    <p:cTn id="34" presetID="53" presetClass="entr" presetSubtype="16" fill="hold" nodeType="afterEffect">
                                      <p:stCondLst>
                                        <p:cond delay="0"/>
                                      </p:stCondLst>
                                      <p:childTnLst>
                                        <p:set>
                                          <p:cBhvr>
                                            <p:cTn id="35" dur="1" fill="hold">
                                              <p:stCondLst>
                                                <p:cond delay="0"/>
                                              </p:stCondLst>
                                            </p:cTn>
                                            <p:tgtEl>
                                              <p:spTgt spid="186"/>
                                            </p:tgtEl>
                                            <p:attrNameLst>
                                              <p:attrName>style.visibility</p:attrName>
                                            </p:attrNameLst>
                                          </p:cBhvr>
                                          <p:to>
                                            <p:strVal val="visible"/>
                                          </p:to>
                                        </p:set>
                                        <p:anim calcmode="lin" valueType="num">
                                          <p:cBhvr>
                                            <p:cTn id="36" dur="500" fill="hold"/>
                                            <p:tgtEl>
                                              <p:spTgt spid="186"/>
                                            </p:tgtEl>
                                            <p:attrNameLst>
                                              <p:attrName>ppt_w</p:attrName>
                                            </p:attrNameLst>
                                          </p:cBhvr>
                                          <p:tavLst>
                                            <p:tav tm="0">
                                              <p:val>
                                                <p:fltVal val="0"/>
                                              </p:val>
                                            </p:tav>
                                            <p:tav tm="100000">
                                              <p:val>
                                                <p:strVal val="#ppt_w"/>
                                              </p:val>
                                            </p:tav>
                                          </p:tavLst>
                                        </p:anim>
                                        <p:anim calcmode="lin" valueType="num">
                                          <p:cBhvr>
                                            <p:cTn id="37" dur="500" fill="hold"/>
                                            <p:tgtEl>
                                              <p:spTgt spid="186"/>
                                            </p:tgtEl>
                                            <p:attrNameLst>
                                              <p:attrName>ppt_h</p:attrName>
                                            </p:attrNameLst>
                                          </p:cBhvr>
                                          <p:tavLst>
                                            <p:tav tm="0">
                                              <p:val>
                                                <p:fltVal val="0"/>
                                              </p:val>
                                            </p:tav>
                                            <p:tav tm="100000">
                                              <p:val>
                                                <p:strVal val="#ppt_h"/>
                                              </p:val>
                                            </p:tav>
                                          </p:tavLst>
                                        </p:anim>
                                        <p:animEffect transition="in" filter="fade">
                                          <p:cBhvr>
                                            <p:cTn id="38" dur="500"/>
                                            <p:tgtEl>
                                              <p:spTgt spid="186"/>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9"/>
                                            </p:tgtEl>
                                            <p:attrNameLst>
                                              <p:attrName>style.visibility</p:attrName>
                                            </p:attrNameLst>
                                          </p:cBhvr>
                                          <p:to>
                                            <p:strVal val="visible"/>
                                          </p:to>
                                        </p:set>
                                        <p:animEffect transition="in" filter="fade">
                                          <p:cBhvr>
                                            <p:cTn id="42" dur="750"/>
                                            <p:tgtEl>
                                              <p:spTgt spid="259"/>
                                            </p:tgtEl>
                                          </p:cBhvr>
                                        </p:animEffect>
                                        <p:anim calcmode="lin" valueType="num">
                                          <p:cBhvr>
                                            <p:cTn id="43" dur="750" fill="hold"/>
                                            <p:tgtEl>
                                              <p:spTgt spid="259"/>
                                            </p:tgtEl>
                                            <p:attrNameLst>
                                              <p:attrName>ppt_x</p:attrName>
                                            </p:attrNameLst>
                                          </p:cBhvr>
                                          <p:tavLst>
                                            <p:tav tm="0">
                                              <p:val>
                                                <p:strVal val="#ppt_x"/>
                                              </p:val>
                                            </p:tav>
                                            <p:tav tm="100000">
                                              <p:val>
                                                <p:strVal val="#ppt_x"/>
                                              </p:val>
                                            </p:tav>
                                          </p:tavLst>
                                        </p:anim>
                                        <p:anim calcmode="lin" valueType="num">
                                          <p:cBhvr>
                                            <p:cTn id="44" dur="750" fill="hold"/>
                                            <p:tgtEl>
                                              <p:spTgt spid="259"/>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10" presetClass="entr" presetSubtype="0" fill="hold" grpId="0" nodeType="afterEffect">
                                      <p:stCondLst>
                                        <p:cond delay="0"/>
                                      </p:stCondLst>
                                      <p:childTnLst>
                                        <p:set>
                                          <p:cBhvr>
                                            <p:cTn id="47" dur="1" fill="hold">
                                              <p:stCondLst>
                                                <p:cond delay="0"/>
                                              </p:stCondLst>
                                            </p:cTn>
                                            <p:tgtEl>
                                              <p:spTgt spid="262"/>
                                            </p:tgtEl>
                                            <p:attrNameLst>
                                              <p:attrName>style.visibility</p:attrName>
                                            </p:attrNameLst>
                                          </p:cBhvr>
                                          <p:to>
                                            <p:strVal val="visible"/>
                                          </p:to>
                                        </p:set>
                                        <p:animEffect transition="in" filter="fade">
                                          <p:cBhvr>
                                            <p:cTn id="48" dur="500"/>
                                            <p:tgtEl>
                                              <p:spTgt spid="262"/>
                                            </p:tgtEl>
                                          </p:cBhvr>
                                        </p:animEffect>
                                      </p:childTnLst>
                                    </p:cTn>
                                  </p:par>
                                </p:childTnLst>
                              </p:cTn>
                            </p:par>
                            <p:par>
                              <p:cTn id="49" fill="hold">
                                <p:stCondLst>
                                  <p:cond delay="5250"/>
                                </p:stCondLst>
                                <p:childTnLst>
                                  <p:par>
                                    <p:cTn id="50" presetID="53" presetClass="entr" presetSubtype="16" fill="hold" nodeType="afterEffect">
                                      <p:stCondLst>
                                        <p:cond delay="0"/>
                                      </p:stCondLst>
                                      <p:childTnLst>
                                        <p:set>
                                          <p:cBhvr>
                                            <p:cTn id="51" dur="1" fill="hold">
                                              <p:stCondLst>
                                                <p:cond delay="0"/>
                                              </p:stCondLst>
                                            </p:cTn>
                                            <p:tgtEl>
                                              <p:spTgt spid="247"/>
                                            </p:tgtEl>
                                            <p:attrNameLst>
                                              <p:attrName>style.visibility</p:attrName>
                                            </p:attrNameLst>
                                          </p:cBhvr>
                                          <p:to>
                                            <p:strVal val="visible"/>
                                          </p:to>
                                        </p:set>
                                        <p:anim calcmode="lin" valueType="num">
                                          <p:cBhvr>
                                            <p:cTn id="52" dur="500" fill="hold"/>
                                            <p:tgtEl>
                                              <p:spTgt spid="247"/>
                                            </p:tgtEl>
                                            <p:attrNameLst>
                                              <p:attrName>ppt_w</p:attrName>
                                            </p:attrNameLst>
                                          </p:cBhvr>
                                          <p:tavLst>
                                            <p:tav tm="0">
                                              <p:val>
                                                <p:fltVal val="0"/>
                                              </p:val>
                                            </p:tav>
                                            <p:tav tm="100000">
                                              <p:val>
                                                <p:strVal val="#ppt_w"/>
                                              </p:val>
                                            </p:tav>
                                          </p:tavLst>
                                        </p:anim>
                                        <p:anim calcmode="lin" valueType="num">
                                          <p:cBhvr>
                                            <p:cTn id="53" dur="500" fill="hold"/>
                                            <p:tgtEl>
                                              <p:spTgt spid="247"/>
                                            </p:tgtEl>
                                            <p:attrNameLst>
                                              <p:attrName>ppt_h</p:attrName>
                                            </p:attrNameLst>
                                          </p:cBhvr>
                                          <p:tavLst>
                                            <p:tav tm="0">
                                              <p:val>
                                                <p:fltVal val="0"/>
                                              </p:val>
                                            </p:tav>
                                            <p:tav tm="100000">
                                              <p:val>
                                                <p:strVal val="#ppt_h"/>
                                              </p:val>
                                            </p:tav>
                                          </p:tavLst>
                                        </p:anim>
                                        <p:animEffect transition="in" filter="fade">
                                          <p:cBhvr>
                                            <p:cTn id="54" dur="500"/>
                                            <p:tgtEl>
                                              <p:spTgt spid="247"/>
                                            </p:tgtEl>
                                          </p:cBhvr>
                                        </p:animEffect>
                                      </p:childTnLst>
                                    </p:cTn>
                                  </p:par>
                                </p:childTnLst>
                              </p:cTn>
                            </p:par>
                            <p:par>
                              <p:cTn id="55" fill="hold">
                                <p:stCondLst>
                                  <p:cond delay="5750"/>
                                </p:stCondLst>
                                <p:childTnLst>
                                  <p:par>
                                    <p:cTn id="56" presetID="42" presetClass="entr" presetSubtype="0" fill="hold" grpId="0" nodeType="afterEffect">
                                      <p:stCondLst>
                                        <p:cond delay="0"/>
                                      </p:stCondLst>
                                      <p:childTnLst>
                                        <p:set>
                                          <p:cBhvr>
                                            <p:cTn id="57" dur="1" fill="hold">
                                              <p:stCondLst>
                                                <p:cond delay="0"/>
                                              </p:stCondLst>
                                            </p:cTn>
                                            <p:tgtEl>
                                              <p:spTgt spid="260"/>
                                            </p:tgtEl>
                                            <p:attrNameLst>
                                              <p:attrName>style.visibility</p:attrName>
                                            </p:attrNameLst>
                                          </p:cBhvr>
                                          <p:to>
                                            <p:strVal val="visible"/>
                                          </p:to>
                                        </p:set>
                                        <p:animEffect transition="in" filter="fade">
                                          <p:cBhvr>
                                            <p:cTn id="58" dur="750"/>
                                            <p:tgtEl>
                                              <p:spTgt spid="260"/>
                                            </p:tgtEl>
                                          </p:cBhvr>
                                        </p:animEffect>
                                        <p:anim calcmode="lin" valueType="num">
                                          <p:cBhvr>
                                            <p:cTn id="59" dur="750" fill="hold"/>
                                            <p:tgtEl>
                                              <p:spTgt spid="260"/>
                                            </p:tgtEl>
                                            <p:attrNameLst>
                                              <p:attrName>ppt_x</p:attrName>
                                            </p:attrNameLst>
                                          </p:cBhvr>
                                          <p:tavLst>
                                            <p:tav tm="0">
                                              <p:val>
                                                <p:strVal val="#ppt_x"/>
                                              </p:val>
                                            </p:tav>
                                            <p:tav tm="100000">
                                              <p:val>
                                                <p:strVal val="#ppt_x"/>
                                              </p:val>
                                            </p:tav>
                                          </p:tavLst>
                                        </p:anim>
                                        <p:anim calcmode="lin" valueType="num">
                                          <p:cBhvr>
                                            <p:cTn id="60" dur="750" fill="hold"/>
                                            <p:tgtEl>
                                              <p:spTgt spid="260"/>
                                            </p:tgtEl>
                                            <p:attrNameLst>
                                              <p:attrName>ppt_y</p:attrName>
                                            </p:attrNameLst>
                                          </p:cBhvr>
                                          <p:tavLst>
                                            <p:tav tm="0">
                                              <p:val>
                                                <p:strVal val="#ppt_y+.1"/>
                                              </p:val>
                                            </p:tav>
                                            <p:tav tm="100000">
                                              <p:val>
                                                <p:strVal val="#ppt_y"/>
                                              </p:val>
                                            </p:tav>
                                          </p:tavLst>
                                        </p:anim>
                                      </p:childTnLst>
                                    </p:cTn>
                                  </p:par>
                                </p:childTnLst>
                              </p:cTn>
                            </p:par>
                            <p:par>
                              <p:cTn id="61" fill="hold">
                                <p:stCondLst>
                                  <p:cond delay="6750"/>
                                </p:stCondLst>
                                <p:childTnLst>
                                  <p:par>
                                    <p:cTn id="62" presetID="10" presetClass="entr" presetSubtype="0" fill="hold" grpId="0" nodeType="afterEffect">
                                      <p:stCondLst>
                                        <p:cond delay="0"/>
                                      </p:stCondLst>
                                      <p:childTnLst>
                                        <p:set>
                                          <p:cBhvr>
                                            <p:cTn id="63" dur="1" fill="hold">
                                              <p:stCondLst>
                                                <p:cond delay="0"/>
                                              </p:stCondLst>
                                            </p:cTn>
                                            <p:tgtEl>
                                              <p:spTgt spid="263"/>
                                            </p:tgtEl>
                                            <p:attrNameLst>
                                              <p:attrName>style.visibility</p:attrName>
                                            </p:attrNameLst>
                                          </p:cBhvr>
                                          <p:to>
                                            <p:strVal val="visible"/>
                                          </p:to>
                                        </p:set>
                                        <p:animEffect transition="in" filter="fade">
                                          <p:cBhvr>
                                            <p:cTn id="64"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p:bldP spid="259" grpId="0"/>
          <p:bldP spid="260" grpId="0"/>
          <p:bldP spid="261" grpId="0"/>
          <p:bldP spid="262" grpId="0"/>
          <p:bldP spid="263" grpId="0"/>
          <p:bldP spid="50" grpId="0" animBg="1"/>
          <p:bldP spid="5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25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par>
                                    <p:cTn id="13" presetID="2" presetClass="entr" presetSubtype="1" fill="hold" grpId="0" nodeType="withEffect">
                                      <p:stCondLst>
                                        <p:cond delay="50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53" presetClass="entr" presetSubtype="16" fill="hold" nodeType="afterEffect">
                                      <p:stCondLst>
                                        <p:cond delay="0"/>
                                      </p:stCondLst>
                                      <p:childTnLst>
                                        <p:set>
                                          <p:cBhvr>
                                            <p:cTn id="19" dur="1" fill="hold">
                                              <p:stCondLst>
                                                <p:cond delay="0"/>
                                              </p:stCondLst>
                                            </p:cTn>
                                            <p:tgtEl>
                                              <p:spTgt spid="175"/>
                                            </p:tgtEl>
                                            <p:attrNameLst>
                                              <p:attrName>style.visibility</p:attrName>
                                            </p:attrNameLst>
                                          </p:cBhvr>
                                          <p:to>
                                            <p:strVal val="visible"/>
                                          </p:to>
                                        </p:set>
                                        <p:anim calcmode="lin" valueType="num">
                                          <p:cBhvr>
                                            <p:cTn id="20" dur="500" fill="hold"/>
                                            <p:tgtEl>
                                              <p:spTgt spid="175"/>
                                            </p:tgtEl>
                                            <p:attrNameLst>
                                              <p:attrName>ppt_w</p:attrName>
                                            </p:attrNameLst>
                                          </p:cBhvr>
                                          <p:tavLst>
                                            <p:tav tm="0">
                                              <p:val>
                                                <p:fltVal val="0"/>
                                              </p:val>
                                            </p:tav>
                                            <p:tav tm="100000">
                                              <p:val>
                                                <p:strVal val="#ppt_w"/>
                                              </p:val>
                                            </p:tav>
                                          </p:tavLst>
                                        </p:anim>
                                        <p:anim calcmode="lin" valueType="num">
                                          <p:cBhvr>
                                            <p:cTn id="21" dur="500" fill="hold"/>
                                            <p:tgtEl>
                                              <p:spTgt spid="175"/>
                                            </p:tgtEl>
                                            <p:attrNameLst>
                                              <p:attrName>ppt_h</p:attrName>
                                            </p:attrNameLst>
                                          </p:cBhvr>
                                          <p:tavLst>
                                            <p:tav tm="0">
                                              <p:val>
                                                <p:fltVal val="0"/>
                                              </p:val>
                                            </p:tav>
                                            <p:tav tm="100000">
                                              <p:val>
                                                <p:strVal val="#ppt_h"/>
                                              </p:val>
                                            </p:tav>
                                          </p:tavLst>
                                        </p:anim>
                                        <p:animEffect transition="in" filter="fade">
                                          <p:cBhvr>
                                            <p:cTn id="22" dur="500"/>
                                            <p:tgtEl>
                                              <p:spTgt spid="175"/>
                                            </p:tgtEl>
                                          </p:cBhvr>
                                        </p:animEffect>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258"/>
                                            </p:tgtEl>
                                            <p:attrNameLst>
                                              <p:attrName>style.visibility</p:attrName>
                                            </p:attrNameLst>
                                          </p:cBhvr>
                                          <p:to>
                                            <p:strVal val="visible"/>
                                          </p:to>
                                        </p:set>
                                        <p:animEffect transition="in" filter="fade">
                                          <p:cBhvr>
                                            <p:cTn id="26" dur="750"/>
                                            <p:tgtEl>
                                              <p:spTgt spid="258"/>
                                            </p:tgtEl>
                                          </p:cBhvr>
                                        </p:animEffect>
                                        <p:anim calcmode="lin" valueType="num">
                                          <p:cBhvr>
                                            <p:cTn id="27" dur="750" fill="hold"/>
                                            <p:tgtEl>
                                              <p:spTgt spid="258"/>
                                            </p:tgtEl>
                                            <p:attrNameLst>
                                              <p:attrName>ppt_x</p:attrName>
                                            </p:attrNameLst>
                                          </p:cBhvr>
                                          <p:tavLst>
                                            <p:tav tm="0">
                                              <p:val>
                                                <p:strVal val="#ppt_x"/>
                                              </p:val>
                                            </p:tav>
                                            <p:tav tm="100000">
                                              <p:val>
                                                <p:strVal val="#ppt_x"/>
                                              </p:val>
                                            </p:tav>
                                          </p:tavLst>
                                        </p:anim>
                                        <p:anim calcmode="lin" valueType="num">
                                          <p:cBhvr>
                                            <p:cTn id="28" dur="750" fill="hold"/>
                                            <p:tgtEl>
                                              <p:spTgt spid="258"/>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10" presetClass="entr" presetSubtype="0" fill="hold" grpId="0" nodeType="afterEffect">
                                      <p:stCondLst>
                                        <p:cond delay="0"/>
                                      </p:stCondLst>
                                      <p:childTnLst>
                                        <p:set>
                                          <p:cBhvr>
                                            <p:cTn id="31" dur="1" fill="hold">
                                              <p:stCondLst>
                                                <p:cond delay="0"/>
                                              </p:stCondLst>
                                            </p:cTn>
                                            <p:tgtEl>
                                              <p:spTgt spid="261"/>
                                            </p:tgtEl>
                                            <p:attrNameLst>
                                              <p:attrName>style.visibility</p:attrName>
                                            </p:attrNameLst>
                                          </p:cBhvr>
                                          <p:to>
                                            <p:strVal val="visible"/>
                                          </p:to>
                                        </p:set>
                                        <p:animEffect transition="in" filter="fade">
                                          <p:cBhvr>
                                            <p:cTn id="32" dur="500"/>
                                            <p:tgtEl>
                                              <p:spTgt spid="261"/>
                                            </p:tgtEl>
                                          </p:cBhvr>
                                        </p:animEffect>
                                      </p:childTnLst>
                                    </p:cTn>
                                  </p:par>
                                </p:childTnLst>
                              </p:cTn>
                            </p:par>
                            <p:par>
                              <p:cTn id="33" fill="hold">
                                <p:stCondLst>
                                  <p:cond delay="3250"/>
                                </p:stCondLst>
                                <p:childTnLst>
                                  <p:par>
                                    <p:cTn id="34" presetID="53" presetClass="entr" presetSubtype="16" fill="hold" nodeType="afterEffect">
                                      <p:stCondLst>
                                        <p:cond delay="0"/>
                                      </p:stCondLst>
                                      <p:childTnLst>
                                        <p:set>
                                          <p:cBhvr>
                                            <p:cTn id="35" dur="1" fill="hold">
                                              <p:stCondLst>
                                                <p:cond delay="0"/>
                                              </p:stCondLst>
                                            </p:cTn>
                                            <p:tgtEl>
                                              <p:spTgt spid="186"/>
                                            </p:tgtEl>
                                            <p:attrNameLst>
                                              <p:attrName>style.visibility</p:attrName>
                                            </p:attrNameLst>
                                          </p:cBhvr>
                                          <p:to>
                                            <p:strVal val="visible"/>
                                          </p:to>
                                        </p:set>
                                        <p:anim calcmode="lin" valueType="num">
                                          <p:cBhvr>
                                            <p:cTn id="36" dur="500" fill="hold"/>
                                            <p:tgtEl>
                                              <p:spTgt spid="186"/>
                                            </p:tgtEl>
                                            <p:attrNameLst>
                                              <p:attrName>ppt_w</p:attrName>
                                            </p:attrNameLst>
                                          </p:cBhvr>
                                          <p:tavLst>
                                            <p:tav tm="0">
                                              <p:val>
                                                <p:fltVal val="0"/>
                                              </p:val>
                                            </p:tav>
                                            <p:tav tm="100000">
                                              <p:val>
                                                <p:strVal val="#ppt_w"/>
                                              </p:val>
                                            </p:tav>
                                          </p:tavLst>
                                        </p:anim>
                                        <p:anim calcmode="lin" valueType="num">
                                          <p:cBhvr>
                                            <p:cTn id="37" dur="500" fill="hold"/>
                                            <p:tgtEl>
                                              <p:spTgt spid="186"/>
                                            </p:tgtEl>
                                            <p:attrNameLst>
                                              <p:attrName>ppt_h</p:attrName>
                                            </p:attrNameLst>
                                          </p:cBhvr>
                                          <p:tavLst>
                                            <p:tav tm="0">
                                              <p:val>
                                                <p:fltVal val="0"/>
                                              </p:val>
                                            </p:tav>
                                            <p:tav tm="100000">
                                              <p:val>
                                                <p:strVal val="#ppt_h"/>
                                              </p:val>
                                            </p:tav>
                                          </p:tavLst>
                                        </p:anim>
                                        <p:animEffect transition="in" filter="fade">
                                          <p:cBhvr>
                                            <p:cTn id="38" dur="500"/>
                                            <p:tgtEl>
                                              <p:spTgt spid="186"/>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9"/>
                                            </p:tgtEl>
                                            <p:attrNameLst>
                                              <p:attrName>style.visibility</p:attrName>
                                            </p:attrNameLst>
                                          </p:cBhvr>
                                          <p:to>
                                            <p:strVal val="visible"/>
                                          </p:to>
                                        </p:set>
                                        <p:animEffect transition="in" filter="fade">
                                          <p:cBhvr>
                                            <p:cTn id="42" dur="750"/>
                                            <p:tgtEl>
                                              <p:spTgt spid="259"/>
                                            </p:tgtEl>
                                          </p:cBhvr>
                                        </p:animEffect>
                                        <p:anim calcmode="lin" valueType="num">
                                          <p:cBhvr>
                                            <p:cTn id="43" dur="750" fill="hold"/>
                                            <p:tgtEl>
                                              <p:spTgt spid="259"/>
                                            </p:tgtEl>
                                            <p:attrNameLst>
                                              <p:attrName>ppt_x</p:attrName>
                                            </p:attrNameLst>
                                          </p:cBhvr>
                                          <p:tavLst>
                                            <p:tav tm="0">
                                              <p:val>
                                                <p:strVal val="#ppt_x"/>
                                              </p:val>
                                            </p:tav>
                                            <p:tav tm="100000">
                                              <p:val>
                                                <p:strVal val="#ppt_x"/>
                                              </p:val>
                                            </p:tav>
                                          </p:tavLst>
                                        </p:anim>
                                        <p:anim calcmode="lin" valueType="num">
                                          <p:cBhvr>
                                            <p:cTn id="44" dur="750" fill="hold"/>
                                            <p:tgtEl>
                                              <p:spTgt spid="259"/>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10" presetClass="entr" presetSubtype="0" fill="hold" grpId="0" nodeType="afterEffect">
                                      <p:stCondLst>
                                        <p:cond delay="0"/>
                                      </p:stCondLst>
                                      <p:childTnLst>
                                        <p:set>
                                          <p:cBhvr>
                                            <p:cTn id="47" dur="1" fill="hold">
                                              <p:stCondLst>
                                                <p:cond delay="0"/>
                                              </p:stCondLst>
                                            </p:cTn>
                                            <p:tgtEl>
                                              <p:spTgt spid="262"/>
                                            </p:tgtEl>
                                            <p:attrNameLst>
                                              <p:attrName>style.visibility</p:attrName>
                                            </p:attrNameLst>
                                          </p:cBhvr>
                                          <p:to>
                                            <p:strVal val="visible"/>
                                          </p:to>
                                        </p:set>
                                        <p:animEffect transition="in" filter="fade">
                                          <p:cBhvr>
                                            <p:cTn id="48" dur="500"/>
                                            <p:tgtEl>
                                              <p:spTgt spid="262"/>
                                            </p:tgtEl>
                                          </p:cBhvr>
                                        </p:animEffect>
                                      </p:childTnLst>
                                    </p:cTn>
                                  </p:par>
                                </p:childTnLst>
                              </p:cTn>
                            </p:par>
                            <p:par>
                              <p:cTn id="49" fill="hold">
                                <p:stCondLst>
                                  <p:cond delay="5250"/>
                                </p:stCondLst>
                                <p:childTnLst>
                                  <p:par>
                                    <p:cTn id="50" presetID="53" presetClass="entr" presetSubtype="16" fill="hold" nodeType="afterEffect">
                                      <p:stCondLst>
                                        <p:cond delay="0"/>
                                      </p:stCondLst>
                                      <p:childTnLst>
                                        <p:set>
                                          <p:cBhvr>
                                            <p:cTn id="51" dur="1" fill="hold">
                                              <p:stCondLst>
                                                <p:cond delay="0"/>
                                              </p:stCondLst>
                                            </p:cTn>
                                            <p:tgtEl>
                                              <p:spTgt spid="247"/>
                                            </p:tgtEl>
                                            <p:attrNameLst>
                                              <p:attrName>style.visibility</p:attrName>
                                            </p:attrNameLst>
                                          </p:cBhvr>
                                          <p:to>
                                            <p:strVal val="visible"/>
                                          </p:to>
                                        </p:set>
                                        <p:anim calcmode="lin" valueType="num">
                                          <p:cBhvr>
                                            <p:cTn id="52" dur="500" fill="hold"/>
                                            <p:tgtEl>
                                              <p:spTgt spid="247"/>
                                            </p:tgtEl>
                                            <p:attrNameLst>
                                              <p:attrName>ppt_w</p:attrName>
                                            </p:attrNameLst>
                                          </p:cBhvr>
                                          <p:tavLst>
                                            <p:tav tm="0">
                                              <p:val>
                                                <p:fltVal val="0"/>
                                              </p:val>
                                            </p:tav>
                                            <p:tav tm="100000">
                                              <p:val>
                                                <p:strVal val="#ppt_w"/>
                                              </p:val>
                                            </p:tav>
                                          </p:tavLst>
                                        </p:anim>
                                        <p:anim calcmode="lin" valueType="num">
                                          <p:cBhvr>
                                            <p:cTn id="53" dur="500" fill="hold"/>
                                            <p:tgtEl>
                                              <p:spTgt spid="247"/>
                                            </p:tgtEl>
                                            <p:attrNameLst>
                                              <p:attrName>ppt_h</p:attrName>
                                            </p:attrNameLst>
                                          </p:cBhvr>
                                          <p:tavLst>
                                            <p:tav tm="0">
                                              <p:val>
                                                <p:fltVal val="0"/>
                                              </p:val>
                                            </p:tav>
                                            <p:tav tm="100000">
                                              <p:val>
                                                <p:strVal val="#ppt_h"/>
                                              </p:val>
                                            </p:tav>
                                          </p:tavLst>
                                        </p:anim>
                                        <p:animEffect transition="in" filter="fade">
                                          <p:cBhvr>
                                            <p:cTn id="54" dur="500"/>
                                            <p:tgtEl>
                                              <p:spTgt spid="247"/>
                                            </p:tgtEl>
                                          </p:cBhvr>
                                        </p:animEffect>
                                      </p:childTnLst>
                                    </p:cTn>
                                  </p:par>
                                </p:childTnLst>
                              </p:cTn>
                            </p:par>
                            <p:par>
                              <p:cTn id="55" fill="hold">
                                <p:stCondLst>
                                  <p:cond delay="5750"/>
                                </p:stCondLst>
                                <p:childTnLst>
                                  <p:par>
                                    <p:cTn id="56" presetID="42" presetClass="entr" presetSubtype="0" fill="hold" grpId="0" nodeType="afterEffect">
                                      <p:stCondLst>
                                        <p:cond delay="0"/>
                                      </p:stCondLst>
                                      <p:childTnLst>
                                        <p:set>
                                          <p:cBhvr>
                                            <p:cTn id="57" dur="1" fill="hold">
                                              <p:stCondLst>
                                                <p:cond delay="0"/>
                                              </p:stCondLst>
                                            </p:cTn>
                                            <p:tgtEl>
                                              <p:spTgt spid="260"/>
                                            </p:tgtEl>
                                            <p:attrNameLst>
                                              <p:attrName>style.visibility</p:attrName>
                                            </p:attrNameLst>
                                          </p:cBhvr>
                                          <p:to>
                                            <p:strVal val="visible"/>
                                          </p:to>
                                        </p:set>
                                        <p:animEffect transition="in" filter="fade">
                                          <p:cBhvr>
                                            <p:cTn id="58" dur="750"/>
                                            <p:tgtEl>
                                              <p:spTgt spid="260"/>
                                            </p:tgtEl>
                                          </p:cBhvr>
                                        </p:animEffect>
                                        <p:anim calcmode="lin" valueType="num">
                                          <p:cBhvr>
                                            <p:cTn id="59" dur="750" fill="hold"/>
                                            <p:tgtEl>
                                              <p:spTgt spid="260"/>
                                            </p:tgtEl>
                                            <p:attrNameLst>
                                              <p:attrName>ppt_x</p:attrName>
                                            </p:attrNameLst>
                                          </p:cBhvr>
                                          <p:tavLst>
                                            <p:tav tm="0">
                                              <p:val>
                                                <p:strVal val="#ppt_x"/>
                                              </p:val>
                                            </p:tav>
                                            <p:tav tm="100000">
                                              <p:val>
                                                <p:strVal val="#ppt_x"/>
                                              </p:val>
                                            </p:tav>
                                          </p:tavLst>
                                        </p:anim>
                                        <p:anim calcmode="lin" valueType="num">
                                          <p:cBhvr>
                                            <p:cTn id="60" dur="750" fill="hold"/>
                                            <p:tgtEl>
                                              <p:spTgt spid="260"/>
                                            </p:tgtEl>
                                            <p:attrNameLst>
                                              <p:attrName>ppt_y</p:attrName>
                                            </p:attrNameLst>
                                          </p:cBhvr>
                                          <p:tavLst>
                                            <p:tav tm="0">
                                              <p:val>
                                                <p:strVal val="#ppt_y+.1"/>
                                              </p:val>
                                            </p:tav>
                                            <p:tav tm="100000">
                                              <p:val>
                                                <p:strVal val="#ppt_y"/>
                                              </p:val>
                                            </p:tav>
                                          </p:tavLst>
                                        </p:anim>
                                      </p:childTnLst>
                                    </p:cTn>
                                  </p:par>
                                </p:childTnLst>
                              </p:cTn>
                            </p:par>
                            <p:par>
                              <p:cTn id="61" fill="hold">
                                <p:stCondLst>
                                  <p:cond delay="6750"/>
                                </p:stCondLst>
                                <p:childTnLst>
                                  <p:par>
                                    <p:cTn id="62" presetID="10" presetClass="entr" presetSubtype="0" fill="hold" grpId="0" nodeType="afterEffect">
                                      <p:stCondLst>
                                        <p:cond delay="0"/>
                                      </p:stCondLst>
                                      <p:childTnLst>
                                        <p:set>
                                          <p:cBhvr>
                                            <p:cTn id="63" dur="1" fill="hold">
                                              <p:stCondLst>
                                                <p:cond delay="0"/>
                                              </p:stCondLst>
                                            </p:cTn>
                                            <p:tgtEl>
                                              <p:spTgt spid="263"/>
                                            </p:tgtEl>
                                            <p:attrNameLst>
                                              <p:attrName>style.visibility</p:attrName>
                                            </p:attrNameLst>
                                          </p:cBhvr>
                                          <p:to>
                                            <p:strVal val="visible"/>
                                          </p:to>
                                        </p:set>
                                        <p:animEffect transition="in" filter="fade">
                                          <p:cBhvr>
                                            <p:cTn id="64"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p:bldP spid="259" grpId="0"/>
          <p:bldP spid="260" grpId="0"/>
          <p:bldP spid="261" grpId="0"/>
          <p:bldP spid="262" grpId="0"/>
          <p:bldP spid="263" grpId="0"/>
          <p:bldP spid="50" grpId="0" animBg="1"/>
          <p:bldP spid="51" grpId="0"/>
        </p:bldLst>
      </p:timing>
    </mc:Fallback>
  </mc:AlternateContent>
</p:sld>
</file>

<file path=ppt/slides/slide12.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62840" y="1606134"/>
            <a:ext cx="2602359" cy="4213551"/>
          </a:xfrm>
          <a:prstGeom prst="rect">
            <a:avLst/>
          </a:prstGeom>
          <a:blipFill dpi="0" rotWithShape="1">
            <a:blip r:embed="rId2" cstate="print">
              <a:graysc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 name="组合 1"/>
          <p:cNvGrpSpPr/>
          <p:nvPr/>
        </p:nvGrpSpPr>
        <p:grpSpPr>
          <a:xfrm>
            <a:off x="2965204" y="1606134"/>
            <a:ext cx="2960655" cy="4213551"/>
            <a:chOff x="2965204" y="1606134"/>
            <a:chExt cx="2960655" cy="4213551"/>
          </a:xfrm>
        </p:grpSpPr>
        <p:sp>
          <p:nvSpPr>
            <p:cNvPr id="15" name="Rectangle 5"/>
            <p:cNvSpPr/>
            <p:nvPr/>
          </p:nvSpPr>
          <p:spPr>
            <a:xfrm>
              <a:off x="2965204" y="1606134"/>
              <a:ext cx="2960655" cy="421355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6" name="Text Placeholder 32"/>
            <p:cNvSpPr txBox="1"/>
            <p:nvPr/>
          </p:nvSpPr>
          <p:spPr>
            <a:xfrm>
              <a:off x="3289238" y="2279092"/>
              <a:ext cx="2238864" cy="299485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105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105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0" indent="0" algn="just">
                <a:lnSpc>
                  <a:spcPct val="150000"/>
                </a:lnSpc>
                <a:buNone/>
              </a:pPr>
              <a:endParaRPr lang="en-US" sz="105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 Placeholder 33"/>
            <p:cNvSpPr txBox="1"/>
            <p:nvPr/>
          </p:nvSpPr>
          <p:spPr>
            <a:xfrm>
              <a:off x="3289238" y="1977263"/>
              <a:ext cx="2557598" cy="21095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zh-CN" altLang="en-US" sz="1370" b="1"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37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矩形 21"/>
          <p:cNvSpPr/>
          <p:nvPr/>
        </p:nvSpPr>
        <p:spPr>
          <a:xfrm>
            <a:off x="6161332" y="1606134"/>
            <a:ext cx="2602359" cy="4213551"/>
          </a:xfrm>
          <a:prstGeom prst="rect">
            <a:avLst/>
          </a:prstGeom>
          <a:blipFill dpi="0" rotWithShape="1">
            <a:blip r:embed="rId2" cstate="print">
              <a:graysc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p:nvPr/>
        </p:nvGrpSpPr>
        <p:grpSpPr>
          <a:xfrm>
            <a:off x="8854003" y="1606134"/>
            <a:ext cx="2960655" cy="4213551"/>
            <a:chOff x="8854003" y="1606134"/>
            <a:chExt cx="2960655" cy="4213551"/>
          </a:xfrm>
        </p:grpSpPr>
        <p:sp>
          <p:nvSpPr>
            <p:cNvPr id="23" name="Rectangle 5"/>
            <p:cNvSpPr/>
            <p:nvPr/>
          </p:nvSpPr>
          <p:spPr>
            <a:xfrm>
              <a:off x="8854003" y="1606134"/>
              <a:ext cx="2960655" cy="4213551"/>
            </a:xfrm>
            <a:prstGeom prst="rect">
              <a:avLst/>
            </a:prstGeom>
            <a:solidFill>
              <a:srgbClr val="44C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24" name="Text Placeholder 32"/>
            <p:cNvSpPr txBox="1"/>
            <p:nvPr/>
          </p:nvSpPr>
          <p:spPr>
            <a:xfrm>
              <a:off x="9178037" y="2279092"/>
              <a:ext cx="2238864" cy="299485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105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105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0" indent="0" algn="just">
                <a:lnSpc>
                  <a:spcPct val="150000"/>
                </a:lnSpc>
                <a:buNone/>
              </a:pPr>
              <a:endParaRPr lang="en-US" sz="105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 Placeholder 33"/>
            <p:cNvSpPr txBox="1"/>
            <p:nvPr/>
          </p:nvSpPr>
          <p:spPr>
            <a:xfrm>
              <a:off x="9178037" y="1977263"/>
              <a:ext cx="2557598" cy="21095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zh-CN" altLang="en-US" sz="1370" b="1"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37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6" name="Freeform 7"/>
          <p:cNvSpPr>
            <a:spLocks noEditPoints="1"/>
          </p:cNvSpPr>
          <p:nvPr/>
        </p:nvSpPr>
        <p:spPr bwMode="auto">
          <a:xfrm>
            <a:off x="274267" y="177608"/>
            <a:ext cx="844103" cy="602930"/>
          </a:xfrm>
          <a:custGeom>
            <a:avLst/>
            <a:gdLst>
              <a:gd name="T0" fmla="*/ 72 w 316"/>
              <a:gd name="T1" fmla="*/ 96 h 179"/>
              <a:gd name="T2" fmla="*/ 72 w 316"/>
              <a:gd name="T3" fmla="*/ 133 h 179"/>
              <a:gd name="T4" fmla="*/ 244 w 316"/>
              <a:gd name="T5" fmla="*/ 133 h 179"/>
              <a:gd name="T6" fmla="*/ 244 w 316"/>
              <a:gd name="T7" fmla="*/ 96 h 179"/>
              <a:gd name="T8" fmla="*/ 237 w 316"/>
              <a:gd name="T9" fmla="*/ 91 h 179"/>
              <a:gd name="T10" fmla="*/ 163 w 316"/>
              <a:gd name="T11" fmla="*/ 122 h 179"/>
              <a:gd name="T12" fmla="*/ 153 w 316"/>
              <a:gd name="T13" fmla="*/ 122 h 179"/>
              <a:gd name="T14" fmla="*/ 80 w 316"/>
              <a:gd name="T15" fmla="*/ 91 h 179"/>
              <a:gd name="T16" fmla="*/ 72 w 316"/>
              <a:gd name="T17" fmla="*/ 96 h 179"/>
              <a:gd name="T18" fmla="*/ 39 w 316"/>
              <a:gd name="T19" fmla="*/ 73 h 179"/>
              <a:gd name="T20" fmla="*/ 39 w 316"/>
              <a:gd name="T21" fmla="*/ 106 h 179"/>
              <a:gd name="T22" fmla="*/ 39 w 316"/>
              <a:gd name="T23" fmla="*/ 107 h 179"/>
              <a:gd name="T24" fmla="*/ 41 w 316"/>
              <a:gd name="T25" fmla="*/ 107 h 179"/>
              <a:gd name="T26" fmla="*/ 45 w 316"/>
              <a:gd name="T27" fmla="*/ 112 h 179"/>
              <a:gd name="T28" fmla="*/ 44 w 316"/>
              <a:gd name="T29" fmla="*/ 119 h 179"/>
              <a:gd name="T30" fmla="*/ 44 w 316"/>
              <a:gd name="T31" fmla="*/ 119 h 179"/>
              <a:gd name="T32" fmla="*/ 44 w 316"/>
              <a:gd name="T33" fmla="*/ 123 h 179"/>
              <a:gd name="T34" fmla="*/ 44 w 316"/>
              <a:gd name="T35" fmla="*/ 124 h 179"/>
              <a:gd name="T36" fmla="*/ 42 w 316"/>
              <a:gd name="T37" fmla="*/ 174 h 179"/>
              <a:gd name="T38" fmla="*/ 41 w 316"/>
              <a:gd name="T39" fmla="*/ 174 h 179"/>
              <a:gd name="T40" fmla="*/ 42 w 316"/>
              <a:gd name="T41" fmla="*/ 169 h 179"/>
              <a:gd name="T42" fmla="*/ 40 w 316"/>
              <a:gd name="T43" fmla="*/ 169 h 179"/>
              <a:gd name="T44" fmla="*/ 35 w 316"/>
              <a:gd name="T45" fmla="*/ 179 h 179"/>
              <a:gd name="T46" fmla="*/ 34 w 316"/>
              <a:gd name="T47" fmla="*/ 178 h 179"/>
              <a:gd name="T48" fmla="*/ 33 w 316"/>
              <a:gd name="T49" fmla="*/ 168 h 179"/>
              <a:gd name="T50" fmla="*/ 31 w 316"/>
              <a:gd name="T51" fmla="*/ 166 h 179"/>
              <a:gd name="T52" fmla="*/ 31 w 316"/>
              <a:gd name="T53" fmla="*/ 172 h 179"/>
              <a:gd name="T54" fmla="*/ 30 w 316"/>
              <a:gd name="T55" fmla="*/ 172 h 179"/>
              <a:gd name="T56" fmla="*/ 29 w 316"/>
              <a:gd name="T57" fmla="*/ 168 h 179"/>
              <a:gd name="T58" fmla="*/ 28 w 316"/>
              <a:gd name="T59" fmla="*/ 169 h 179"/>
              <a:gd name="T60" fmla="*/ 28 w 316"/>
              <a:gd name="T61" fmla="*/ 174 h 179"/>
              <a:gd name="T62" fmla="*/ 27 w 316"/>
              <a:gd name="T63" fmla="*/ 175 h 179"/>
              <a:gd name="T64" fmla="*/ 26 w 316"/>
              <a:gd name="T65" fmla="*/ 123 h 179"/>
              <a:gd name="T66" fmla="*/ 26 w 316"/>
              <a:gd name="T67" fmla="*/ 122 h 179"/>
              <a:gd name="T68" fmla="*/ 26 w 316"/>
              <a:gd name="T69" fmla="*/ 118 h 179"/>
              <a:gd name="T70" fmla="*/ 26 w 316"/>
              <a:gd name="T71" fmla="*/ 118 h 179"/>
              <a:gd name="T72" fmla="*/ 25 w 316"/>
              <a:gd name="T73" fmla="*/ 112 h 179"/>
              <a:gd name="T74" fmla="*/ 30 w 316"/>
              <a:gd name="T75" fmla="*/ 105 h 179"/>
              <a:gd name="T76" fmla="*/ 32 w 316"/>
              <a:gd name="T77" fmla="*/ 105 h 179"/>
              <a:gd name="T78" fmla="*/ 32 w 316"/>
              <a:gd name="T79" fmla="*/ 104 h 179"/>
              <a:gd name="T80" fmla="*/ 32 w 316"/>
              <a:gd name="T81" fmla="*/ 68 h 179"/>
              <a:gd name="T82" fmla="*/ 30 w 316"/>
              <a:gd name="T83" fmla="*/ 65 h 179"/>
              <a:gd name="T84" fmla="*/ 4 w 316"/>
              <a:gd name="T85" fmla="*/ 54 h 179"/>
              <a:gd name="T86" fmla="*/ 4 w 316"/>
              <a:gd name="T87" fmla="*/ 45 h 179"/>
              <a:gd name="T88" fmla="*/ 154 w 316"/>
              <a:gd name="T89" fmla="*/ 0 h 179"/>
              <a:gd name="T90" fmla="*/ 162 w 316"/>
              <a:gd name="T91" fmla="*/ 0 h 179"/>
              <a:gd name="T92" fmla="*/ 311 w 316"/>
              <a:gd name="T93" fmla="*/ 45 h 179"/>
              <a:gd name="T94" fmla="*/ 312 w 316"/>
              <a:gd name="T95" fmla="*/ 54 h 179"/>
              <a:gd name="T96" fmla="*/ 163 w 316"/>
              <a:gd name="T97" fmla="*/ 116 h 179"/>
              <a:gd name="T98" fmla="*/ 153 w 316"/>
              <a:gd name="T99" fmla="*/ 116 h 179"/>
              <a:gd name="T100" fmla="*/ 43 w 316"/>
              <a:gd name="T101" fmla="*/ 70 h 179"/>
              <a:gd name="T102" fmla="*/ 39 w 316"/>
              <a:gd name="T103" fmla="*/ 7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179">
                <a:moveTo>
                  <a:pt x="72" y="96"/>
                </a:moveTo>
                <a:cubicBezTo>
                  <a:pt x="72" y="133"/>
                  <a:pt x="72" y="133"/>
                  <a:pt x="72" y="133"/>
                </a:cubicBezTo>
                <a:cubicBezTo>
                  <a:pt x="72" y="177"/>
                  <a:pt x="244" y="177"/>
                  <a:pt x="244" y="133"/>
                </a:cubicBezTo>
                <a:cubicBezTo>
                  <a:pt x="244" y="96"/>
                  <a:pt x="244" y="96"/>
                  <a:pt x="244" y="96"/>
                </a:cubicBezTo>
                <a:cubicBezTo>
                  <a:pt x="244" y="92"/>
                  <a:pt x="240" y="89"/>
                  <a:pt x="237" y="91"/>
                </a:cubicBezTo>
                <a:cubicBezTo>
                  <a:pt x="163" y="122"/>
                  <a:pt x="163" y="122"/>
                  <a:pt x="163" y="122"/>
                </a:cubicBezTo>
                <a:cubicBezTo>
                  <a:pt x="160" y="123"/>
                  <a:pt x="156" y="123"/>
                  <a:pt x="153" y="122"/>
                </a:cubicBezTo>
                <a:cubicBezTo>
                  <a:pt x="80" y="91"/>
                  <a:pt x="80" y="91"/>
                  <a:pt x="80" y="91"/>
                </a:cubicBezTo>
                <a:cubicBezTo>
                  <a:pt x="76" y="89"/>
                  <a:pt x="72" y="92"/>
                  <a:pt x="72" y="96"/>
                </a:cubicBezTo>
                <a:close/>
                <a:moveTo>
                  <a:pt x="39" y="73"/>
                </a:moveTo>
                <a:cubicBezTo>
                  <a:pt x="39" y="106"/>
                  <a:pt x="39" y="106"/>
                  <a:pt x="39" y="106"/>
                </a:cubicBezTo>
                <a:cubicBezTo>
                  <a:pt x="39" y="106"/>
                  <a:pt x="39" y="106"/>
                  <a:pt x="39" y="107"/>
                </a:cubicBezTo>
                <a:cubicBezTo>
                  <a:pt x="40" y="107"/>
                  <a:pt x="40" y="107"/>
                  <a:pt x="41" y="107"/>
                </a:cubicBezTo>
                <a:cubicBezTo>
                  <a:pt x="45" y="105"/>
                  <a:pt x="45" y="109"/>
                  <a:pt x="45" y="112"/>
                </a:cubicBezTo>
                <a:cubicBezTo>
                  <a:pt x="45" y="114"/>
                  <a:pt x="45" y="117"/>
                  <a:pt x="44" y="119"/>
                </a:cubicBezTo>
                <a:cubicBezTo>
                  <a:pt x="44" y="119"/>
                  <a:pt x="44" y="119"/>
                  <a:pt x="44" y="119"/>
                </a:cubicBezTo>
                <a:cubicBezTo>
                  <a:pt x="46" y="120"/>
                  <a:pt x="46" y="123"/>
                  <a:pt x="44" y="123"/>
                </a:cubicBezTo>
                <a:cubicBezTo>
                  <a:pt x="44" y="123"/>
                  <a:pt x="44" y="124"/>
                  <a:pt x="44" y="124"/>
                </a:cubicBezTo>
                <a:cubicBezTo>
                  <a:pt x="53" y="139"/>
                  <a:pt x="57" y="161"/>
                  <a:pt x="42" y="174"/>
                </a:cubicBezTo>
                <a:cubicBezTo>
                  <a:pt x="41" y="175"/>
                  <a:pt x="41" y="175"/>
                  <a:pt x="41" y="174"/>
                </a:cubicBezTo>
                <a:cubicBezTo>
                  <a:pt x="41" y="172"/>
                  <a:pt x="42" y="171"/>
                  <a:pt x="42" y="169"/>
                </a:cubicBezTo>
                <a:cubicBezTo>
                  <a:pt x="43" y="163"/>
                  <a:pt x="42" y="163"/>
                  <a:pt x="40" y="169"/>
                </a:cubicBezTo>
                <a:cubicBezTo>
                  <a:pt x="39" y="173"/>
                  <a:pt x="37" y="176"/>
                  <a:pt x="35" y="179"/>
                </a:cubicBezTo>
                <a:cubicBezTo>
                  <a:pt x="35" y="179"/>
                  <a:pt x="34" y="179"/>
                  <a:pt x="34" y="178"/>
                </a:cubicBezTo>
                <a:cubicBezTo>
                  <a:pt x="34" y="175"/>
                  <a:pt x="34" y="172"/>
                  <a:pt x="33" y="168"/>
                </a:cubicBezTo>
                <a:cubicBezTo>
                  <a:pt x="33" y="161"/>
                  <a:pt x="32" y="160"/>
                  <a:pt x="31" y="166"/>
                </a:cubicBezTo>
                <a:cubicBezTo>
                  <a:pt x="31" y="168"/>
                  <a:pt x="31" y="170"/>
                  <a:pt x="31" y="172"/>
                </a:cubicBezTo>
                <a:cubicBezTo>
                  <a:pt x="31" y="173"/>
                  <a:pt x="31" y="174"/>
                  <a:pt x="30" y="172"/>
                </a:cubicBezTo>
                <a:cubicBezTo>
                  <a:pt x="30" y="171"/>
                  <a:pt x="30" y="170"/>
                  <a:pt x="29" y="168"/>
                </a:cubicBezTo>
                <a:cubicBezTo>
                  <a:pt x="28" y="165"/>
                  <a:pt x="28" y="165"/>
                  <a:pt x="28" y="169"/>
                </a:cubicBezTo>
                <a:cubicBezTo>
                  <a:pt x="28" y="171"/>
                  <a:pt x="28" y="172"/>
                  <a:pt x="28" y="174"/>
                </a:cubicBezTo>
                <a:cubicBezTo>
                  <a:pt x="28" y="175"/>
                  <a:pt x="28" y="175"/>
                  <a:pt x="27" y="175"/>
                </a:cubicBezTo>
                <a:cubicBezTo>
                  <a:pt x="13" y="162"/>
                  <a:pt x="13" y="142"/>
                  <a:pt x="26" y="123"/>
                </a:cubicBezTo>
                <a:cubicBezTo>
                  <a:pt x="26" y="123"/>
                  <a:pt x="26" y="123"/>
                  <a:pt x="26" y="122"/>
                </a:cubicBezTo>
                <a:cubicBezTo>
                  <a:pt x="23" y="122"/>
                  <a:pt x="23" y="119"/>
                  <a:pt x="26" y="118"/>
                </a:cubicBezTo>
                <a:cubicBezTo>
                  <a:pt x="26" y="118"/>
                  <a:pt x="26" y="118"/>
                  <a:pt x="26" y="118"/>
                </a:cubicBezTo>
                <a:cubicBezTo>
                  <a:pt x="26" y="116"/>
                  <a:pt x="25" y="114"/>
                  <a:pt x="25" y="112"/>
                </a:cubicBezTo>
                <a:cubicBezTo>
                  <a:pt x="25" y="110"/>
                  <a:pt x="27" y="104"/>
                  <a:pt x="30" y="105"/>
                </a:cubicBezTo>
                <a:cubicBezTo>
                  <a:pt x="31" y="106"/>
                  <a:pt x="31" y="106"/>
                  <a:pt x="32" y="105"/>
                </a:cubicBezTo>
                <a:cubicBezTo>
                  <a:pt x="32" y="105"/>
                  <a:pt x="32" y="105"/>
                  <a:pt x="32" y="104"/>
                </a:cubicBezTo>
                <a:cubicBezTo>
                  <a:pt x="32" y="68"/>
                  <a:pt x="32" y="68"/>
                  <a:pt x="32" y="68"/>
                </a:cubicBezTo>
                <a:cubicBezTo>
                  <a:pt x="32" y="67"/>
                  <a:pt x="32" y="65"/>
                  <a:pt x="30" y="65"/>
                </a:cubicBezTo>
                <a:cubicBezTo>
                  <a:pt x="4" y="54"/>
                  <a:pt x="4" y="54"/>
                  <a:pt x="4" y="54"/>
                </a:cubicBezTo>
                <a:cubicBezTo>
                  <a:pt x="0" y="52"/>
                  <a:pt x="0" y="46"/>
                  <a:pt x="4" y="45"/>
                </a:cubicBezTo>
                <a:cubicBezTo>
                  <a:pt x="154" y="0"/>
                  <a:pt x="154" y="0"/>
                  <a:pt x="154" y="0"/>
                </a:cubicBezTo>
                <a:cubicBezTo>
                  <a:pt x="157" y="0"/>
                  <a:pt x="159" y="0"/>
                  <a:pt x="162" y="0"/>
                </a:cubicBezTo>
                <a:cubicBezTo>
                  <a:pt x="311" y="45"/>
                  <a:pt x="311" y="45"/>
                  <a:pt x="311" y="45"/>
                </a:cubicBezTo>
                <a:cubicBezTo>
                  <a:pt x="316" y="46"/>
                  <a:pt x="316" y="52"/>
                  <a:pt x="312" y="54"/>
                </a:cubicBezTo>
                <a:cubicBezTo>
                  <a:pt x="163" y="116"/>
                  <a:pt x="163" y="116"/>
                  <a:pt x="163" y="116"/>
                </a:cubicBezTo>
                <a:cubicBezTo>
                  <a:pt x="160" y="118"/>
                  <a:pt x="156" y="118"/>
                  <a:pt x="153" y="116"/>
                </a:cubicBezTo>
                <a:cubicBezTo>
                  <a:pt x="43" y="70"/>
                  <a:pt x="43" y="70"/>
                  <a:pt x="43" y="70"/>
                </a:cubicBezTo>
                <a:cubicBezTo>
                  <a:pt x="41" y="69"/>
                  <a:pt x="39" y="71"/>
                  <a:pt x="39" y="73"/>
                </a:cubicBezTo>
                <a:close/>
              </a:path>
            </a:pathLst>
          </a:custGeom>
          <a:solidFill>
            <a:schemeClr val="accent4">
              <a:lumMod val="75000"/>
            </a:schemeClr>
          </a:solidFill>
          <a:ln>
            <a:noFill/>
          </a:ln>
        </p:spPr>
        <p:txBody>
          <a:bodyPr vert="horz" wrap="square" lIns="128580" tIns="64290" rIns="128580" bIns="64290" numCol="1" anchor="t" anchorCtr="0" compatLnSpc="1"/>
          <a:lstStyle/>
          <a:p>
            <a:endParaRPr lang="zh-CN" altLang="en-US"/>
          </a:p>
        </p:txBody>
      </p:sp>
      <p:sp>
        <p:nvSpPr>
          <p:cNvPr id="27" name="矩形 26"/>
          <p:cNvSpPr/>
          <p:nvPr/>
        </p:nvSpPr>
        <p:spPr>
          <a:xfrm>
            <a:off x="1217492" y="156237"/>
            <a:ext cx="2339102" cy="604268"/>
          </a:xfrm>
          <a:prstGeom prst="rect">
            <a:avLst/>
          </a:prstGeom>
        </p:spPr>
        <p:txBody>
          <a:bodyPr wrap="none">
            <a:spAutoFit/>
          </a:bodyPr>
          <a:lstStyle/>
          <a:p>
            <a:pPr>
              <a:lnSpc>
                <a:spcPct val="130000"/>
              </a:lnSpc>
            </a:pPr>
            <a:r>
              <a:rPr lang="zh-CN" altLang="en-US" sz="2800" dirty="0">
                <a:solidFill>
                  <a:schemeClr val="accent4">
                    <a:lumMod val="75000"/>
                  </a:schemeClr>
                </a:solidFill>
                <a:latin typeface="方正大黑简体" panose="02010601030101010101" pitchFamily="65" charset="-122"/>
                <a:ea typeface="方正大黑简体" panose="02010601030101010101" pitchFamily="65" charset="-122"/>
              </a:rPr>
              <a:t>论文研究内容</a:t>
            </a:r>
          </a:p>
        </p:txBody>
      </p:sp>
      <p:grpSp>
        <p:nvGrpSpPr>
          <p:cNvPr id="28" name="组合 27"/>
          <p:cNvGrpSpPr/>
          <p:nvPr/>
        </p:nvGrpSpPr>
        <p:grpSpPr>
          <a:xfrm>
            <a:off x="506899" y="557524"/>
            <a:ext cx="11931268" cy="88135"/>
            <a:chOff x="506899" y="557524"/>
            <a:chExt cx="11931268" cy="88135"/>
          </a:xfrm>
        </p:grpSpPr>
        <p:grpSp>
          <p:nvGrpSpPr>
            <p:cNvPr id="29" name="组合 28"/>
            <p:cNvGrpSpPr/>
            <p:nvPr/>
          </p:nvGrpSpPr>
          <p:grpSpPr>
            <a:xfrm>
              <a:off x="506899" y="601592"/>
              <a:ext cx="11931268" cy="0"/>
              <a:chOff x="584018" y="645660"/>
              <a:chExt cx="11931268" cy="0"/>
            </a:xfrm>
          </p:grpSpPr>
          <p:cxnSp>
            <p:nvCxnSpPr>
              <p:cNvPr id="33" name="直接连接符 32"/>
              <p:cNvCxnSpPr/>
              <p:nvPr/>
            </p:nvCxnSpPr>
            <p:spPr>
              <a:xfrm>
                <a:off x="3547432" y="645660"/>
                <a:ext cx="7524521"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84018" y="645660"/>
                <a:ext cx="793215"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1722071" y="645660"/>
                <a:ext cx="793215"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0" name="椭圆 29"/>
            <p:cNvSpPr/>
            <p:nvPr/>
          </p:nvSpPr>
          <p:spPr>
            <a:xfrm>
              <a:off x="11082968"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1259237"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1435506"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25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par>
                                    <p:cTn id="13" presetID="2" presetClass="entr" presetSubtype="1" fill="hold" grpId="0" nodeType="withEffect" p14:presetBounceEnd="26000">
                                      <p:stCondLst>
                                        <p:cond delay="500"/>
                                      </p:stCondLst>
                                      <p:childTnLst>
                                        <p:set>
                                          <p:cBhvr>
                                            <p:cTn id="14" dur="1" fill="hold">
                                              <p:stCondLst>
                                                <p:cond delay="0"/>
                                              </p:stCondLst>
                                            </p:cTn>
                                            <p:tgtEl>
                                              <p:spTgt spid="27"/>
                                            </p:tgtEl>
                                            <p:attrNameLst>
                                              <p:attrName>style.visibility</p:attrName>
                                            </p:attrNameLst>
                                          </p:cBhvr>
                                          <p:to>
                                            <p:strVal val="visible"/>
                                          </p:to>
                                        </p:set>
                                        <p:anim calcmode="lin" valueType="num" p14:bounceEnd="26000">
                                          <p:cBhvr additive="base">
                                            <p:cTn id="15" dur="500" fill="hold"/>
                                            <p:tgtEl>
                                              <p:spTgt spid="27"/>
                                            </p:tgtEl>
                                            <p:attrNameLst>
                                              <p:attrName>ppt_x</p:attrName>
                                            </p:attrNameLst>
                                          </p:cBhvr>
                                          <p:tavLst>
                                            <p:tav tm="0">
                                              <p:val>
                                                <p:strVal val="#ppt_x"/>
                                              </p:val>
                                            </p:tav>
                                            <p:tav tm="100000">
                                              <p:val>
                                                <p:strVal val="#ppt_x"/>
                                              </p:val>
                                            </p:tav>
                                          </p:tavLst>
                                        </p:anim>
                                        <p:anim calcmode="lin" valueType="num" p14:bounceEnd="26000">
                                          <p:cBhvr additive="base">
                                            <p:cTn id="16" dur="500" fill="hold"/>
                                            <p:tgtEl>
                                              <p:spTgt spid="27"/>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 presetClass="entr" presetSubtype="8" fill="hold" grpId="0" nodeType="afterEffect" p14:presetBounceEnd="42000">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14:bounceEnd="42000">
                                          <p:cBhvr additive="base">
                                            <p:cTn id="20" dur="500" fill="hold"/>
                                            <p:tgtEl>
                                              <p:spTgt spid="14"/>
                                            </p:tgtEl>
                                            <p:attrNameLst>
                                              <p:attrName>ppt_x</p:attrName>
                                            </p:attrNameLst>
                                          </p:cBhvr>
                                          <p:tavLst>
                                            <p:tav tm="0">
                                              <p:val>
                                                <p:strVal val="0-#ppt_w/2"/>
                                              </p:val>
                                            </p:tav>
                                            <p:tav tm="100000">
                                              <p:val>
                                                <p:strVal val="#ppt_x"/>
                                              </p:val>
                                            </p:tav>
                                          </p:tavLst>
                                        </p:anim>
                                        <p:anim calcmode="lin" valueType="num" p14:bounceEnd="42000">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par>
                              <p:cTn id="22" fill="hold">
                                <p:stCondLst>
                                  <p:cond delay="1750"/>
                                </p:stCondLst>
                                <p:childTnLst>
                                  <p:par>
                                    <p:cTn id="23" presetID="2" presetClass="entr" presetSubtype="4" fill="hold" nodeType="afterEffect" p14:presetBounceEnd="42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42000">
                                          <p:cBhvr additive="base">
                                            <p:cTn id="25" dur="500" fill="hold"/>
                                            <p:tgtEl>
                                              <p:spTgt spid="2"/>
                                            </p:tgtEl>
                                            <p:attrNameLst>
                                              <p:attrName>ppt_x</p:attrName>
                                            </p:attrNameLst>
                                          </p:cBhvr>
                                          <p:tavLst>
                                            <p:tav tm="0">
                                              <p:val>
                                                <p:strVal val="#ppt_x"/>
                                              </p:val>
                                            </p:tav>
                                            <p:tav tm="100000">
                                              <p:val>
                                                <p:strVal val="#ppt_x"/>
                                              </p:val>
                                            </p:tav>
                                          </p:tavLst>
                                        </p:anim>
                                        <p:anim calcmode="lin" valueType="num" p14:bounceEnd="42000">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par>
                              <p:cTn id="27" fill="hold">
                                <p:stCondLst>
                                  <p:cond delay="2250"/>
                                </p:stCondLst>
                                <p:childTnLst>
                                  <p:par>
                                    <p:cTn id="28" presetID="2" presetClass="entr" presetSubtype="2" fill="hold" grpId="0" nodeType="afterEffect" p14:presetBounceEnd="42000">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14:bounceEnd="42000">
                                          <p:cBhvr additive="base">
                                            <p:cTn id="30" dur="500" fill="hold"/>
                                            <p:tgtEl>
                                              <p:spTgt spid="22"/>
                                            </p:tgtEl>
                                            <p:attrNameLst>
                                              <p:attrName>ppt_x</p:attrName>
                                            </p:attrNameLst>
                                          </p:cBhvr>
                                          <p:tavLst>
                                            <p:tav tm="0">
                                              <p:val>
                                                <p:strVal val="1+#ppt_w/2"/>
                                              </p:val>
                                            </p:tav>
                                            <p:tav tm="100000">
                                              <p:val>
                                                <p:strVal val="#ppt_x"/>
                                              </p:val>
                                            </p:tav>
                                          </p:tavLst>
                                        </p:anim>
                                        <p:anim calcmode="lin" valueType="num" p14:bounceEnd="42000">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2750"/>
                                </p:stCondLst>
                                <p:childTnLst>
                                  <p:par>
                                    <p:cTn id="33" presetID="2" presetClass="entr" presetSubtype="4" fill="hold" nodeType="afterEffect" p14:presetBounceEnd="42000">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14:bounceEnd="42000">
                                          <p:cBhvr additive="base">
                                            <p:cTn id="35" dur="500" fill="hold"/>
                                            <p:tgtEl>
                                              <p:spTgt spid="3"/>
                                            </p:tgtEl>
                                            <p:attrNameLst>
                                              <p:attrName>ppt_x</p:attrName>
                                            </p:attrNameLst>
                                          </p:cBhvr>
                                          <p:tavLst>
                                            <p:tav tm="0">
                                              <p:val>
                                                <p:strVal val="#ppt_x"/>
                                              </p:val>
                                            </p:tav>
                                            <p:tav tm="100000">
                                              <p:val>
                                                <p:strVal val="#ppt_x"/>
                                              </p:val>
                                            </p:tav>
                                          </p:tavLst>
                                        </p:anim>
                                        <p:anim calcmode="lin" valueType="num" p14:bounceEnd="42000">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animBg="1"/>
          <p:bldP spid="26" grpId="0" animBg="1"/>
          <p:bldP spid="2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25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par>
                                    <p:cTn id="13" presetID="2" presetClass="entr" presetSubtype="1" fill="hold" grpId="0" nodeType="withEffect">
                                      <p:stCondLst>
                                        <p:cond delay="5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0-#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par>
                              <p:cTn id="22" fill="hold">
                                <p:stCondLst>
                                  <p:cond delay="1750"/>
                                </p:stCondLst>
                                <p:childTnLst>
                                  <p:par>
                                    <p:cTn id="23" presetID="2" presetClass="entr" presetSubtype="4"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par>
                              <p:cTn id="27" fill="hold">
                                <p:stCondLst>
                                  <p:cond delay="2250"/>
                                </p:stCondLst>
                                <p:childTnLst>
                                  <p:par>
                                    <p:cTn id="28" presetID="2" presetClass="entr" presetSubtype="2"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1+#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2750"/>
                                </p:stCondLst>
                                <p:childTnLst>
                                  <p:par>
                                    <p:cTn id="33" presetID="2" presetClass="entr" presetSubtype="4"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animBg="1"/>
          <p:bldP spid="26" grpId="0" animBg="1"/>
          <p:bldP spid="27" grpId="0"/>
        </p:bldLst>
      </p:timing>
    </mc:Fallback>
  </mc:AlternateContent>
</p:sld>
</file>

<file path=ppt/slides/slide13.xml><?xml version="1.0" encoding="utf-8"?>
<p:sld xmlns:c="http://schemas.openxmlformats.org/drawingml/2006/chart"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10"/>
          <p:cNvGraphicFramePr/>
          <p:nvPr/>
        </p:nvGraphicFramePr>
        <p:xfrm>
          <a:off x="391833" y="1123290"/>
          <a:ext cx="6917128" cy="4611419"/>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组合 1"/>
          <p:cNvGrpSpPr/>
          <p:nvPr/>
        </p:nvGrpSpPr>
        <p:grpSpPr>
          <a:xfrm>
            <a:off x="7595289" y="1538133"/>
            <a:ext cx="3025620" cy="4034915"/>
            <a:chOff x="7590921" y="1471198"/>
            <a:chExt cx="3025620" cy="4034915"/>
          </a:xfrm>
        </p:grpSpPr>
        <p:sp>
          <p:nvSpPr>
            <p:cNvPr id="27" name="Text Placeholder 32"/>
            <p:cNvSpPr txBox="1"/>
            <p:nvPr/>
          </p:nvSpPr>
          <p:spPr>
            <a:xfrm>
              <a:off x="7590921" y="1905127"/>
              <a:ext cx="3025619" cy="3600986"/>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a:t>
              </a:r>
              <a:endParaRPr 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32"/>
            <p:cNvSpPr txBox="1"/>
            <p:nvPr/>
          </p:nvSpPr>
          <p:spPr>
            <a:xfrm>
              <a:off x="7590921" y="1471198"/>
              <a:ext cx="3025620" cy="32541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Freeform 7"/>
          <p:cNvSpPr>
            <a:spLocks noEditPoints="1"/>
          </p:cNvSpPr>
          <p:nvPr/>
        </p:nvSpPr>
        <p:spPr bwMode="auto">
          <a:xfrm>
            <a:off x="274267" y="177608"/>
            <a:ext cx="844103" cy="602930"/>
          </a:xfrm>
          <a:custGeom>
            <a:avLst/>
            <a:gdLst>
              <a:gd name="T0" fmla="*/ 72 w 316"/>
              <a:gd name="T1" fmla="*/ 96 h 179"/>
              <a:gd name="T2" fmla="*/ 72 w 316"/>
              <a:gd name="T3" fmla="*/ 133 h 179"/>
              <a:gd name="T4" fmla="*/ 244 w 316"/>
              <a:gd name="T5" fmla="*/ 133 h 179"/>
              <a:gd name="T6" fmla="*/ 244 w 316"/>
              <a:gd name="T7" fmla="*/ 96 h 179"/>
              <a:gd name="T8" fmla="*/ 237 w 316"/>
              <a:gd name="T9" fmla="*/ 91 h 179"/>
              <a:gd name="T10" fmla="*/ 163 w 316"/>
              <a:gd name="T11" fmla="*/ 122 h 179"/>
              <a:gd name="T12" fmla="*/ 153 w 316"/>
              <a:gd name="T13" fmla="*/ 122 h 179"/>
              <a:gd name="T14" fmla="*/ 80 w 316"/>
              <a:gd name="T15" fmla="*/ 91 h 179"/>
              <a:gd name="T16" fmla="*/ 72 w 316"/>
              <a:gd name="T17" fmla="*/ 96 h 179"/>
              <a:gd name="T18" fmla="*/ 39 w 316"/>
              <a:gd name="T19" fmla="*/ 73 h 179"/>
              <a:gd name="T20" fmla="*/ 39 w 316"/>
              <a:gd name="T21" fmla="*/ 106 h 179"/>
              <a:gd name="T22" fmla="*/ 39 w 316"/>
              <a:gd name="T23" fmla="*/ 107 h 179"/>
              <a:gd name="T24" fmla="*/ 41 w 316"/>
              <a:gd name="T25" fmla="*/ 107 h 179"/>
              <a:gd name="T26" fmla="*/ 45 w 316"/>
              <a:gd name="T27" fmla="*/ 112 h 179"/>
              <a:gd name="T28" fmla="*/ 44 w 316"/>
              <a:gd name="T29" fmla="*/ 119 h 179"/>
              <a:gd name="T30" fmla="*/ 44 w 316"/>
              <a:gd name="T31" fmla="*/ 119 h 179"/>
              <a:gd name="T32" fmla="*/ 44 w 316"/>
              <a:gd name="T33" fmla="*/ 123 h 179"/>
              <a:gd name="T34" fmla="*/ 44 w 316"/>
              <a:gd name="T35" fmla="*/ 124 h 179"/>
              <a:gd name="T36" fmla="*/ 42 w 316"/>
              <a:gd name="T37" fmla="*/ 174 h 179"/>
              <a:gd name="T38" fmla="*/ 41 w 316"/>
              <a:gd name="T39" fmla="*/ 174 h 179"/>
              <a:gd name="T40" fmla="*/ 42 w 316"/>
              <a:gd name="T41" fmla="*/ 169 h 179"/>
              <a:gd name="T42" fmla="*/ 40 w 316"/>
              <a:gd name="T43" fmla="*/ 169 h 179"/>
              <a:gd name="T44" fmla="*/ 35 w 316"/>
              <a:gd name="T45" fmla="*/ 179 h 179"/>
              <a:gd name="T46" fmla="*/ 34 w 316"/>
              <a:gd name="T47" fmla="*/ 178 h 179"/>
              <a:gd name="T48" fmla="*/ 33 w 316"/>
              <a:gd name="T49" fmla="*/ 168 h 179"/>
              <a:gd name="T50" fmla="*/ 31 w 316"/>
              <a:gd name="T51" fmla="*/ 166 h 179"/>
              <a:gd name="T52" fmla="*/ 31 w 316"/>
              <a:gd name="T53" fmla="*/ 172 h 179"/>
              <a:gd name="T54" fmla="*/ 30 w 316"/>
              <a:gd name="T55" fmla="*/ 172 h 179"/>
              <a:gd name="T56" fmla="*/ 29 w 316"/>
              <a:gd name="T57" fmla="*/ 168 h 179"/>
              <a:gd name="T58" fmla="*/ 28 w 316"/>
              <a:gd name="T59" fmla="*/ 169 h 179"/>
              <a:gd name="T60" fmla="*/ 28 w 316"/>
              <a:gd name="T61" fmla="*/ 174 h 179"/>
              <a:gd name="T62" fmla="*/ 27 w 316"/>
              <a:gd name="T63" fmla="*/ 175 h 179"/>
              <a:gd name="T64" fmla="*/ 26 w 316"/>
              <a:gd name="T65" fmla="*/ 123 h 179"/>
              <a:gd name="T66" fmla="*/ 26 w 316"/>
              <a:gd name="T67" fmla="*/ 122 h 179"/>
              <a:gd name="T68" fmla="*/ 26 w 316"/>
              <a:gd name="T69" fmla="*/ 118 h 179"/>
              <a:gd name="T70" fmla="*/ 26 w 316"/>
              <a:gd name="T71" fmla="*/ 118 h 179"/>
              <a:gd name="T72" fmla="*/ 25 w 316"/>
              <a:gd name="T73" fmla="*/ 112 h 179"/>
              <a:gd name="T74" fmla="*/ 30 w 316"/>
              <a:gd name="T75" fmla="*/ 105 h 179"/>
              <a:gd name="T76" fmla="*/ 32 w 316"/>
              <a:gd name="T77" fmla="*/ 105 h 179"/>
              <a:gd name="T78" fmla="*/ 32 w 316"/>
              <a:gd name="T79" fmla="*/ 104 h 179"/>
              <a:gd name="T80" fmla="*/ 32 w 316"/>
              <a:gd name="T81" fmla="*/ 68 h 179"/>
              <a:gd name="T82" fmla="*/ 30 w 316"/>
              <a:gd name="T83" fmla="*/ 65 h 179"/>
              <a:gd name="T84" fmla="*/ 4 w 316"/>
              <a:gd name="T85" fmla="*/ 54 h 179"/>
              <a:gd name="T86" fmla="*/ 4 w 316"/>
              <a:gd name="T87" fmla="*/ 45 h 179"/>
              <a:gd name="T88" fmla="*/ 154 w 316"/>
              <a:gd name="T89" fmla="*/ 0 h 179"/>
              <a:gd name="T90" fmla="*/ 162 w 316"/>
              <a:gd name="T91" fmla="*/ 0 h 179"/>
              <a:gd name="T92" fmla="*/ 311 w 316"/>
              <a:gd name="T93" fmla="*/ 45 h 179"/>
              <a:gd name="T94" fmla="*/ 312 w 316"/>
              <a:gd name="T95" fmla="*/ 54 h 179"/>
              <a:gd name="T96" fmla="*/ 163 w 316"/>
              <a:gd name="T97" fmla="*/ 116 h 179"/>
              <a:gd name="T98" fmla="*/ 153 w 316"/>
              <a:gd name="T99" fmla="*/ 116 h 179"/>
              <a:gd name="T100" fmla="*/ 43 w 316"/>
              <a:gd name="T101" fmla="*/ 70 h 179"/>
              <a:gd name="T102" fmla="*/ 39 w 316"/>
              <a:gd name="T103" fmla="*/ 7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179">
                <a:moveTo>
                  <a:pt x="72" y="96"/>
                </a:moveTo>
                <a:cubicBezTo>
                  <a:pt x="72" y="133"/>
                  <a:pt x="72" y="133"/>
                  <a:pt x="72" y="133"/>
                </a:cubicBezTo>
                <a:cubicBezTo>
                  <a:pt x="72" y="177"/>
                  <a:pt x="244" y="177"/>
                  <a:pt x="244" y="133"/>
                </a:cubicBezTo>
                <a:cubicBezTo>
                  <a:pt x="244" y="96"/>
                  <a:pt x="244" y="96"/>
                  <a:pt x="244" y="96"/>
                </a:cubicBezTo>
                <a:cubicBezTo>
                  <a:pt x="244" y="92"/>
                  <a:pt x="240" y="89"/>
                  <a:pt x="237" y="91"/>
                </a:cubicBezTo>
                <a:cubicBezTo>
                  <a:pt x="163" y="122"/>
                  <a:pt x="163" y="122"/>
                  <a:pt x="163" y="122"/>
                </a:cubicBezTo>
                <a:cubicBezTo>
                  <a:pt x="160" y="123"/>
                  <a:pt x="156" y="123"/>
                  <a:pt x="153" y="122"/>
                </a:cubicBezTo>
                <a:cubicBezTo>
                  <a:pt x="80" y="91"/>
                  <a:pt x="80" y="91"/>
                  <a:pt x="80" y="91"/>
                </a:cubicBezTo>
                <a:cubicBezTo>
                  <a:pt x="76" y="89"/>
                  <a:pt x="72" y="92"/>
                  <a:pt x="72" y="96"/>
                </a:cubicBezTo>
                <a:close/>
                <a:moveTo>
                  <a:pt x="39" y="73"/>
                </a:moveTo>
                <a:cubicBezTo>
                  <a:pt x="39" y="106"/>
                  <a:pt x="39" y="106"/>
                  <a:pt x="39" y="106"/>
                </a:cubicBezTo>
                <a:cubicBezTo>
                  <a:pt x="39" y="106"/>
                  <a:pt x="39" y="106"/>
                  <a:pt x="39" y="107"/>
                </a:cubicBezTo>
                <a:cubicBezTo>
                  <a:pt x="40" y="107"/>
                  <a:pt x="40" y="107"/>
                  <a:pt x="41" y="107"/>
                </a:cubicBezTo>
                <a:cubicBezTo>
                  <a:pt x="45" y="105"/>
                  <a:pt x="45" y="109"/>
                  <a:pt x="45" y="112"/>
                </a:cubicBezTo>
                <a:cubicBezTo>
                  <a:pt x="45" y="114"/>
                  <a:pt x="45" y="117"/>
                  <a:pt x="44" y="119"/>
                </a:cubicBezTo>
                <a:cubicBezTo>
                  <a:pt x="44" y="119"/>
                  <a:pt x="44" y="119"/>
                  <a:pt x="44" y="119"/>
                </a:cubicBezTo>
                <a:cubicBezTo>
                  <a:pt x="46" y="120"/>
                  <a:pt x="46" y="123"/>
                  <a:pt x="44" y="123"/>
                </a:cubicBezTo>
                <a:cubicBezTo>
                  <a:pt x="44" y="123"/>
                  <a:pt x="44" y="124"/>
                  <a:pt x="44" y="124"/>
                </a:cubicBezTo>
                <a:cubicBezTo>
                  <a:pt x="53" y="139"/>
                  <a:pt x="57" y="161"/>
                  <a:pt x="42" y="174"/>
                </a:cubicBezTo>
                <a:cubicBezTo>
                  <a:pt x="41" y="175"/>
                  <a:pt x="41" y="175"/>
                  <a:pt x="41" y="174"/>
                </a:cubicBezTo>
                <a:cubicBezTo>
                  <a:pt x="41" y="172"/>
                  <a:pt x="42" y="171"/>
                  <a:pt x="42" y="169"/>
                </a:cubicBezTo>
                <a:cubicBezTo>
                  <a:pt x="43" y="163"/>
                  <a:pt x="42" y="163"/>
                  <a:pt x="40" y="169"/>
                </a:cubicBezTo>
                <a:cubicBezTo>
                  <a:pt x="39" y="173"/>
                  <a:pt x="37" y="176"/>
                  <a:pt x="35" y="179"/>
                </a:cubicBezTo>
                <a:cubicBezTo>
                  <a:pt x="35" y="179"/>
                  <a:pt x="34" y="179"/>
                  <a:pt x="34" y="178"/>
                </a:cubicBezTo>
                <a:cubicBezTo>
                  <a:pt x="34" y="175"/>
                  <a:pt x="34" y="172"/>
                  <a:pt x="33" y="168"/>
                </a:cubicBezTo>
                <a:cubicBezTo>
                  <a:pt x="33" y="161"/>
                  <a:pt x="32" y="160"/>
                  <a:pt x="31" y="166"/>
                </a:cubicBezTo>
                <a:cubicBezTo>
                  <a:pt x="31" y="168"/>
                  <a:pt x="31" y="170"/>
                  <a:pt x="31" y="172"/>
                </a:cubicBezTo>
                <a:cubicBezTo>
                  <a:pt x="31" y="173"/>
                  <a:pt x="31" y="174"/>
                  <a:pt x="30" y="172"/>
                </a:cubicBezTo>
                <a:cubicBezTo>
                  <a:pt x="30" y="171"/>
                  <a:pt x="30" y="170"/>
                  <a:pt x="29" y="168"/>
                </a:cubicBezTo>
                <a:cubicBezTo>
                  <a:pt x="28" y="165"/>
                  <a:pt x="28" y="165"/>
                  <a:pt x="28" y="169"/>
                </a:cubicBezTo>
                <a:cubicBezTo>
                  <a:pt x="28" y="171"/>
                  <a:pt x="28" y="172"/>
                  <a:pt x="28" y="174"/>
                </a:cubicBezTo>
                <a:cubicBezTo>
                  <a:pt x="28" y="175"/>
                  <a:pt x="28" y="175"/>
                  <a:pt x="27" y="175"/>
                </a:cubicBezTo>
                <a:cubicBezTo>
                  <a:pt x="13" y="162"/>
                  <a:pt x="13" y="142"/>
                  <a:pt x="26" y="123"/>
                </a:cubicBezTo>
                <a:cubicBezTo>
                  <a:pt x="26" y="123"/>
                  <a:pt x="26" y="123"/>
                  <a:pt x="26" y="122"/>
                </a:cubicBezTo>
                <a:cubicBezTo>
                  <a:pt x="23" y="122"/>
                  <a:pt x="23" y="119"/>
                  <a:pt x="26" y="118"/>
                </a:cubicBezTo>
                <a:cubicBezTo>
                  <a:pt x="26" y="118"/>
                  <a:pt x="26" y="118"/>
                  <a:pt x="26" y="118"/>
                </a:cubicBezTo>
                <a:cubicBezTo>
                  <a:pt x="26" y="116"/>
                  <a:pt x="25" y="114"/>
                  <a:pt x="25" y="112"/>
                </a:cubicBezTo>
                <a:cubicBezTo>
                  <a:pt x="25" y="110"/>
                  <a:pt x="27" y="104"/>
                  <a:pt x="30" y="105"/>
                </a:cubicBezTo>
                <a:cubicBezTo>
                  <a:pt x="31" y="106"/>
                  <a:pt x="31" y="106"/>
                  <a:pt x="32" y="105"/>
                </a:cubicBezTo>
                <a:cubicBezTo>
                  <a:pt x="32" y="105"/>
                  <a:pt x="32" y="105"/>
                  <a:pt x="32" y="104"/>
                </a:cubicBezTo>
                <a:cubicBezTo>
                  <a:pt x="32" y="68"/>
                  <a:pt x="32" y="68"/>
                  <a:pt x="32" y="68"/>
                </a:cubicBezTo>
                <a:cubicBezTo>
                  <a:pt x="32" y="67"/>
                  <a:pt x="32" y="65"/>
                  <a:pt x="30" y="65"/>
                </a:cubicBezTo>
                <a:cubicBezTo>
                  <a:pt x="4" y="54"/>
                  <a:pt x="4" y="54"/>
                  <a:pt x="4" y="54"/>
                </a:cubicBezTo>
                <a:cubicBezTo>
                  <a:pt x="0" y="52"/>
                  <a:pt x="0" y="46"/>
                  <a:pt x="4" y="45"/>
                </a:cubicBezTo>
                <a:cubicBezTo>
                  <a:pt x="154" y="0"/>
                  <a:pt x="154" y="0"/>
                  <a:pt x="154" y="0"/>
                </a:cubicBezTo>
                <a:cubicBezTo>
                  <a:pt x="157" y="0"/>
                  <a:pt x="159" y="0"/>
                  <a:pt x="162" y="0"/>
                </a:cubicBezTo>
                <a:cubicBezTo>
                  <a:pt x="311" y="45"/>
                  <a:pt x="311" y="45"/>
                  <a:pt x="311" y="45"/>
                </a:cubicBezTo>
                <a:cubicBezTo>
                  <a:pt x="316" y="46"/>
                  <a:pt x="316" y="52"/>
                  <a:pt x="312" y="54"/>
                </a:cubicBezTo>
                <a:cubicBezTo>
                  <a:pt x="163" y="116"/>
                  <a:pt x="163" y="116"/>
                  <a:pt x="163" y="116"/>
                </a:cubicBezTo>
                <a:cubicBezTo>
                  <a:pt x="160" y="118"/>
                  <a:pt x="156" y="118"/>
                  <a:pt x="153" y="116"/>
                </a:cubicBezTo>
                <a:cubicBezTo>
                  <a:pt x="43" y="70"/>
                  <a:pt x="43" y="70"/>
                  <a:pt x="43" y="70"/>
                </a:cubicBezTo>
                <a:cubicBezTo>
                  <a:pt x="41" y="69"/>
                  <a:pt x="39" y="71"/>
                  <a:pt x="39" y="73"/>
                </a:cubicBezTo>
                <a:close/>
              </a:path>
            </a:pathLst>
          </a:custGeom>
          <a:solidFill>
            <a:schemeClr val="accent4">
              <a:lumMod val="75000"/>
            </a:schemeClr>
          </a:solidFill>
          <a:ln>
            <a:noFill/>
          </a:ln>
        </p:spPr>
        <p:txBody>
          <a:bodyPr vert="horz" wrap="square" lIns="128580" tIns="64290" rIns="128580" bIns="64290" numCol="1" anchor="t" anchorCtr="0" compatLnSpc="1"/>
          <a:lstStyle/>
          <a:p>
            <a:endParaRPr lang="zh-CN" altLang="en-US"/>
          </a:p>
        </p:txBody>
      </p:sp>
      <p:sp>
        <p:nvSpPr>
          <p:cNvPr id="15" name="矩形 14"/>
          <p:cNvSpPr/>
          <p:nvPr/>
        </p:nvSpPr>
        <p:spPr>
          <a:xfrm>
            <a:off x="1217492" y="156237"/>
            <a:ext cx="2339102" cy="604268"/>
          </a:xfrm>
          <a:prstGeom prst="rect">
            <a:avLst/>
          </a:prstGeom>
        </p:spPr>
        <p:txBody>
          <a:bodyPr wrap="none">
            <a:spAutoFit/>
          </a:bodyPr>
          <a:lstStyle/>
          <a:p>
            <a:pPr>
              <a:lnSpc>
                <a:spcPct val="130000"/>
              </a:lnSpc>
            </a:pPr>
            <a:r>
              <a:rPr lang="zh-CN" altLang="en-US" sz="2800" dirty="0">
                <a:solidFill>
                  <a:schemeClr val="accent4">
                    <a:lumMod val="75000"/>
                  </a:schemeClr>
                </a:solidFill>
                <a:latin typeface="方正大黑简体" panose="02010601030101010101" pitchFamily="65" charset="-122"/>
                <a:ea typeface="方正大黑简体" panose="02010601030101010101" pitchFamily="65" charset="-122"/>
              </a:rPr>
              <a:t>论文研究内容</a:t>
            </a:r>
          </a:p>
        </p:txBody>
      </p:sp>
      <p:grpSp>
        <p:nvGrpSpPr>
          <p:cNvPr id="16" name="组合 15"/>
          <p:cNvGrpSpPr/>
          <p:nvPr/>
        </p:nvGrpSpPr>
        <p:grpSpPr>
          <a:xfrm>
            <a:off x="506899" y="557524"/>
            <a:ext cx="11931268" cy="88135"/>
            <a:chOff x="506899" y="557524"/>
            <a:chExt cx="11931268" cy="88135"/>
          </a:xfrm>
        </p:grpSpPr>
        <p:grpSp>
          <p:nvGrpSpPr>
            <p:cNvPr id="21" name="组合 20"/>
            <p:cNvGrpSpPr/>
            <p:nvPr/>
          </p:nvGrpSpPr>
          <p:grpSpPr>
            <a:xfrm>
              <a:off x="506899" y="601592"/>
              <a:ext cx="11931268" cy="0"/>
              <a:chOff x="584018" y="645660"/>
              <a:chExt cx="11931268" cy="0"/>
            </a:xfrm>
          </p:grpSpPr>
          <p:cxnSp>
            <p:nvCxnSpPr>
              <p:cNvPr id="25" name="直接连接符 24"/>
              <p:cNvCxnSpPr/>
              <p:nvPr/>
            </p:nvCxnSpPr>
            <p:spPr>
              <a:xfrm>
                <a:off x="3547432" y="645660"/>
                <a:ext cx="7524521"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84018" y="645660"/>
                <a:ext cx="793215"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1722071" y="645660"/>
                <a:ext cx="793215"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椭圆 21"/>
            <p:cNvSpPr/>
            <p:nvPr/>
          </p:nvSpPr>
          <p:spPr>
            <a:xfrm>
              <a:off x="11082968"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1259237"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1435506"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半闭框 2"/>
          <p:cNvSpPr/>
          <p:nvPr/>
        </p:nvSpPr>
        <p:spPr>
          <a:xfrm>
            <a:off x="7305341" y="1422210"/>
            <a:ext cx="579896" cy="557256"/>
          </a:xfrm>
          <a:prstGeom prst="halfFrame">
            <a:avLst>
              <a:gd name="adj1" fmla="val 5276"/>
              <a:gd name="adj2" fmla="val 3373"/>
            </a:avLst>
          </a:prstGeom>
          <a:solidFill>
            <a:srgbClr val="319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半闭框 30"/>
          <p:cNvSpPr/>
          <p:nvPr/>
        </p:nvSpPr>
        <p:spPr>
          <a:xfrm rot="5400000" flipH="1">
            <a:off x="10118984" y="4928831"/>
            <a:ext cx="739790" cy="679269"/>
          </a:xfrm>
          <a:prstGeom prst="halfFrame">
            <a:avLst>
              <a:gd name="adj1" fmla="val 4707"/>
              <a:gd name="adj2" fmla="val 4706"/>
            </a:avLst>
          </a:prstGeom>
          <a:solidFill>
            <a:srgbClr val="319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2" presetClass="entr" presetSubtype="1" fill="hold" grpId="0" nodeType="withEffect" p14:presetBounceEnd="26000">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14:bounceEnd="26000">
                                          <p:cBhvr additive="base">
                                            <p:cTn id="15" dur="500" fill="hold"/>
                                            <p:tgtEl>
                                              <p:spTgt spid="15"/>
                                            </p:tgtEl>
                                            <p:attrNameLst>
                                              <p:attrName>ppt_x</p:attrName>
                                            </p:attrNameLst>
                                          </p:cBhvr>
                                          <p:tavLst>
                                            <p:tav tm="0">
                                              <p:val>
                                                <p:strVal val="#ppt_x"/>
                                              </p:val>
                                            </p:tav>
                                            <p:tav tm="100000">
                                              <p:val>
                                                <p:strVal val="#ppt_x"/>
                                              </p:val>
                                            </p:tav>
                                          </p:tavLst>
                                        </p:anim>
                                        <p:anim calcmode="lin" valueType="num" p14:bounceEnd="26000">
                                          <p:cBhvr additive="base">
                                            <p:cTn id="16" dur="500" fill="hold"/>
                                            <p:tgtEl>
                                              <p:spTgt spid="15"/>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1" presetClass="entr" presetSubtype="1"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heel(1)">
                                          <p:cBhvr>
                                            <p:cTn id="20" dur="1000"/>
                                            <p:tgtEl>
                                              <p:spTgt spid="26"/>
                                            </p:tgtEl>
                                          </p:cBhvr>
                                        </p:animEffect>
                                      </p:childTnLst>
                                    </p:cTn>
                                  </p:par>
                                </p:childTnLst>
                              </p:cTn>
                            </p:par>
                            <p:par>
                              <p:cTn id="21" fill="hold">
                                <p:stCondLst>
                                  <p:cond delay="2250"/>
                                </p:stCondLst>
                                <p:childTnLst>
                                  <p:par>
                                    <p:cTn id="22" presetID="2" presetClass="entr" presetSubtype="1"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250" fill="hold"/>
                                            <p:tgtEl>
                                              <p:spTgt spid="3"/>
                                            </p:tgtEl>
                                            <p:attrNameLst>
                                              <p:attrName>ppt_x</p:attrName>
                                            </p:attrNameLst>
                                          </p:cBhvr>
                                          <p:tavLst>
                                            <p:tav tm="0">
                                              <p:val>
                                                <p:strVal val="#ppt_x"/>
                                              </p:val>
                                            </p:tav>
                                            <p:tav tm="100000">
                                              <p:val>
                                                <p:strVal val="#ppt_x"/>
                                              </p:val>
                                            </p:tav>
                                          </p:tavLst>
                                        </p:anim>
                                        <p:anim calcmode="lin" valueType="num">
                                          <p:cBhvr additive="base">
                                            <p:cTn id="25" dur="250" fill="hold"/>
                                            <p:tgtEl>
                                              <p:spTgt spid="3"/>
                                            </p:tgtEl>
                                            <p:attrNameLst>
                                              <p:attrName>ppt_y</p:attrName>
                                            </p:attrNameLst>
                                          </p:cBhvr>
                                          <p:tavLst>
                                            <p:tav tm="0">
                                              <p:val>
                                                <p:strVal val="0-#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250" fill="hold"/>
                                            <p:tgtEl>
                                              <p:spTgt spid="31"/>
                                            </p:tgtEl>
                                            <p:attrNameLst>
                                              <p:attrName>ppt_x</p:attrName>
                                            </p:attrNameLst>
                                          </p:cBhvr>
                                          <p:tavLst>
                                            <p:tav tm="0">
                                              <p:val>
                                                <p:strVal val="#ppt_x"/>
                                              </p:val>
                                            </p:tav>
                                            <p:tav tm="100000">
                                              <p:val>
                                                <p:strVal val="#ppt_x"/>
                                              </p:val>
                                            </p:tav>
                                          </p:tavLst>
                                        </p:anim>
                                        <p:anim calcmode="lin" valueType="num">
                                          <p:cBhvr additive="base">
                                            <p:cTn id="29" dur="250" fill="hold"/>
                                            <p:tgtEl>
                                              <p:spTgt spid="31"/>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2" presetClass="entr" presetSubtype="2" accel="41300" fill="hold" nodeType="afterEffect" p14:presetBounceEnd="33000">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14:bounceEnd="33000">
                                          <p:cBhvr additive="base">
                                            <p:cTn id="33" dur="750" fill="hold"/>
                                            <p:tgtEl>
                                              <p:spTgt spid="2"/>
                                            </p:tgtEl>
                                            <p:attrNameLst>
                                              <p:attrName>ppt_x</p:attrName>
                                            </p:attrNameLst>
                                          </p:cBhvr>
                                          <p:tavLst>
                                            <p:tav tm="0">
                                              <p:val>
                                                <p:strVal val="1+#ppt_w/2"/>
                                              </p:val>
                                            </p:tav>
                                            <p:tav tm="100000">
                                              <p:val>
                                                <p:strVal val="#ppt_x"/>
                                              </p:val>
                                            </p:tav>
                                          </p:tavLst>
                                        </p:anim>
                                        <p:anim calcmode="lin" valueType="num" p14:bounceEnd="33000">
                                          <p:cBhvr additive="base">
                                            <p:cTn id="34"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P spid="14" grpId="0" animBg="1"/>
          <p:bldP spid="15" grpId="0"/>
          <p:bldP spid="3" grpId="0" animBg="1"/>
          <p:bldP spid="3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2" presetClass="entr" presetSubtype="1" fill="hold" grpId="0" nodeType="with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1" presetClass="entr" presetSubtype="1"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heel(1)">
                                          <p:cBhvr>
                                            <p:cTn id="20" dur="1000"/>
                                            <p:tgtEl>
                                              <p:spTgt spid="26"/>
                                            </p:tgtEl>
                                          </p:cBhvr>
                                        </p:animEffect>
                                      </p:childTnLst>
                                    </p:cTn>
                                  </p:par>
                                </p:childTnLst>
                              </p:cTn>
                            </p:par>
                            <p:par>
                              <p:cTn id="21" fill="hold">
                                <p:stCondLst>
                                  <p:cond delay="2250"/>
                                </p:stCondLst>
                                <p:childTnLst>
                                  <p:par>
                                    <p:cTn id="22" presetID="2" presetClass="entr" presetSubtype="1"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250" fill="hold"/>
                                            <p:tgtEl>
                                              <p:spTgt spid="3"/>
                                            </p:tgtEl>
                                            <p:attrNameLst>
                                              <p:attrName>ppt_x</p:attrName>
                                            </p:attrNameLst>
                                          </p:cBhvr>
                                          <p:tavLst>
                                            <p:tav tm="0">
                                              <p:val>
                                                <p:strVal val="#ppt_x"/>
                                              </p:val>
                                            </p:tav>
                                            <p:tav tm="100000">
                                              <p:val>
                                                <p:strVal val="#ppt_x"/>
                                              </p:val>
                                            </p:tav>
                                          </p:tavLst>
                                        </p:anim>
                                        <p:anim calcmode="lin" valueType="num">
                                          <p:cBhvr additive="base">
                                            <p:cTn id="25" dur="250" fill="hold"/>
                                            <p:tgtEl>
                                              <p:spTgt spid="3"/>
                                            </p:tgtEl>
                                            <p:attrNameLst>
                                              <p:attrName>ppt_y</p:attrName>
                                            </p:attrNameLst>
                                          </p:cBhvr>
                                          <p:tavLst>
                                            <p:tav tm="0">
                                              <p:val>
                                                <p:strVal val="0-#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250" fill="hold"/>
                                            <p:tgtEl>
                                              <p:spTgt spid="31"/>
                                            </p:tgtEl>
                                            <p:attrNameLst>
                                              <p:attrName>ppt_x</p:attrName>
                                            </p:attrNameLst>
                                          </p:cBhvr>
                                          <p:tavLst>
                                            <p:tav tm="0">
                                              <p:val>
                                                <p:strVal val="#ppt_x"/>
                                              </p:val>
                                            </p:tav>
                                            <p:tav tm="100000">
                                              <p:val>
                                                <p:strVal val="#ppt_x"/>
                                              </p:val>
                                            </p:tav>
                                          </p:tavLst>
                                        </p:anim>
                                        <p:anim calcmode="lin" valueType="num">
                                          <p:cBhvr additive="base">
                                            <p:cTn id="29" dur="250" fill="hold"/>
                                            <p:tgtEl>
                                              <p:spTgt spid="31"/>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2" presetClass="entr" presetSubtype="2" accel="4130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750" fill="hold"/>
                                            <p:tgtEl>
                                              <p:spTgt spid="2"/>
                                            </p:tgtEl>
                                            <p:attrNameLst>
                                              <p:attrName>ppt_x</p:attrName>
                                            </p:attrNameLst>
                                          </p:cBhvr>
                                          <p:tavLst>
                                            <p:tav tm="0">
                                              <p:val>
                                                <p:strVal val="1+#ppt_w/2"/>
                                              </p:val>
                                            </p:tav>
                                            <p:tav tm="100000">
                                              <p:val>
                                                <p:strVal val="#ppt_x"/>
                                              </p:val>
                                            </p:tav>
                                          </p:tavLst>
                                        </p:anim>
                                        <p:anim calcmode="lin" valueType="num">
                                          <p:cBhvr additive="base">
                                            <p:cTn id="34"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P spid="14" grpId="0" animBg="1"/>
          <p:bldP spid="15" grpId="0"/>
          <p:bldP spid="3" grpId="0" animBg="1"/>
          <p:bldP spid="31" grpId="0" animBg="1"/>
        </p:bldLst>
      </p:timing>
    </mc:Fallback>
  </mc:AlternateContent>
</p:sld>
</file>

<file path=ppt/slides/slide14.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2"/>
          <a:stretch>
            <a:fillRect/>
          </a:stretch>
        </p:blipFill>
        <p:spPr>
          <a:xfrm>
            <a:off x="2416866" y="1923521"/>
            <a:ext cx="2948349" cy="3372440"/>
          </a:xfrm>
          <a:prstGeom prst="rect">
            <a:avLst/>
          </a:prstGeom>
        </p:spPr>
      </p:pic>
      <p:grpSp>
        <p:nvGrpSpPr>
          <p:cNvPr id="3" name="组合 2"/>
          <p:cNvGrpSpPr/>
          <p:nvPr/>
        </p:nvGrpSpPr>
        <p:grpSpPr>
          <a:xfrm>
            <a:off x="4494882" y="1994673"/>
            <a:ext cx="5475383" cy="2533258"/>
            <a:chOff x="4494882" y="1994673"/>
            <a:chExt cx="5475383" cy="2533258"/>
          </a:xfrm>
        </p:grpSpPr>
        <p:sp>
          <p:nvSpPr>
            <p:cNvPr id="33" name="矩形 32"/>
            <p:cNvSpPr/>
            <p:nvPr/>
          </p:nvSpPr>
          <p:spPr>
            <a:xfrm>
              <a:off x="4494882" y="2038119"/>
              <a:ext cx="5475383" cy="2489812"/>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4831915" y="3002576"/>
              <a:ext cx="4801314" cy="1189300"/>
            </a:xfrm>
            <a:prstGeom prst="rect">
              <a:avLst/>
            </a:prstGeom>
          </p:spPr>
          <p:txBody>
            <a:bodyPr wrap="none">
              <a:spAutoFit/>
            </a:bodyPr>
            <a:lstStyle/>
            <a:p>
              <a:pPr algn="ctr">
                <a:lnSpc>
                  <a:spcPct val="130000"/>
                </a:lnSpc>
              </a:pPr>
              <a:r>
                <a:rPr lang="zh-CN" altLang="en-US" sz="6000" dirty="0">
                  <a:solidFill>
                    <a:schemeClr val="bg1"/>
                  </a:solidFill>
                  <a:effectLst>
                    <a:outerShdw blurRad="38100" dist="38100" dir="2700000" algn="tl">
                      <a:srgbClr val="000000">
                        <a:alpha val="43137"/>
                      </a:srgbClr>
                    </a:outerShdw>
                  </a:effectLst>
                  <a:latin typeface="方正大黑简体" panose="02010601030101010101" pitchFamily="65" charset="-122"/>
                  <a:ea typeface="方正大黑简体" panose="02010601030101010101" pitchFamily="65" charset="-122"/>
                </a:rPr>
                <a:t>论文研究结论</a:t>
              </a:r>
            </a:p>
          </p:txBody>
        </p:sp>
        <p:sp>
          <p:nvSpPr>
            <p:cNvPr id="2" name="矩形 1"/>
            <p:cNvSpPr/>
            <p:nvPr/>
          </p:nvSpPr>
          <p:spPr>
            <a:xfrm>
              <a:off x="6315285" y="1994673"/>
              <a:ext cx="1433406" cy="1323696"/>
            </a:xfrm>
            <a:prstGeom prst="rect">
              <a:avLst/>
            </a:prstGeom>
          </p:spPr>
          <p:txBody>
            <a:bodyPr wrap="none">
              <a:spAutoFit/>
            </a:bodyPr>
            <a:lstStyle/>
            <a:p>
              <a:pPr algn="ctr">
                <a:lnSpc>
                  <a:spcPct val="130000"/>
                </a:lnSpc>
                <a:defRPr/>
              </a:pPr>
              <a:r>
                <a:rPr lang="en-US" altLang="zh-CN" sz="6600" kern="0" dirty="0">
                  <a:solidFill>
                    <a:sysClr val="window" lastClr="FFFFFF"/>
                  </a:solidFill>
                  <a:effectLst>
                    <a:outerShdw blurRad="38100" dist="38100" dir="2700000" algn="tl">
                      <a:srgbClr val="000000">
                        <a:alpha val="43137"/>
                      </a:srgbClr>
                    </a:outerShdw>
                  </a:effectLst>
                  <a:latin typeface="Elephant" panose="02020904090505020303" pitchFamily="18" charset="0"/>
                  <a:ea typeface="方正姚体" panose="02010601030101010101" pitchFamily="2" charset="-122"/>
                </a:rPr>
                <a:t>04</a:t>
              </a:r>
            </a:p>
          </p:txBody>
        </p:sp>
      </p:gr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26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26000">
                                          <p:cBhvr additive="base">
                                            <p:cTn id="7" dur="500" fill="hold"/>
                                            <p:tgtEl>
                                              <p:spTgt spid="3"/>
                                            </p:tgtEl>
                                            <p:attrNameLst>
                                              <p:attrName>ppt_x</p:attrName>
                                            </p:attrNameLst>
                                          </p:cBhvr>
                                          <p:tavLst>
                                            <p:tav tm="0">
                                              <p:val>
                                                <p:strVal val="1+#ppt_w/2"/>
                                              </p:val>
                                            </p:tav>
                                            <p:tav tm="100000">
                                              <p:val>
                                                <p:strVal val="#ppt_x"/>
                                              </p:val>
                                            </p:tav>
                                          </p:tavLst>
                                        </p:anim>
                                        <p:anim calcmode="lin" valueType="num" p14:bounceEnd="26000">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20000">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20000">
                                          <p:cBhvr additive="base">
                                            <p:cTn id="11" dur="500" fill="hold"/>
                                            <p:tgtEl>
                                              <p:spTgt spid="32"/>
                                            </p:tgtEl>
                                            <p:attrNameLst>
                                              <p:attrName>ppt_x</p:attrName>
                                            </p:attrNameLst>
                                          </p:cBhvr>
                                          <p:tavLst>
                                            <p:tav tm="0">
                                              <p:val>
                                                <p:strVal val="0-#ppt_w/2"/>
                                              </p:val>
                                            </p:tav>
                                            <p:tav tm="100000">
                                              <p:val>
                                                <p:strVal val="#ppt_x"/>
                                              </p:val>
                                            </p:tav>
                                          </p:tavLst>
                                        </p:anim>
                                        <p:anim calcmode="lin" valueType="num" p14:bounceEnd="20000">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4403818" y="1969953"/>
            <a:ext cx="2314039" cy="3327609"/>
            <a:chOff x="3348842" y="2209317"/>
            <a:chExt cx="2194918" cy="3327609"/>
          </a:xfrm>
        </p:grpSpPr>
        <p:cxnSp>
          <p:nvCxnSpPr>
            <p:cNvPr id="50" name="直接连接符 49"/>
            <p:cNvCxnSpPr/>
            <p:nvPr/>
          </p:nvCxnSpPr>
          <p:spPr>
            <a:xfrm flipV="1">
              <a:off x="3348842" y="2209317"/>
              <a:ext cx="2194918" cy="214892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3360717" y="3400132"/>
              <a:ext cx="2183043" cy="99373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3348842" y="4383453"/>
              <a:ext cx="2194918" cy="10417"/>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3348842" y="4393870"/>
              <a:ext cx="2194918" cy="1143056"/>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6796836" y="1577106"/>
            <a:ext cx="3651615" cy="728926"/>
            <a:chOff x="5985970" y="1791360"/>
            <a:chExt cx="3651615" cy="728926"/>
          </a:xfrm>
        </p:grpSpPr>
        <p:sp>
          <p:nvSpPr>
            <p:cNvPr id="32" name="Rounded Rectangle 14"/>
            <p:cNvSpPr>
              <a:spLocks noChangeAspect="1"/>
            </p:cNvSpPr>
            <p:nvPr/>
          </p:nvSpPr>
          <p:spPr>
            <a:xfrm>
              <a:off x="5985970" y="1854093"/>
              <a:ext cx="666193" cy="666193"/>
            </a:xfrm>
            <a:prstGeom prst="roundRect">
              <a:avLst>
                <a:gd name="adj" fmla="val 0"/>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2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zh-CN" sz="2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11"/>
            <p:cNvSpPr txBox="1"/>
            <p:nvPr/>
          </p:nvSpPr>
          <p:spPr>
            <a:xfrm>
              <a:off x="6853695" y="1791360"/>
              <a:ext cx="1436291" cy="215572"/>
            </a:xfrm>
            <a:prstGeom prst="rect">
              <a:avLst/>
            </a:prstGeom>
            <a:noFill/>
          </p:spPr>
          <p:txBody>
            <a:bodyPr wrap="none" lIns="0" tIns="0" rIns="0" bIns="0" rtlCol="0">
              <a:spAutoFit/>
            </a:bodyPr>
            <a:lstStyle/>
            <a:p>
              <a:pPr marL="0" lvl="1" algn="ct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1"/>
            <p:cNvSpPr txBox="1"/>
            <p:nvPr/>
          </p:nvSpPr>
          <p:spPr>
            <a:xfrm>
              <a:off x="6867596" y="2089142"/>
              <a:ext cx="2769989" cy="369332"/>
            </a:xfrm>
            <a:prstGeom prst="rect">
              <a:avLst/>
            </a:prstGeom>
            <a:noFill/>
          </p:spPr>
          <p:txBody>
            <a:bodyPr wrap="none" lIns="0" tIns="0" rIns="0" bIns="0" rtlCol="0">
              <a:spAutoFit/>
            </a:bodyPr>
            <a:lstStyle/>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组合 34"/>
          <p:cNvGrpSpPr/>
          <p:nvPr/>
        </p:nvGrpSpPr>
        <p:grpSpPr>
          <a:xfrm>
            <a:off x="6796836" y="2682944"/>
            <a:ext cx="3651615" cy="728926"/>
            <a:chOff x="5985970" y="1791360"/>
            <a:chExt cx="3651615" cy="728926"/>
          </a:xfrm>
        </p:grpSpPr>
        <p:sp>
          <p:nvSpPr>
            <p:cNvPr id="36" name="Rounded Rectangle 14"/>
            <p:cNvSpPr>
              <a:spLocks noChangeAspect="1"/>
            </p:cNvSpPr>
            <p:nvPr/>
          </p:nvSpPr>
          <p:spPr>
            <a:xfrm>
              <a:off x="5985970" y="1854093"/>
              <a:ext cx="666193" cy="666193"/>
            </a:xfrm>
            <a:prstGeom prst="roundRect">
              <a:avLst>
                <a:gd name="adj" fmla="val 0"/>
              </a:avLst>
            </a:prstGeom>
            <a:solidFill>
              <a:schemeClr val="accent4">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2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zh-CN" sz="2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11"/>
            <p:cNvSpPr txBox="1"/>
            <p:nvPr/>
          </p:nvSpPr>
          <p:spPr>
            <a:xfrm>
              <a:off x="6853695" y="1791360"/>
              <a:ext cx="1436291" cy="215572"/>
            </a:xfrm>
            <a:prstGeom prst="rect">
              <a:avLst/>
            </a:prstGeom>
            <a:noFill/>
          </p:spPr>
          <p:txBody>
            <a:bodyPr wrap="none" lIns="0" tIns="0" rIns="0" bIns="0" rtlCol="0">
              <a:spAutoFit/>
            </a:bodyPr>
            <a:lstStyle/>
            <a:p>
              <a:pPr marL="0" lvl="1" algn="ct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1"/>
            <p:cNvSpPr txBox="1"/>
            <p:nvPr/>
          </p:nvSpPr>
          <p:spPr>
            <a:xfrm>
              <a:off x="6867596" y="2089142"/>
              <a:ext cx="2769989" cy="369332"/>
            </a:xfrm>
            <a:prstGeom prst="rect">
              <a:avLst/>
            </a:prstGeom>
            <a:noFill/>
          </p:spPr>
          <p:txBody>
            <a:bodyPr wrap="none" lIns="0" tIns="0" rIns="0" bIns="0" rtlCol="0">
              <a:spAutoFit/>
            </a:bodyPr>
            <a:lstStyle/>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组合 39"/>
          <p:cNvGrpSpPr/>
          <p:nvPr/>
        </p:nvGrpSpPr>
        <p:grpSpPr>
          <a:xfrm>
            <a:off x="1383350" y="1130075"/>
            <a:ext cx="4172565" cy="4842084"/>
            <a:chOff x="696317" y="1393189"/>
            <a:chExt cx="4172565" cy="4842084"/>
          </a:xfrm>
        </p:grpSpPr>
        <p:pic>
          <p:nvPicPr>
            <p:cNvPr id="30" name="图片 29"/>
            <p:cNvPicPr>
              <a:picLocks noChangeAspect="1"/>
            </p:cNvPicPr>
            <p:nvPr/>
          </p:nvPicPr>
          <p:blipFill>
            <a:blip r:embed="rId2"/>
            <a:stretch>
              <a:fillRect/>
            </a:stretch>
          </p:blipFill>
          <p:spPr>
            <a:xfrm>
              <a:off x="696317" y="1393189"/>
              <a:ext cx="4172565" cy="4842084"/>
            </a:xfrm>
            <a:prstGeom prst="rect">
              <a:avLst/>
            </a:prstGeom>
          </p:spPr>
        </p:pic>
        <p:sp>
          <p:nvSpPr>
            <p:cNvPr id="39" name="矩形 38"/>
            <p:cNvSpPr/>
            <p:nvPr/>
          </p:nvSpPr>
          <p:spPr>
            <a:xfrm>
              <a:off x="2919421" y="4191728"/>
              <a:ext cx="543739" cy="652486"/>
            </a:xfrm>
            <a:prstGeom prst="rect">
              <a:avLst/>
            </a:prstGeom>
          </p:spPr>
          <p:txBody>
            <a:bodyPr wrap="none">
              <a:spAutoFit/>
              <a:scene3d>
                <a:camera prst="isometricOffAxis1Right"/>
                <a:lightRig rig="threePt" dir="t"/>
              </a:scene3d>
            </a:bodyPr>
            <a:lstStyle/>
            <a:p>
              <a:pPr>
                <a:lnSpc>
                  <a:spcPct val="130000"/>
                </a:lnSpc>
              </a:pPr>
              <a:r>
                <a:rPr lang="zh-CN" altLang="en-US" sz="2800" dirty="0">
                  <a:solidFill>
                    <a:schemeClr val="accent4">
                      <a:lumMod val="75000"/>
                    </a:schemeClr>
                  </a:solidFill>
                  <a:latin typeface="方正大黑简体" panose="02010601030101010101" pitchFamily="65" charset="-122"/>
                  <a:ea typeface="方正大黑简体" panose="02010601030101010101" pitchFamily="65" charset="-122"/>
                </a:rPr>
                <a:t>论</a:t>
              </a:r>
            </a:p>
          </p:txBody>
        </p:sp>
      </p:grpSp>
      <p:grpSp>
        <p:nvGrpSpPr>
          <p:cNvPr id="41" name="组合 40"/>
          <p:cNvGrpSpPr/>
          <p:nvPr/>
        </p:nvGrpSpPr>
        <p:grpSpPr>
          <a:xfrm>
            <a:off x="6796836" y="3795895"/>
            <a:ext cx="3651615" cy="728926"/>
            <a:chOff x="5985970" y="1791360"/>
            <a:chExt cx="3651615" cy="728926"/>
          </a:xfrm>
        </p:grpSpPr>
        <p:sp>
          <p:nvSpPr>
            <p:cNvPr id="42" name="Rounded Rectangle 14"/>
            <p:cNvSpPr>
              <a:spLocks noChangeAspect="1"/>
            </p:cNvSpPr>
            <p:nvPr/>
          </p:nvSpPr>
          <p:spPr>
            <a:xfrm>
              <a:off x="5985970" y="1854093"/>
              <a:ext cx="666193" cy="666193"/>
            </a:xfrm>
            <a:prstGeom prst="roundRect">
              <a:avLst>
                <a:gd name="adj" fmla="val 0"/>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2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zh-CN" sz="2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11"/>
            <p:cNvSpPr txBox="1"/>
            <p:nvPr/>
          </p:nvSpPr>
          <p:spPr>
            <a:xfrm>
              <a:off x="6853695" y="1791360"/>
              <a:ext cx="1436291" cy="215572"/>
            </a:xfrm>
            <a:prstGeom prst="rect">
              <a:avLst/>
            </a:prstGeom>
            <a:noFill/>
          </p:spPr>
          <p:txBody>
            <a:bodyPr wrap="none" lIns="0" tIns="0" rIns="0" bIns="0" rtlCol="0">
              <a:spAutoFit/>
            </a:bodyPr>
            <a:lstStyle/>
            <a:p>
              <a:pPr marL="0" lvl="1" algn="ct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1"/>
            <p:cNvSpPr txBox="1"/>
            <p:nvPr/>
          </p:nvSpPr>
          <p:spPr>
            <a:xfrm>
              <a:off x="6867596" y="2089142"/>
              <a:ext cx="2769989" cy="369332"/>
            </a:xfrm>
            <a:prstGeom prst="rect">
              <a:avLst/>
            </a:prstGeom>
            <a:noFill/>
          </p:spPr>
          <p:txBody>
            <a:bodyPr wrap="none" lIns="0" tIns="0" rIns="0" bIns="0" rtlCol="0">
              <a:spAutoFit/>
            </a:bodyPr>
            <a:lstStyle/>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组合 44"/>
          <p:cNvGrpSpPr/>
          <p:nvPr/>
        </p:nvGrpSpPr>
        <p:grpSpPr>
          <a:xfrm>
            <a:off x="6796836" y="4901733"/>
            <a:ext cx="3651615" cy="728926"/>
            <a:chOff x="5985970" y="1791360"/>
            <a:chExt cx="3651615" cy="728926"/>
          </a:xfrm>
        </p:grpSpPr>
        <p:sp>
          <p:nvSpPr>
            <p:cNvPr id="46" name="Rounded Rectangle 14"/>
            <p:cNvSpPr>
              <a:spLocks noChangeAspect="1"/>
            </p:cNvSpPr>
            <p:nvPr/>
          </p:nvSpPr>
          <p:spPr>
            <a:xfrm>
              <a:off x="5985970" y="1854093"/>
              <a:ext cx="666193" cy="666193"/>
            </a:xfrm>
            <a:prstGeom prst="roundRect">
              <a:avLst>
                <a:gd name="adj" fmla="val 0"/>
              </a:avLst>
            </a:prstGeom>
            <a:solidFill>
              <a:schemeClr val="accent4">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2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zh-CN" sz="2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11"/>
            <p:cNvSpPr txBox="1"/>
            <p:nvPr/>
          </p:nvSpPr>
          <p:spPr>
            <a:xfrm>
              <a:off x="6853695" y="1791360"/>
              <a:ext cx="1436291" cy="215572"/>
            </a:xfrm>
            <a:prstGeom prst="rect">
              <a:avLst/>
            </a:prstGeom>
            <a:noFill/>
          </p:spPr>
          <p:txBody>
            <a:bodyPr wrap="none" lIns="0" tIns="0" rIns="0" bIns="0" rtlCol="0">
              <a:spAutoFit/>
            </a:bodyPr>
            <a:lstStyle/>
            <a:p>
              <a:pPr marL="0" lvl="1" algn="ct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1"/>
            <p:cNvSpPr txBox="1"/>
            <p:nvPr/>
          </p:nvSpPr>
          <p:spPr>
            <a:xfrm>
              <a:off x="6867596" y="2089142"/>
              <a:ext cx="2769989" cy="369332"/>
            </a:xfrm>
            <a:prstGeom prst="rect">
              <a:avLst/>
            </a:prstGeom>
            <a:noFill/>
          </p:spPr>
          <p:txBody>
            <a:bodyPr wrap="none" lIns="0" tIns="0" rIns="0" bIns="0" rtlCol="0">
              <a:spAutoFit/>
            </a:bodyPr>
            <a:lstStyle/>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9" name="Freeform 7"/>
          <p:cNvSpPr>
            <a:spLocks noEditPoints="1"/>
          </p:cNvSpPr>
          <p:nvPr/>
        </p:nvSpPr>
        <p:spPr bwMode="auto">
          <a:xfrm>
            <a:off x="274267" y="177608"/>
            <a:ext cx="844103" cy="602930"/>
          </a:xfrm>
          <a:custGeom>
            <a:avLst/>
            <a:gdLst>
              <a:gd name="T0" fmla="*/ 72 w 316"/>
              <a:gd name="T1" fmla="*/ 96 h 179"/>
              <a:gd name="T2" fmla="*/ 72 w 316"/>
              <a:gd name="T3" fmla="*/ 133 h 179"/>
              <a:gd name="T4" fmla="*/ 244 w 316"/>
              <a:gd name="T5" fmla="*/ 133 h 179"/>
              <a:gd name="T6" fmla="*/ 244 w 316"/>
              <a:gd name="T7" fmla="*/ 96 h 179"/>
              <a:gd name="T8" fmla="*/ 237 w 316"/>
              <a:gd name="T9" fmla="*/ 91 h 179"/>
              <a:gd name="T10" fmla="*/ 163 w 316"/>
              <a:gd name="T11" fmla="*/ 122 h 179"/>
              <a:gd name="T12" fmla="*/ 153 w 316"/>
              <a:gd name="T13" fmla="*/ 122 h 179"/>
              <a:gd name="T14" fmla="*/ 80 w 316"/>
              <a:gd name="T15" fmla="*/ 91 h 179"/>
              <a:gd name="T16" fmla="*/ 72 w 316"/>
              <a:gd name="T17" fmla="*/ 96 h 179"/>
              <a:gd name="T18" fmla="*/ 39 w 316"/>
              <a:gd name="T19" fmla="*/ 73 h 179"/>
              <a:gd name="T20" fmla="*/ 39 w 316"/>
              <a:gd name="T21" fmla="*/ 106 h 179"/>
              <a:gd name="T22" fmla="*/ 39 w 316"/>
              <a:gd name="T23" fmla="*/ 107 h 179"/>
              <a:gd name="T24" fmla="*/ 41 w 316"/>
              <a:gd name="T25" fmla="*/ 107 h 179"/>
              <a:gd name="T26" fmla="*/ 45 w 316"/>
              <a:gd name="T27" fmla="*/ 112 h 179"/>
              <a:gd name="T28" fmla="*/ 44 w 316"/>
              <a:gd name="T29" fmla="*/ 119 h 179"/>
              <a:gd name="T30" fmla="*/ 44 w 316"/>
              <a:gd name="T31" fmla="*/ 119 h 179"/>
              <a:gd name="T32" fmla="*/ 44 w 316"/>
              <a:gd name="T33" fmla="*/ 123 h 179"/>
              <a:gd name="T34" fmla="*/ 44 w 316"/>
              <a:gd name="T35" fmla="*/ 124 h 179"/>
              <a:gd name="T36" fmla="*/ 42 w 316"/>
              <a:gd name="T37" fmla="*/ 174 h 179"/>
              <a:gd name="T38" fmla="*/ 41 w 316"/>
              <a:gd name="T39" fmla="*/ 174 h 179"/>
              <a:gd name="T40" fmla="*/ 42 w 316"/>
              <a:gd name="T41" fmla="*/ 169 h 179"/>
              <a:gd name="T42" fmla="*/ 40 w 316"/>
              <a:gd name="T43" fmla="*/ 169 h 179"/>
              <a:gd name="T44" fmla="*/ 35 w 316"/>
              <a:gd name="T45" fmla="*/ 179 h 179"/>
              <a:gd name="T46" fmla="*/ 34 w 316"/>
              <a:gd name="T47" fmla="*/ 178 h 179"/>
              <a:gd name="T48" fmla="*/ 33 w 316"/>
              <a:gd name="T49" fmla="*/ 168 h 179"/>
              <a:gd name="T50" fmla="*/ 31 w 316"/>
              <a:gd name="T51" fmla="*/ 166 h 179"/>
              <a:gd name="T52" fmla="*/ 31 w 316"/>
              <a:gd name="T53" fmla="*/ 172 h 179"/>
              <a:gd name="T54" fmla="*/ 30 w 316"/>
              <a:gd name="T55" fmla="*/ 172 h 179"/>
              <a:gd name="T56" fmla="*/ 29 w 316"/>
              <a:gd name="T57" fmla="*/ 168 h 179"/>
              <a:gd name="T58" fmla="*/ 28 w 316"/>
              <a:gd name="T59" fmla="*/ 169 h 179"/>
              <a:gd name="T60" fmla="*/ 28 w 316"/>
              <a:gd name="T61" fmla="*/ 174 h 179"/>
              <a:gd name="T62" fmla="*/ 27 w 316"/>
              <a:gd name="T63" fmla="*/ 175 h 179"/>
              <a:gd name="T64" fmla="*/ 26 w 316"/>
              <a:gd name="T65" fmla="*/ 123 h 179"/>
              <a:gd name="T66" fmla="*/ 26 w 316"/>
              <a:gd name="T67" fmla="*/ 122 h 179"/>
              <a:gd name="T68" fmla="*/ 26 w 316"/>
              <a:gd name="T69" fmla="*/ 118 h 179"/>
              <a:gd name="T70" fmla="*/ 26 w 316"/>
              <a:gd name="T71" fmla="*/ 118 h 179"/>
              <a:gd name="T72" fmla="*/ 25 w 316"/>
              <a:gd name="T73" fmla="*/ 112 h 179"/>
              <a:gd name="T74" fmla="*/ 30 w 316"/>
              <a:gd name="T75" fmla="*/ 105 h 179"/>
              <a:gd name="T76" fmla="*/ 32 w 316"/>
              <a:gd name="T77" fmla="*/ 105 h 179"/>
              <a:gd name="T78" fmla="*/ 32 w 316"/>
              <a:gd name="T79" fmla="*/ 104 h 179"/>
              <a:gd name="T80" fmla="*/ 32 w 316"/>
              <a:gd name="T81" fmla="*/ 68 h 179"/>
              <a:gd name="T82" fmla="*/ 30 w 316"/>
              <a:gd name="T83" fmla="*/ 65 h 179"/>
              <a:gd name="T84" fmla="*/ 4 w 316"/>
              <a:gd name="T85" fmla="*/ 54 h 179"/>
              <a:gd name="T86" fmla="*/ 4 w 316"/>
              <a:gd name="T87" fmla="*/ 45 h 179"/>
              <a:gd name="T88" fmla="*/ 154 w 316"/>
              <a:gd name="T89" fmla="*/ 0 h 179"/>
              <a:gd name="T90" fmla="*/ 162 w 316"/>
              <a:gd name="T91" fmla="*/ 0 h 179"/>
              <a:gd name="T92" fmla="*/ 311 w 316"/>
              <a:gd name="T93" fmla="*/ 45 h 179"/>
              <a:gd name="T94" fmla="*/ 312 w 316"/>
              <a:gd name="T95" fmla="*/ 54 h 179"/>
              <a:gd name="T96" fmla="*/ 163 w 316"/>
              <a:gd name="T97" fmla="*/ 116 h 179"/>
              <a:gd name="T98" fmla="*/ 153 w 316"/>
              <a:gd name="T99" fmla="*/ 116 h 179"/>
              <a:gd name="T100" fmla="*/ 43 w 316"/>
              <a:gd name="T101" fmla="*/ 70 h 179"/>
              <a:gd name="T102" fmla="*/ 39 w 316"/>
              <a:gd name="T103" fmla="*/ 7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179">
                <a:moveTo>
                  <a:pt x="72" y="96"/>
                </a:moveTo>
                <a:cubicBezTo>
                  <a:pt x="72" y="133"/>
                  <a:pt x="72" y="133"/>
                  <a:pt x="72" y="133"/>
                </a:cubicBezTo>
                <a:cubicBezTo>
                  <a:pt x="72" y="177"/>
                  <a:pt x="244" y="177"/>
                  <a:pt x="244" y="133"/>
                </a:cubicBezTo>
                <a:cubicBezTo>
                  <a:pt x="244" y="96"/>
                  <a:pt x="244" y="96"/>
                  <a:pt x="244" y="96"/>
                </a:cubicBezTo>
                <a:cubicBezTo>
                  <a:pt x="244" y="92"/>
                  <a:pt x="240" y="89"/>
                  <a:pt x="237" y="91"/>
                </a:cubicBezTo>
                <a:cubicBezTo>
                  <a:pt x="163" y="122"/>
                  <a:pt x="163" y="122"/>
                  <a:pt x="163" y="122"/>
                </a:cubicBezTo>
                <a:cubicBezTo>
                  <a:pt x="160" y="123"/>
                  <a:pt x="156" y="123"/>
                  <a:pt x="153" y="122"/>
                </a:cubicBezTo>
                <a:cubicBezTo>
                  <a:pt x="80" y="91"/>
                  <a:pt x="80" y="91"/>
                  <a:pt x="80" y="91"/>
                </a:cubicBezTo>
                <a:cubicBezTo>
                  <a:pt x="76" y="89"/>
                  <a:pt x="72" y="92"/>
                  <a:pt x="72" y="96"/>
                </a:cubicBezTo>
                <a:close/>
                <a:moveTo>
                  <a:pt x="39" y="73"/>
                </a:moveTo>
                <a:cubicBezTo>
                  <a:pt x="39" y="106"/>
                  <a:pt x="39" y="106"/>
                  <a:pt x="39" y="106"/>
                </a:cubicBezTo>
                <a:cubicBezTo>
                  <a:pt x="39" y="106"/>
                  <a:pt x="39" y="106"/>
                  <a:pt x="39" y="107"/>
                </a:cubicBezTo>
                <a:cubicBezTo>
                  <a:pt x="40" y="107"/>
                  <a:pt x="40" y="107"/>
                  <a:pt x="41" y="107"/>
                </a:cubicBezTo>
                <a:cubicBezTo>
                  <a:pt x="45" y="105"/>
                  <a:pt x="45" y="109"/>
                  <a:pt x="45" y="112"/>
                </a:cubicBezTo>
                <a:cubicBezTo>
                  <a:pt x="45" y="114"/>
                  <a:pt x="45" y="117"/>
                  <a:pt x="44" y="119"/>
                </a:cubicBezTo>
                <a:cubicBezTo>
                  <a:pt x="44" y="119"/>
                  <a:pt x="44" y="119"/>
                  <a:pt x="44" y="119"/>
                </a:cubicBezTo>
                <a:cubicBezTo>
                  <a:pt x="46" y="120"/>
                  <a:pt x="46" y="123"/>
                  <a:pt x="44" y="123"/>
                </a:cubicBezTo>
                <a:cubicBezTo>
                  <a:pt x="44" y="123"/>
                  <a:pt x="44" y="124"/>
                  <a:pt x="44" y="124"/>
                </a:cubicBezTo>
                <a:cubicBezTo>
                  <a:pt x="53" y="139"/>
                  <a:pt x="57" y="161"/>
                  <a:pt x="42" y="174"/>
                </a:cubicBezTo>
                <a:cubicBezTo>
                  <a:pt x="41" y="175"/>
                  <a:pt x="41" y="175"/>
                  <a:pt x="41" y="174"/>
                </a:cubicBezTo>
                <a:cubicBezTo>
                  <a:pt x="41" y="172"/>
                  <a:pt x="42" y="171"/>
                  <a:pt x="42" y="169"/>
                </a:cubicBezTo>
                <a:cubicBezTo>
                  <a:pt x="43" y="163"/>
                  <a:pt x="42" y="163"/>
                  <a:pt x="40" y="169"/>
                </a:cubicBezTo>
                <a:cubicBezTo>
                  <a:pt x="39" y="173"/>
                  <a:pt x="37" y="176"/>
                  <a:pt x="35" y="179"/>
                </a:cubicBezTo>
                <a:cubicBezTo>
                  <a:pt x="35" y="179"/>
                  <a:pt x="34" y="179"/>
                  <a:pt x="34" y="178"/>
                </a:cubicBezTo>
                <a:cubicBezTo>
                  <a:pt x="34" y="175"/>
                  <a:pt x="34" y="172"/>
                  <a:pt x="33" y="168"/>
                </a:cubicBezTo>
                <a:cubicBezTo>
                  <a:pt x="33" y="161"/>
                  <a:pt x="32" y="160"/>
                  <a:pt x="31" y="166"/>
                </a:cubicBezTo>
                <a:cubicBezTo>
                  <a:pt x="31" y="168"/>
                  <a:pt x="31" y="170"/>
                  <a:pt x="31" y="172"/>
                </a:cubicBezTo>
                <a:cubicBezTo>
                  <a:pt x="31" y="173"/>
                  <a:pt x="31" y="174"/>
                  <a:pt x="30" y="172"/>
                </a:cubicBezTo>
                <a:cubicBezTo>
                  <a:pt x="30" y="171"/>
                  <a:pt x="30" y="170"/>
                  <a:pt x="29" y="168"/>
                </a:cubicBezTo>
                <a:cubicBezTo>
                  <a:pt x="28" y="165"/>
                  <a:pt x="28" y="165"/>
                  <a:pt x="28" y="169"/>
                </a:cubicBezTo>
                <a:cubicBezTo>
                  <a:pt x="28" y="171"/>
                  <a:pt x="28" y="172"/>
                  <a:pt x="28" y="174"/>
                </a:cubicBezTo>
                <a:cubicBezTo>
                  <a:pt x="28" y="175"/>
                  <a:pt x="28" y="175"/>
                  <a:pt x="27" y="175"/>
                </a:cubicBezTo>
                <a:cubicBezTo>
                  <a:pt x="13" y="162"/>
                  <a:pt x="13" y="142"/>
                  <a:pt x="26" y="123"/>
                </a:cubicBezTo>
                <a:cubicBezTo>
                  <a:pt x="26" y="123"/>
                  <a:pt x="26" y="123"/>
                  <a:pt x="26" y="122"/>
                </a:cubicBezTo>
                <a:cubicBezTo>
                  <a:pt x="23" y="122"/>
                  <a:pt x="23" y="119"/>
                  <a:pt x="26" y="118"/>
                </a:cubicBezTo>
                <a:cubicBezTo>
                  <a:pt x="26" y="118"/>
                  <a:pt x="26" y="118"/>
                  <a:pt x="26" y="118"/>
                </a:cubicBezTo>
                <a:cubicBezTo>
                  <a:pt x="26" y="116"/>
                  <a:pt x="25" y="114"/>
                  <a:pt x="25" y="112"/>
                </a:cubicBezTo>
                <a:cubicBezTo>
                  <a:pt x="25" y="110"/>
                  <a:pt x="27" y="104"/>
                  <a:pt x="30" y="105"/>
                </a:cubicBezTo>
                <a:cubicBezTo>
                  <a:pt x="31" y="106"/>
                  <a:pt x="31" y="106"/>
                  <a:pt x="32" y="105"/>
                </a:cubicBezTo>
                <a:cubicBezTo>
                  <a:pt x="32" y="105"/>
                  <a:pt x="32" y="105"/>
                  <a:pt x="32" y="104"/>
                </a:cubicBezTo>
                <a:cubicBezTo>
                  <a:pt x="32" y="68"/>
                  <a:pt x="32" y="68"/>
                  <a:pt x="32" y="68"/>
                </a:cubicBezTo>
                <a:cubicBezTo>
                  <a:pt x="32" y="67"/>
                  <a:pt x="32" y="65"/>
                  <a:pt x="30" y="65"/>
                </a:cubicBezTo>
                <a:cubicBezTo>
                  <a:pt x="4" y="54"/>
                  <a:pt x="4" y="54"/>
                  <a:pt x="4" y="54"/>
                </a:cubicBezTo>
                <a:cubicBezTo>
                  <a:pt x="0" y="52"/>
                  <a:pt x="0" y="46"/>
                  <a:pt x="4" y="45"/>
                </a:cubicBezTo>
                <a:cubicBezTo>
                  <a:pt x="154" y="0"/>
                  <a:pt x="154" y="0"/>
                  <a:pt x="154" y="0"/>
                </a:cubicBezTo>
                <a:cubicBezTo>
                  <a:pt x="157" y="0"/>
                  <a:pt x="159" y="0"/>
                  <a:pt x="162" y="0"/>
                </a:cubicBezTo>
                <a:cubicBezTo>
                  <a:pt x="311" y="45"/>
                  <a:pt x="311" y="45"/>
                  <a:pt x="311" y="45"/>
                </a:cubicBezTo>
                <a:cubicBezTo>
                  <a:pt x="316" y="46"/>
                  <a:pt x="316" y="52"/>
                  <a:pt x="312" y="54"/>
                </a:cubicBezTo>
                <a:cubicBezTo>
                  <a:pt x="163" y="116"/>
                  <a:pt x="163" y="116"/>
                  <a:pt x="163" y="116"/>
                </a:cubicBezTo>
                <a:cubicBezTo>
                  <a:pt x="160" y="118"/>
                  <a:pt x="156" y="118"/>
                  <a:pt x="153" y="116"/>
                </a:cubicBezTo>
                <a:cubicBezTo>
                  <a:pt x="43" y="70"/>
                  <a:pt x="43" y="70"/>
                  <a:pt x="43" y="70"/>
                </a:cubicBezTo>
                <a:cubicBezTo>
                  <a:pt x="41" y="69"/>
                  <a:pt x="39" y="71"/>
                  <a:pt x="39" y="73"/>
                </a:cubicBezTo>
                <a:close/>
              </a:path>
            </a:pathLst>
          </a:custGeom>
          <a:solidFill>
            <a:schemeClr val="accent4">
              <a:lumMod val="75000"/>
            </a:schemeClr>
          </a:solidFill>
          <a:ln>
            <a:noFill/>
          </a:ln>
        </p:spPr>
        <p:txBody>
          <a:bodyPr vert="horz" wrap="square" lIns="128580" tIns="64290" rIns="128580" bIns="64290" numCol="1" anchor="t" anchorCtr="0" compatLnSpc="1"/>
          <a:lstStyle/>
          <a:p>
            <a:endParaRPr lang="zh-CN" altLang="en-US"/>
          </a:p>
        </p:txBody>
      </p:sp>
      <p:sp>
        <p:nvSpPr>
          <p:cNvPr id="51" name="矩形 50"/>
          <p:cNvSpPr/>
          <p:nvPr/>
        </p:nvSpPr>
        <p:spPr>
          <a:xfrm>
            <a:off x="1217492" y="156237"/>
            <a:ext cx="2339102" cy="604268"/>
          </a:xfrm>
          <a:prstGeom prst="rect">
            <a:avLst/>
          </a:prstGeom>
        </p:spPr>
        <p:txBody>
          <a:bodyPr wrap="none">
            <a:spAutoFit/>
          </a:bodyPr>
          <a:lstStyle/>
          <a:p>
            <a:pPr>
              <a:lnSpc>
                <a:spcPct val="130000"/>
              </a:lnSpc>
            </a:pPr>
            <a:r>
              <a:rPr lang="zh-CN" altLang="en-US" sz="2800" dirty="0">
                <a:solidFill>
                  <a:schemeClr val="accent4">
                    <a:lumMod val="75000"/>
                  </a:schemeClr>
                </a:solidFill>
                <a:latin typeface="方正大黑简体" panose="02010601030101010101" pitchFamily="65" charset="-122"/>
                <a:ea typeface="方正大黑简体" panose="02010601030101010101" pitchFamily="65" charset="-122"/>
              </a:rPr>
              <a:t>论文研究结论</a:t>
            </a:r>
          </a:p>
        </p:txBody>
      </p:sp>
      <p:grpSp>
        <p:nvGrpSpPr>
          <p:cNvPr id="53" name="组合 52"/>
          <p:cNvGrpSpPr/>
          <p:nvPr/>
        </p:nvGrpSpPr>
        <p:grpSpPr>
          <a:xfrm>
            <a:off x="506899" y="557524"/>
            <a:ext cx="11685101" cy="88135"/>
            <a:chOff x="506899" y="557524"/>
            <a:chExt cx="11685101" cy="88135"/>
          </a:xfrm>
        </p:grpSpPr>
        <p:grpSp>
          <p:nvGrpSpPr>
            <p:cNvPr id="55" name="组合 54"/>
            <p:cNvGrpSpPr/>
            <p:nvPr/>
          </p:nvGrpSpPr>
          <p:grpSpPr>
            <a:xfrm>
              <a:off x="506899" y="601592"/>
              <a:ext cx="11685101" cy="0"/>
              <a:chOff x="584018" y="645660"/>
              <a:chExt cx="11685101" cy="0"/>
            </a:xfrm>
          </p:grpSpPr>
          <p:cxnSp>
            <p:nvCxnSpPr>
              <p:cNvPr id="61" name="直接连接符 60"/>
              <p:cNvCxnSpPr/>
              <p:nvPr/>
            </p:nvCxnSpPr>
            <p:spPr>
              <a:xfrm>
                <a:off x="3547432" y="645660"/>
                <a:ext cx="7524521"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584018" y="645660"/>
                <a:ext cx="793215"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11722071" y="645660"/>
                <a:ext cx="547048"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8" name="椭圆 57"/>
            <p:cNvSpPr/>
            <p:nvPr/>
          </p:nvSpPr>
          <p:spPr>
            <a:xfrm>
              <a:off x="11082968"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1259237"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11435506"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25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par>
                                    <p:cTn id="13" presetID="2" presetClass="entr" presetSubtype="1" fill="hold" grpId="0" nodeType="withEffect" p14:presetBounceEnd="26000">
                                      <p:stCondLst>
                                        <p:cond delay="500"/>
                                      </p:stCondLst>
                                      <p:childTnLst>
                                        <p:set>
                                          <p:cBhvr>
                                            <p:cTn id="14" dur="1" fill="hold">
                                              <p:stCondLst>
                                                <p:cond delay="0"/>
                                              </p:stCondLst>
                                            </p:cTn>
                                            <p:tgtEl>
                                              <p:spTgt spid="51"/>
                                            </p:tgtEl>
                                            <p:attrNameLst>
                                              <p:attrName>style.visibility</p:attrName>
                                            </p:attrNameLst>
                                          </p:cBhvr>
                                          <p:to>
                                            <p:strVal val="visible"/>
                                          </p:to>
                                        </p:set>
                                        <p:anim calcmode="lin" valueType="num" p14:bounceEnd="26000">
                                          <p:cBhvr additive="base">
                                            <p:cTn id="15" dur="500" fill="hold"/>
                                            <p:tgtEl>
                                              <p:spTgt spid="51"/>
                                            </p:tgtEl>
                                            <p:attrNameLst>
                                              <p:attrName>ppt_x</p:attrName>
                                            </p:attrNameLst>
                                          </p:cBhvr>
                                          <p:tavLst>
                                            <p:tav tm="0">
                                              <p:val>
                                                <p:strVal val="#ppt_x"/>
                                              </p:val>
                                            </p:tav>
                                            <p:tav tm="100000">
                                              <p:val>
                                                <p:strVal val="#ppt_x"/>
                                              </p:val>
                                            </p:tav>
                                          </p:tavLst>
                                        </p:anim>
                                        <p:anim calcmode="lin" valueType="num" p14:bounceEnd="26000">
                                          <p:cBhvr additive="base">
                                            <p:cTn id="16" dur="500" fill="hold"/>
                                            <p:tgtEl>
                                              <p:spTgt spid="51"/>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3" presetClass="entr" presetSubtype="28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strVal val="4/3*#ppt_w"/>
                                              </p:val>
                                            </p:tav>
                                            <p:tav tm="100000">
                                              <p:val>
                                                <p:strVal val="#ppt_w"/>
                                              </p:val>
                                            </p:tav>
                                          </p:tavLst>
                                        </p:anim>
                                        <p:anim calcmode="lin" valueType="num">
                                          <p:cBhvr>
                                            <p:cTn id="21" dur="500" fill="hold"/>
                                            <p:tgtEl>
                                              <p:spTgt spid="40"/>
                                            </p:tgtEl>
                                            <p:attrNameLst>
                                              <p:attrName>ppt_h</p:attrName>
                                            </p:attrNameLst>
                                          </p:cBhvr>
                                          <p:tavLst>
                                            <p:tav tm="0">
                                              <p:val>
                                                <p:strVal val="4/3*#ppt_h"/>
                                              </p:val>
                                            </p:tav>
                                            <p:tav tm="100000">
                                              <p:val>
                                                <p:strVal val="#ppt_h"/>
                                              </p:val>
                                            </p:tav>
                                          </p:tavLst>
                                        </p:anim>
                                      </p:childTnLst>
                                    </p:cTn>
                                  </p:par>
                                </p:childTnLst>
                              </p:cTn>
                            </p:par>
                            <p:par>
                              <p:cTn id="22" fill="hold">
                                <p:stCondLst>
                                  <p:cond delay="1750"/>
                                </p:stCondLst>
                                <p:childTnLst>
                                  <p:par>
                                    <p:cTn id="23" presetID="22" presetClass="entr" presetSubtype="8" fill="hold" nodeType="after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left)">
                                          <p:cBhvr>
                                            <p:cTn id="25" dur="500"/>
                                            <p:tgtEl>
                                              <p:spTgt spid="57"/>
                                            </p:tgtEl>
                                          </p:cBhvr>
                                        </p:animEffect>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par>
                              <p:cTn id="30" fill="hold">
                                <p:stCondLst>
                                  <p:cond delay="2750"/>
                                </p:stCondLst>
                                <p:childTnLst>
                                  <p:par>
                                    <p:cTn id="31" presetID="10" presetClass="entr" presetSubtype="0"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250"/>
                                </p:stCondLst>
                                <p:childTnLst>
                                  <p:par>
                                    <p:cTn id="35" presetID="10"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par>
                              <p:cTn id="38" fill="hold">
                                <p:stCondLst>
                                  <p:cond delay="3750"/>
                                </p:stCondLst>
                                <p:childTnLst>
                                  <p:par>
                                    <p:cTn id="39" presetID="10"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25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par>
                                    <p:cTn id="13" presetID="2" presetClass="entr" presetSubtype="1" fill="hold" grpId="0" nodeType="withEffect">
                                      <p:stCondLst>
                                        <p:cond delay="50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3" presetClass="entr" presetSubtype="28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strVal val="4/3*#ppt_w"/>
                                              </p:val>
                                            </p:tav>
                                            <p:tav tm="100000">
                                              <p:val>
                                                <p:strVal val="#ppt_w"/>
                                              </p:val>
                                            </p:tav>
                                          </p:tavLst>
                                        </p:anim>
                                        <p:anim calcmode="lin" valueType="num">
                                          <p:cBhvr>
                                            <p:cTn id="21" dur="500" fill="hold"/>
                                            <p:tgtEl>
                                              <p:spTgt spid="40"/>
                                            </p:tgtEl>
                                            <p:attrNameLst>
                                              <p:attrName>ppt_h</p:attrName>
                                            </p:attrNameLst>
                                          </p:cBhvr>
                                          <p:tavLst>
                                            <p:tav tm="0">
                                              <p:val>
                                                <p:strVal val="4/3*#ppt_h"/>
                                              </p:val>
                                            </p:tav>
                                            <p:tav tm="100000">
                                              <p:val>
                                                <p:strVal val="#ppt_h"/>
                                              </p:val>
                                            </p:tav>
                                          </p:tavLst>
                                        </p:anim>
                                      </p:childTnLst>
                                    </p:cTn>
                                  </p:par>
                                </p:childTnLst>
                              </p:cTn>
                            </p:par>
                            <p:par>
                              <p:cTn id="22" fill="hold">
                                <p:stCondLst>
                                  <p:cond delay="1750"/>
                                </p:stCondLst>
                                <p:childTnLst>
                                  <p:par>
                                    <p:cTn id="23" presetID="22" presetClass="entr" presetSubtype="8" fill="hold" nodeType="after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left)">
                                          <p:cBhvr>
                                            <p:cTn id="25" dur="500"/>
                                            <p:tgtEl>
                                              <p:spTgt spid="57"/>
                                            </p:tgtEl>
                                          </p:cBhvr>
                                        </p:animEffect>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par>
                              <p:cTn id="30" fill="hold">
                                <p:stCondLst>
                                  <p:cond delay="2750"/>
                                </p:stCondLst>
                                <p:childTnLst>
                                  <p:par>
                                    <p:cTn id="31" presetID="10" presetClass="entr" presetSubtype="0"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250"/>
                                </p:stCondLst>
                                <p:childTnLst>
                                  <p:par>
                                    <p:cTn id="35" presetID="10"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par>
                              <p:cTn id="38" fill="hold">
                                <p:stCondLst>
                                  <p:cond delay="3750"/>
                                </p:stCondLst>
                                <p:childTnLst>
                                  <p:par>
                                    <p:cTn id="39" presetID="10"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1" grpId="0"/>
        </p:bldLst>
      </p:timing>
    </mc:Fallback>
  </mc:AlternateContent>
</p:sld>
</file>

<file path=ppt/slides/slide16.xml><?xml version="1.0" encoding="utf-8"?>
<p:sld xmlns:c="http://schemas.openxmlformats.org/drawingml/2006/chart"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Chart 4"/>
          <p:cNvGraphicFramePr/>
          <p:nvPr/>
        </p:nvGraphicFramePr>
        <p:xfrm>
          <a:off x="1118370" y="1577592"/>
          <a:ext cx="6442598" cy="4500748"/>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组合 1"/>
          <p:cNvGrpSpPr/>
          <p:nvPr/>
        </p:nvGrpSpPr>
        <p:grpSpPr>
          <a:xfrm>
            <a:off x="8239530" y="2065331"/>
            <a:ext cx="2579696" cy="3371487"/>
            <a:chOff x="8239530" y="2065331"/>
            <a:chExt cx="2579696" cy="3371487"/>
          </a:xfrm>
        </p:grpSpPr>
        <p:sp>
          <p:nvSpPr>
            <p:cNvPr id="53" name="Rectangle 5"/>
            <p:cNvSpPr/>
            <p:nvPr/>
          </p:nvSpPr>
          <p:spPr>
            <a:xfrm>
              <a:off x="8287030" y="2065331"/>
              <a:ext cx="2532196" cy="337148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51"/>
            <p:cNvSpPr txBox="1"/>
            <p:nvPr/>
          </p:nvSpPr>
          <p:spPr>
            <a:xfrm>
              <a:off x="8239530" y="2196802"/>
              <a:ext cx="2579696" cy="3108543"/>
            </a:xfrm>
            <a:prstGeom prst="rect">
              <a:avLst/>
            </a:prstGeom>
            <a:noFill/>
          </p:spPr>
          <p:txBody>
            <a:bodyPr wrap="square" rtlCol="0">
              <a:spAutoFit/>
            </a:bodyPr>
            <a:lstStyle/>
            <a:p>
              <a:pPr algn="ctr">
                <a:defRPr/>
              </a:pPr>
              <a:r>
                <a:rPr lang="zh-CN" altLang="en-US" sz="1400" dirty="0">
                  <a:solidFill>
                    <a:schemeClr val="bg1"/>
                  </a:solidFill>
                  <a:latin typeface="Lato Light" panose="020F0302020204030203" pitchFamily="34" charset="0"/>
                  <a:cs typeface="Lato Light"/>
                </a:rPr>
                <a:t>添加文字内容添加文字内容</a:t>
              </a:r>
            </a:p>
            <a:p>
              <a:pPr algn="ctr">
                <a:defRPr/>
              </a:pPr>
              <a:r>
                <a:rPr lang="zh-CN" altLang="en-US" sz="1400" dirty="0">
                  <a:solidFill>
                    <a:schemeClr val="bg1"/>
                  </a:solidFill>
                  <a:latin typeface="Lato Light" panose="020F0302020204030203" pitchFamily="34" charset="0"/>
                  <a:cs typeface="Lato Light"/>
                </a:rPr>
                <a:t>添加文字内容添加文字内容</a:t>
              </a:r>
            </a:p>
            <a:p>
              <a:pPr algn="ctr">
                <a:defRPr/>
              </a:pPr>
              <a:r>
                <a:rPr lang="zh-CN" altLang="en-US" sz="1400" dirty="0">
                  <a:solidFill>
                    <a:schemeClr val="bg1"/>
                  </a:solidFill>
                  <a:latin typeface="Lato Light" panose="020F0302020204030203" pitchFamily="34" charset="0"/>
                  <a:cs typeface="Lato Light"/>
                </a:rPr>
                <a:t>添加文字内容添加文字内容</a:t>
              </a:r>
            </a:p>
            <a:p>
              <a:pPr algn="ctr">
                <a:defRPr/>
              </a:pPr>
              <a:r>
                <a:rPr lang="zh-CN" altLang="en-US" sz="1400" dirty="0">
                  <a:solidFill>
                    <a:schemeClr val="bg1"/>
                  </a:solidFill>
                  <a:latin typeface="Lato Light" panose="020F0302020204030203" pitchFamily="34" charset="0"/>
                  <a:cs typeface="Lato Light"/>
                </a:rPr>
                <a:t>添加文字内容添加文字内容</a:t>
              </a:r>
              <a:endParaRPr lang="en-US" altLang="zh-CN" sz="1400" dirty="0">
                <a:solidFill>
                  <a:schemeClr val="bg1"/>
                </a:solidFill>
                <a:latin typeface="Lato Light" panose="020F0302020204030203" pitchFamily="34" charset="0"/>
                <a:cs typeface="Lato Light"/>
              </a:endParaRPr>
            </a:p>
            <a:p>
              <a:pPr algn="ctr">
                <a:defRPr/>
              </a:pPr>
              <a:r>
                <a:rPr lang="zh-CN" altLang="en-US" sz="1400" dirty="0">
                  <a:solidFill>
                    <a:schemeClr val="bg1"/>
                  </a:solidFill>
                  <a:latin typeface="Lato Light" panose="020F0302020204030203" pitchFamily="34" charset="0"/>
                  <a:cs typeface="Lato Light"/>
                </a:rPr>
                <a:t>添加文字内容添加文字内容</a:t>
              </a:r>
              <a:endParaRPr lang="en-US" altLang="zh-CN" sz="1400" dirty="0">
                <a:solidFill>
                  <a:schemeClr val="bg1"/>
                </a:solidFill>
                <a:latin typeface="Lato Light" panose="020F0302020204030203" pitchFamily="34" charset="0"/>
                <a:cs typeface="Lato Light"/>
              </a:endParaRPr>
            </a:p>
            <a:p>
              <a:pPr algn="ctr">
                <a:defRPr/>
              </a:pPr>
              <a:r>
                <a:rPr lang="zh-CN" altLang="en-US" sz="1400" dirty="0">
                  <a:solidFill>
                    <a:schemeClr val="bg1"/>
                  </a:solidFill>
                  <a:latin typeface="Lato Light" panose="020F0302020204030203" pitchFamily="34" charset="0"/>
                  <a:cs typeface="Lato Light"/>
                </a:rPr>
                <a:t>添加文字内容添加文字内容</a:t>
              </a:r>
              <a:endParaRPr lang="en-US" altLang="zh-CN" sz="1400" dirty="0">
                <a:solidFill>
                  <a:schemeClr val="bg1"/>
                </a:solidFill>
                <a:latin typeface="Lato Light" panose="020F0302020204030203" pitchFamily="34" charset="0"/>
                <a:cs typeface="Lato Light"/>
              </a:endParaRPr>
            </a:p>
            <a:p>
              <a:pPr algn="ctr">
                <a:defRPr/>
              </a:pPr>
              <a:r>
                <a:rPr lang="zh-CN" altLang="en-US" sz="1400" dirty="0">
                  <a:solidFill>
                    <a:schemeClr val="bg1"/>
                  </a:solidFill>
                  <a:latin typeface="Lato Light" panose="020F0302020204030203" pitchFamily="34" charset="0"/>
                  <a:cs typeface="Lato Light"/>
                </a:rPr>
                <a:t>添加文字内容添加文字内容</a:t>
              </a:r>
              <a:endParaRPr lang="en-US" altLang="zh-CN" sz="1400" dirty="0">
                <a:solidFill>
                  <a:schemeClr val="bg1"/>
                </a:solidFill>
                <a:latin typeface="Lato Light" panose="020F0302020204030203" pitchFamily="34" charset="0"/>
                <a:cs typeface="Lato Light"/>
              </a:endParaRPr>
            </a:p>
            <a:p>
              <a:pPr algn="ctr">
                <a:defRPr/>
              </a:pPr>
              <a:r>
                <a:rPr lang="zh-CN" altLang="en-US" sz="1400" dirty="0">
                  <a:solidFill>
                    <a:schemeClr val="bg1"/>
                  </a:solidFill>
                  <a:latin typeface="Lato Light" panose="020F0302020204030203" pitchFamily="34" charset="0"/>
                  <a:cs typeface="Lato Light"/>
                </a:rPr>
                <a:t>添加文字内容添加文字内容</a:t>
              </a:r>
              <a:endParaRPr lang="en-US" altLang="zh-CN" sz="1400" dirty="0">
                <a:solidFill>
                  <a:schemeClr val="bg1"/>
                </a:solidFill>
                <a:latin typeface="Lato Light" panose="020F0302020204030203" pitchFamily="34" charset="0"/>
                <a:cs typeface="Lato Light"/>
              </a:endParaRPr>
            </a:p>
            <a:p>
              <a:pPr algn="ctr">
                <a:defRPr/>
              </a:pPr>
              <a:r>
                <a:rPr lang="zh-CN" altLang="en-US" sz="1400" dirty="0">
                  <a:solidFill>
                    <a:schemeClr val="bg1"/>
                  </a:solidFill>
                  <a:latin typeface="Lato Light" panose="020F0302020204030203" pitchFamily="34" charset="0"/>
                  <a:cs typeface="Lato Light"/>
                </a:rPr>
                <a:t>添加文字内容添加文字内容</a:t>
              </a:r>
            </a:p>
            <a:p>
              <a:pPr algn="ctr">
                <a:defRPr/>
              </a:pPr>
              <a:r>
                <a:rPr lang="zh-CN" altLang="en-US" sz="1400" dirty="0">
                  <a:solidFill>
                    <a:schemeClr val="bg1"/>
                  </a:solidFill>
                  <a:latin typeface="Lato Light" panose="020F0302020204030203" pitchFamily="34" charset="0"/>
                  <a:cs typeface="Lato Light"/>
                </a:rPr>
                <a:t>添加文字内容添加文字内容</a:t>
              </a:r>
            </a:p>
            <a:p>
              <a:pPr algn="ctr">
                <a:defRPr/>
              </a:pPr>
              <a:r>
                <a:rPr lang="zh-CN" altLang="en-US" sz="1400" dirty="0">
                  <a:solidFill>
                    <a:schemeClr val="bg1"/>
                  </a:solidFill>
                  <a:latin typeface="Lato Light" panose="020F0302020204030203" pitchFamily="34" charset="0"/>
                  <a:cs typeface="Lato Light"/>
                </a:rPr>
                <a:t>添加文字内容添加文字内容</a:t>
              </a:r>
            </a:p>
            <a:p>
              <a:pPr algn="ctr">
                <a:defRPr/>
              </a:pPr>
              <a:r>
                <a:rPr lang="zh-CN" altLang="en-US" sz="1400" dirty="0">
                  <a:solidFill>
                    <a:schemeClr val="bg1"/>
                  </a:solidFill>
                  <a:latin typeface="Lato Light" panose="020F0302020204030203" pitchFamily="34" charset="0"/>
                  <a:cs typeface="Lato Light"/>
                </a:rPr>
                <a:t>添加文字内容添加文字内容</a:t>
              </a:r>
              <a:endParaRPr lang="en-US" altLang="zh-CN" sz="1400" dirty="0">
                <a:solidFill>
                  <a:schemeClr val="bg1"/>
                </a:solidFill>
                <a:latin typeface="Lato Light" panose="020F0302020204030203" pitchFamily="34" charset="0"/>
                <a:cs typeface="Lato Light"/>
              </a:endParaRPr>
            </a:p>
            <a:p>
              <a:pPr algn="ctr">
                <a:defRPr/>
              </a:pPr>
              <a:r>
                <a:rPr lang="zh-CN" altLang="en-US" sz="1400" dirty="0">
                  <a:solidFill>
                    <a:schemeClr val="bg1"/>
                  </a:solidFill>
                  <a:latin typeface="Lato Light" panose="020F0302020204030203" pitchFamily="34" charset="0"/>
                  <a:cs typeface="Lato Light"/>
                </a:rPr>
                <a:t>添加文字内容添加文字内容</a:t>
              </a:r>
              <a:endParaRPr lang="en-US" altLang="zh-CN" sz="1400" dirty="0">
                <a:solidFill>
                  <a:schemeClr val="bg1"/>
                </a:solidFill>
                <a:latin typeface="Lato Light" panose="020F0302020204030203" pitchFamily="34" charset="0"/>
                <a:cs typeface="Lato Light"/>
              </a:endParaRPr>
            </a:p>
            <a:p>
              <a:pPr algn="ctr">
                <a:defRPr/>
              </a:pPr>
              <a:r>
                <a:rPr lang="zh-CN" altLang="en-US" sz="1400" dirty="0">
                  <a:solidFill>
                    <a:schemeClr val="bg1"/>
                  </a:solidFill>
                  <a:latin typeface="Lato Light" panose="020F0302020204030203" pitchFamily="34" charset="0"/>
                  <a:cs typeface="Lato Light"/>
                </a:rPr>
                <a:t>添加文字内容添加文字内容</a:t>
              </a:r>
              <a:endParaRPr lang="en-US" altLang="zh-CN" sz="1400" dirty="0">
                <a:solidFill>
                  <a:schemeClr val="bg1"/>
                </a:solidFill>
                <a:latin typeface="Lato Light" panose="020F0302020204030203" pitchFamily="34" charset="0"/>
                <a:cs typeface="Lato Light"/>
              </a:endParaRPr>
            </a:p>
          </p:txBody>
        </p:sp>
      </p:grpSp>
      <p:sp>
        <p:nvSpPr>
          <p:cNvPr id="14" name="Freeform 7"/>
          <p:cNvSpPr>
            <a:spLocks noEditPoints="1"/>
          </p:cNvSpPr>
          <p:nvPr/>
        </p:nvSpPr>
        <p:spPr bwMode="auto">
          <a:xfrm>
            <a:off x="274267" y="177608"/>
            <a:ext cx="844103" cy="602930"/>
          </a:xfrm>
          <a:custGeom>
            <a:avLst/>
            <a:gdLst>
              <a:gd name="T0" fmla="*/ 72 w 316"/>
              <a:gd name="T1" fmla="*/ 96 h 179"/>
              <a:gd name="T2" fmla="*/ 72 w 316"/>
              <a:gd name="T3" fmla="*/ 133 h 179"/>
              <a:gd name="T4" fmla="*/ 244 w 316"/>
              <a:gd name="T5" fmla="*/ 133 h 179"/>
              <a:gd name="T6" fmla="*/ 244 w 316"/>
              <a:gd name="T7" fmla="*/ 96 h 179"/>
              <a:gd name="T8" fmla="*/ 237 w 316"/>
              <a:gd name="T9" fmla="*/ 91 h 179"/>
              <a:gd name="T10" fmla="*/ 163 w 316"/>
              <a:gd name="T11" fmla="*/ 122 h 179"/>
              <a:gd name="T12" fmla="*/ 153 w 316"/>
              <a:gd name="T13" fmla="*/ 122 h 179"/>
              <a:gd name="T14" fmla="*/ 80 w 316"/>
              <a:gd name="T15" fmla="*/ 91 h 179"/>
              <a:gd name="T16" fmla="*/ 72 w 316"/>
              <a:gd name="T17" fmla="*/ 96 h 179"/>
              <a:gd name="T18" fmla="*/ 39 w 316"/>
              <a:gd name="T19" fmla="*/ 73 h 179"/>
              <a:gd name="T20" fmla="*/ 39 w 316"/>
              <a:gd name="T21" fmla="*/ 106 h 179"/>
              <a:gd name="T22" fmla="*/ 39 w 316"/>
              <a:gd name="T23" fmla="*/ 107 h 179"/>
              <a:gd name="T24" fmla="*/ 41 w 316"/>
              <a:gd name="T25" fmla="*/ 107 h 179"/>
              <a:gd name="T26" fmla="*/ 45 w 316"/>
              <a:gd name="T27" fmla="*/ 112 h 179"/>
              <a:gd name="T28" fmla="*/ 44 w 316"/>
              <a:gd name="T29" fmla="*/ 119 h 179"/>
              <a:gd name="T30" fmla="*/ 44 w 316"/>
              <a:gd name="T31" fmla="*/ 119 h 179"/>
              <a:gd name="T32" fmla="*/ 44 w 316"/>
              <a:gd name="T33" fmla="*/ 123 h 179"/>
              <a:gd name="T34" fmla="*/ 44 w 316"/>
              <a:gd name="T35" fmla="*/ 124 h 179"/>
              <a:gd name="T36" fmla="*/ 42 w 316"/>
              <a:gd name="T37" fmla="*/ 174 h 179"/>
              <a:gd name="T38" fmla="*/ 41 w 316"/>
              <a:gd name="T39" fmla="*/ 174 h 179"/>
              <a:gd name="T40" fmla="*/ 42 w 316"/>
              <a:gd name="T41" fmla="*/ 169 h 179"/>
              <a:gd name="T42" fmla="*/ 40 w 316"/>
              <a:gd name="T43" fmla="*/ 169 h 179"/>
              <a:gd name="T44" fmla="*/ 35 w 316"/>
              <a:gd name="T45" fmla="*/ 179 h 179"/>
              <a:gd name="T46" fmla="*/ 34 w 316"/>
              <a:gd name="T47" fmla="*/ 178 h 179"/>
              <a:gd name="T48" fmla="*/ 33 w 316"/>
              <a:gd name="T49" fmla="*/ 168 h 179"/>
              <a:gd name="T50" fmla="*/ 31 w 316"/>
              <a:gd name="T51" fmla="*/ 166 h 179"/>
              <a:gd name="T52" fmla="*/ 31 w 316"/>
              <a:gd name="T53" fmla="*/ 172 h 179"/>
              <a:gd name="T54" fmla="*/ 30 w 316"/>
              <a:gd name="T55" fmla="*/ 172 h 179"/>
              <a:gd name="T56" fmla="*/ 29 w 316"/>
              <a:gd name="T57" fmla="*/ 168 h 179"/>
              <a:gd name="T58" fmla="*/ 28 w 316"/>
              <a:gd name="T59" fmla="*/ 169 h 179"/>
              <a:gd name="T60" fmla="*/ 28 w 316"/>
              <a:gd name="T61" fmla="*/ 174 h 179"/>
              <a:gd name="T62" fmla="*/ 27 w 316"/>
              <a:gd name="T63" fmla="*/ 175 h 179"/>
              <a:gd name="T64" fmla="*/ 26 w 316"/>
              <a:gd name="T65" fmla="*/ 123 h 179"/>
              <a:gd name="T66" fmla="*/ 26 w 316"/>
              <a:gd name="T67" fmla="*/ 122 h 179"/>
              <a:gd name="T68" fmla="*/ 26 w 316"/>
              <a:gd name="T69" fmla="*/ 118 h 179"/>
              <a:gd name="T70" fmla="*/ 26 w 316"/>
              <a:gd name="T71" fmla="*/ 118 h 179"/>
              <a:gd name="T72" fmla="*/ 25 w 316"/>
              <a:gd name="T73" fmla="*/ 112 h 179"/>
              <a:gd name="T74" fmla="*/ 30 w 316"/>
              <a:gd name="T75" fmla="*/ 105 h 179"/>
              <a:gd name="T76" fmla="*/ 32 w 316"/>
              <a:gd name="T77" fmla="*/ 105 h 179"/>
              <a:gd name="T78" fmla="*/ 32 w 316"/>
              <a:gd name="T79" fmla="*/ 104 h 179"/>
              <a:gd name="T80" fmla="*/ 32 w 316"/>
              <a:gd name="T81" fmla="*/ 68 h 179"/>
              <a:gd name="T82" fmla="*/ 30 w 316"/>
              <a:gd name="T83" fmla="*/ 65 h 179"/>
              <a:gd name="T84" fmla="*/ 4 w 316"/>
              <a:gd name="T85" fmla="*/ 54 h 179"/>
              <a:gd name="T86" fmla="*/ 4 w 316"/>
              <a:gd name="T87" fmla="*/ 45 h 179"/>
              <a:gd name="T88" fmla="*/ 154 w 316"/>
              <a:gd name="T89" fmla="*/ 0 h 179"/>
              <a:gd name="T90" fmla="*/ 162 w 316"/>
              <a:gd name="T91" fmla="*/ 0 h 179"/>
              <a:gd name="T92" fmla="*/ 311 w 316"/>
              <a:gd name="T93" fmla="*/ 45 h 179"/>
              <a:gd name="T94" fmla="*/ 312 w 316"/>
              <a:gd name="T95" fmla="*/ 54 h 179"/>
              <a:gd name="T96" fmla="*/ 163 w 316"/>
              <a:gd name="T97" fmla="*/ 116 h 179"/>
              <a:gd name="T98" fmla="*/ 153 w 316"/>
              <a:gd name="T99" fmla="*/ 116 h 179"/>
              <a:gd name="T100" fmla="*/ 43 w 316"/>
              <a:gd name="T101" fmla="*/ 70 h 179"/>
              <a:gd name="T102" fmla="*/ 39 w 316"/>
              <a:gd name="T103" fmla="*/ 7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179">
                <a:moveTo>
                  <a:pt x="72" y="96"/>
                </a:moveTo>
                <a:cubicBezTo>
                  <a:pt x="72" y="133"/>
                  <a:pt x="72" y="133"/>
                  <a:pt x="72" y="133"/>
                </a:cubicBezTo>
                <a:cubicBezTo>
                  <a:pt x="72" y="177"/>
                  <a:pt x="244" y="177"/>
                  <a:pt x="244" y="133"/>
                </a:cubicBezTo>
                <a:cubicBezTo>
                  <a:pt x="244" y="96"/>
                  <a:pt x="244" y="96"/>
                  <a:pt x="244" y="96"/>
                </a:cubicBezTo>
                <a:cubicBezTo>
                  <a:pt x="244" y="92"/>
                  <a:pt x="240" y="89"/>
                  <a:pt x="237" y="91"/>
                </a:cubicBezTo>
                <a:cubicBezTo>
                  <a:pt x="163" y="122"/>
                  <a:pt x="163" y="122"/>
                  <a:pt x="163" y="122"/>
                </a:cubicBezTo>
                <a:cubicBezTo>
                  <a:pt x="160" y="123"/>
                  <a:pt x="156" y="123"/>
                  <a:pt x="153" y="122"/>
                </a:cubicBezTo>
                <a:cubicBezTo>
                  <a:pt x="80" y="91"/>
                  <a:pt x="80" y="91"/>
                  <a:pt x="80" y="91"/>
                </a:cubicBezTo>
                <a:cubicBezTo>
                  <a:pt x="76" y="89"/>
                  <a:pt x="72" y="92"/>
                  <a:pt x="72" y="96"/>
                </a:cubicBezTo>
                <a:close/>
                <a:moveTo>
                  <a:pt x="39" y="73"/>
                </a:moveTo>
                <a:cubicBezTo>
                  <a:pt x="39" y="106"/>
                  <a:pt x="39" y="106"/>
                  <a:pt x="39" y="106"/>
                </a:cubicBezTo>
                <a:cubicBezTo>
                  <a:pt x="39" y="106"/>
                  <a:pt x="39" y="106"/>
                  <a:pt x="39" y="107"/>
                </a:cubicBezTo>
                <a:cubicBezTo>
                  <a:pt x="40" y="107"/>
                  <a:pt x="40" y="107"/>
                  <a:pt x="41" y="107"/>
                </a:cubicBezTo>
                <a:cubicBezTo>
                  <a:pt x="45" y="105"/>
                  <a:pt x="45" y="109"/>
                  <a:pt x="45" y="112"/>
                </a:cubicBezTo>
                <a:cubicBezTo>
                  <a:pt x="45" y="114"/>
                  <a:pt x="45" y="117"/>
                  <a:pt x="44" y="119"/>
                </a:cubicBezTo>
                <a:cubicBezTo>
                  <a:pt x="44" y="119"/>
                  <a:pt x="44" y="119"/>
                  <a:pt x="44" y="119"/>
                </a:cubicBezTo>
                <a:cubicBezTo>
                  <a:pt x="46" y="120"/>
                  <a:pt x="46" y="123"/>
                  <a:pt x="44" y="123"/>
                </a:cubicBezTo>
                <a:cubicBezTo>
                  <a:pt x="44" y="123"/>
                  <a:pt x="44" y="124"/>
                  <a:pt x="44" y="124"/>
                </a:cubicBezTo>
                <a:cubicBezTo>
                  <a:pt x="53" y="139"/>
                  <a:pt x="57" y="161"/>
                  <a:pt x="42" y="174"/>
                </a:cubicBezTo>
                <a:cubicBezTo>
                  <a:pt x="41" y="175"/>
                  <a:pt x="41" y="175"/>
                  <a:pt x="41" y="174"/>
                </a:cubicBezTo>
                <a:cubicBezTo>
                  <a:pt x="41" y="172"/>
                  <a:pt x="42" y="171"/>
                  <a:pt x="42" y="169"/>
                </a:cubicBezTo>
                <a:cubicBezTo>
                  <a:pt x="43" y="163"/>
                  <a:pt x="42" y="163"/>
                  <a:pt x="40" y="169"/>
                </a:cubicBezTo>
                <a:cubicBezTo>
                  <a:pt x="39" y="173"/>
                  <a:pt x="37" y="176"/>
                  <a:pt x="35" y="179"/>
                </a:cubicBezTo>
                <a:cubicBezTo>
                  <a:pt x="35" y="179"/>
                  <a:pt x="34" y="179"/>
                  <a:pt x="34" y="178"/>
                </a:cubicBezTo>
                <a:cubicBezTo>
                  <a:pt x="34" y="175"/>
                  <a:pt x="34" y="172"/>
                  <a:pt x="33" y="168"/>
                </a:cubicBezTo>
                <a:cubicBezTo>
                  <a:pt x="33" y="161"/>
                  <a:pt x="32" y="160"/>
                  <a:pt x="31" y="166"/>
                </a:cubicBezTo>
                <a:cubicBezTo>
                  <a:pt x="31" y="168"/>
                  <a:pt x="31" y="170"/>
                  <a:pt x="31" y="172"/>
                </a:cubicBezTo>
                <a:cubicBezTo>
                  <a:pt x="31" y="173"/>
                  <a:pt x="31" y="174"/>
                  <a:pt x="30" y="172"/>
                </a:cubicBezTo>
                <a:cubicBezTo>
                  <a:pt x="30" y="171"/>
                  <a:pt x="30" y="170"/>
                  <a:pt x="29" y="168"/>
                </a:cubicBezTo>
                <a:cubicBezTo>
                  <a:pt x="28" y="165"/>
                  <a:pt x="28" y="165"/>
                  <a:pt x="28" y="169"/>
                </a:cubicBezTo>
                <a:cubicBezTo>
                  <a:pt x="28" y="171"/>
                  <a:pt x="28" y="172"/>
                  <a:pt x="28" y="174"/>
                </a:cubicBezTo>
                <a:cubicBezTo>
                  <a:pt x="28" y="175"/>
                  <a:pt x="28" y="175"/>
                  <a:pt x="27" y="175"/>
                </a:cubicBezTo>
                <a:cubicBezTo>
                  <a:pt x="13" y="162"/>
                  <a:pt x="13" y="142"/>
                  <a:pt x="26" y="123"/>
                </a:cubicBezTo>
                <a:cubicBezTo>
                  <a:pt x="26" y="123"/>
                  <a:pt x="26" y="123"/>
                  <a:pt x="26" y="122"/>
                </a:cubicBezTo>
                <a:cubicBezTo>
                  <a:pt x="23" y="122"/>
                  <a:pt x="23" y="119"/>
                  <a:pt x="26" y="118"/>
                </a:cubicBezTo>
                <a:cubicBezTo>
                  <a:pt x="26" y="118"/>
                  <a:pt x="26" y="118"/>
                  <a:pt x="26" y="118"/>
                </a:cubicBezTo>
                <a:cubicBezTo>
                  <a:pt x="26" y="116"/>
                  <a:pt x="25" y="114"/>
                  <a:pt x="25" y="112"/>
                </a:cubicBezTo>
                <a:cubicBezTo>
                  <a:pt x="25" y="110"/>
                  <a:pt x="27" y="104"/>
                  <a:pt x="30" y="105"/>
                </a:cubicBezTo>
                <a:cubicBezTo>
                  <a:pt x="31" y="106"/>
                  <a:pt x="31" y="106"/>
                  <a:pt x="32" y="105"/>
                </a:cubicBezTo>
                <a:cubicBezTo>
                  <a:pt x="32" y="105"/>
                  <a:pt x="32" y="105"/>
                  <a:pt x="32" y="104"/>
                </a:cubicBezTo>
                <a:cubicBezTo>
                  <a:pt x="32" y="68"/>
                  <a:pt x="32" y="68"/>
                  <a:pt x="32" y="68"/>
                </a:cubicBezTo>
                <a:cubicBezTo>
                  <a:pt x="32" y="67"/>
                  <a:pt x="32" y="65"/>
                  <a:pt x="30" y="65"/>
                </a:cubicBezTo>
                <a:cubicBezTo>
                  <a:pt x="4" y="54"/>
                  <a:pt x="4" y="54"/>
                  <a:pt x="4" y="54"/>
                </a:cubicBezTo>
                <a:cubicBezTo>
                  <a:pt x="0" y="52"/>
                  <a:pt x="0" y="46"/>
                  <a:pt x="4" y="45"/>
                </a:cubicBezTo>
                <a:cubicBezTo>
                  <a:pt x="154" y="0"/>
                  <a:pt x="154" y="0"/>
                  <a:pt x="154" y="0"/>
                </a:cubicBezTo>
                <a:cubicBezTo>
                  <a:pt x="157" y="0"/>
                  <a:pt x="159" y="0"/>
                  <a:pt x="162" y="0"/>
                </a:cubicBezTo>
                <a:cubicBezTo>
                  <a:pt x="311" y="45"/>
                  <a:pt x="311" y="45"/>
                  <a:pt x="311" y="45"/>
                </a:cubicBezTo>
                <a:cubicBezTo>
                  <a:pt x="316" y="46"/>
                  <a:pt x="316" y="52"/>
                  <a:pt x="312" y="54"/>
                </a:cubicBezTo>
                <a:cubicBezTo>
                  <a:pt x="163" y="116"/>
                  <a:pt x="163" y="116"/>
                  <a:pt x="163" y="116"/>
                </a:cubicBezTo>
                <a:cubicBezTo>
                  <a:pt x="160" y="118"/>
                  <a:pt x="156" y="118"/>
                  <a:pt x="153" y="116"/>
                </a:cubicBezTo>
                <a:cubicBezTo>
                  <a:pt x="43" y="70"/>
                  <a:pt x="43" y="70"/>
                  <a:pt x="43" y="70"/>
                </a:cubicBezTo>
                <a:cubicBezTo>
                  <a:pt x="41" y="69"/>
                  <a:pt x="39" y="71"/>
                  <a:pt x="39" y="73"/>
                </a:cubicBezTo>
                <a:close/>
              </a:path>
            </a:pathLst>
          </a:custGeom>
          <a:solidFill>
            <a:schemeClr val="accent4">
              <a:lumMod val="75000"/>
            </a:schemeClr>
          </a:solidFill>
          <a:ln>
            <a:noFill/>
          </a:ln>
        </p:spPr>
        <p:txBody>
          <a:bodyPr vert="horz" wrap="square" lIns="128580" tIns="64290" rIns="128580" bIns="64290" numCol="1" anchor="t" anchorCtr="0" compatLnSpc="1"/>
          <a:lstStyle/>
          <a:p>
            <a:endParaRPr lang="zh-CN" altLang="en-US"/>
          </a:p>
        </p:txBody>
      </p:sp>
      <p:sp>
        <p:nvSpPr>
          <p:cNvPr id="15" name="矩形 14"/>
          <p:cNvSpPr/>
          <p:nvPr/>
        </p:nvSpPr>
        <p:spPr>
          <a:xfrm>
            <a:off x="1217492" y="156237"/>
            <a:ext cx="2339102" cy="604268"/>
          </a:xfrm>
          <a:prstGeom prst="rect">
            <a:avLst/>
          </a:prstGeom>
        </p:spPr>
        <p:txBody>
          <a:bodyPr wrap="none">
            <a:spAutoFit/>
          </a:bodyPr>
          <a:lstStyle/>
          <a:p>
            <a:pPr>
              <a:lnSpc>
                <a:spcPct val="130000"/>
              </a:lnSpc>
            </a:pPr>
            <a:r>
              <a:rPr lang="zh-CN" altLang="en-US" sz="2800" dirty="0">
                <a:solidFill>
                  <a:schemeClr val="accent4">
                    <a:lumMod val="75000"/>
                  </a:schemeClr>
                </a:solidFill>
                <a:latin typeface="方正大黑简体" panose="02010601030101010101" pitchFamily="65" charset="-122"/>
                <a:ea typeface="方正大黑简体" panose="02010601030101010101" pitchFamily="65" charset="-122"/>
              </a:rPr>
              <a:t>论文研究结论</a:t>
            </a:r>
          </a:p>
        </p:txBody>
      </p:sp>
      <p:grpSp>
        <p:nvGrpSpPr>
          <p:cNvPr id="16" name="组合 15"/>
          <p:cNvGrpSpPr/>
          <p:nvPr/>
        </p:nvGrpSpPr>
        <p:grpSpPr>
          <a:xfrm>
            <a:off x="506899" y="557524"/>
            <a:ext cx="11685101" cy="88135"/>
            <a:chOff x="506899" y="557524"/>
            <a:chExt cx="11685101" cy="88135"/>
          </a:xfrm>
        </p:grpSpPr>
        <p:grpSp>
          <p:nvGrpSpPr>
            <p:cNvPr id="21" name="组合 20"/>
            <p:cNvGrpSpPr/>
            <p:nvPr/>
          </p:nvGrpSpPr>
          <p:grpSpPr>
            <a:xfrm>
              <a:off x="506899" y="601592"/>
              <a:ext cx="11685101" cy="0"/>
              <a:chOff x="584018" y="645660"/>
              <a:chExt cx="11685101" cy="0"/>
            </a:xfrm>
          </p:grpSpPr>
          <p:cxnSp>
            <p:nvCxnSpPr>
              <p:cNvPr id="25" name="直接连接符 24"/>
              <p:cNvCxnSpPr/>
              <p:nvPr/>
            </p:nvCxnSpPr>
            <p:spPr>
              <a:xfrm>
                <a:off x="3547432" y="645660"/>
                <a:ext cx="7524521"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84018" y="645660"/>
                <a:ext cx="793215"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1722071" y="645660"/>
                <a:ext cx="547048"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椭圆 21"/>
            <p:cNvSpPr/>
            <p:nvPr/>
          </p:nvSpPr>
          <p:spPr>
            <a:xfrm>
              <a:off x="11082968"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1259237"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1435506"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2" presetClass="entr" presetSubtype="1" fill="hold" grpId="0" nodeType="withEffect" p14:presetBounceEnd="26000">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14:bounceEnd="26000">
                                          <p:cBhvr additive="base">
                                            <p:cTn id="15" dur="500" fill="hold"/>
                                            <p:tgtEl>
                                              <p:spTgt spid="15"/>
                                            </p:tgtEl>
                                            <p:attrNameLst>
                                              <p:attrName>ppt_x</p:attrName>
                                            </p:attrNameLst>
                                          </p:cBhvr>
                                          <p:tavLst>
                                            <p:tav tm="0">
                                              <p:val>
                                                <p:strVal val="#ppt_x"/>
                                              </p:val>
                                            </p:tav>
                                            <p:tav tm="100000">
                                              <p:val>
                                                <p:strVal val="#ppt_x"/>
                                              </p:val>
                                            </p:tav>
                                          </p:tavLst>
                                        </p:anim>
                                        <p:anim calcmode="lin" valueType="num" p14:bounceEnd="26000">
                                          <p:cBhvr additive="base">
                                            <p:cTn id="16" dur="500" fill="hold"/>
                                            <p:tgtEl>
                                              <p:spTgt spid="15"/>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750"/>
                                </p:stCondLst>
                                <p:childTnLst>
                                  <p:par>
                                    <p:cTn id="22" presetID="2" presetClass="entr" presetSubtype="2" accel="24000" fill="hold" nodeType="afterEffect" p14:presetBounceEnd="40000">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14:bounceEnd="40000">
                                          <p:cBhvr additive="base">
                                            <p:cTn id="24" dur="5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9" grpId="0">
            <p:bldAsOne/>
          </p:bldGraphic>
          <p:bldP spid="14" grpId="0" animBg="1"/>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2" presetClass="entr" presetSubtype="1" fill="hold" grpId="0" nodeType="with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750"/>
                                </p:stCondLst>
                                <p:childTnLst>
                                  <p:par>
                                    <p:cTn id="22" presetID="2" presetClass="entr" presetSubtype="2" accel="2400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9" grpId="0">
            <p:bldAsOne/>
          </p:bldGraphic>
          <p:bldP spid="14" grpId="0" animBg="1"/>
          <p:bldP spid="15" grpId="0"/>
        </p:bldLst>
      </p:timing>
    </mc:Fallback>
  </mc:AlternateContent>
</p:sld>
</file>

<file path=ppt/slides/slide17.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90182" y="4367784"/>
            <a:ext cx="2769989" cy="1403601"/>
            <a:chOff x="1090182" y="4367784"/>
            <a:chExt cx="2769989" cy="1403601"/>
          </a:xfrm>
        </p:grpSpPr>
        <p:sp>
          <p:nvSpPr>
            <p:cNvPr id="27" name="TextBox 11"/>
            <p:cNvSpPr txBox="1"/>
            <p:nvPr/>
          </p:nvSpPr>
          <p:spPr>
            <a:xfrm>
              <a:off x="1090182" y="4663389"/>
              <a:ext cx="2769989" cy="1107996"/>
            </a:xfrm>
            <a:prstGeom prst="rect">
              <a:avLst/>
            </a:prstGeom>
            <a:noFill/>
          </p:spPr>
          <p:txBody>
            <a:bodyPr wrap="none" lIns="0" tIns="0" rIns="0" bIns="0" rtlCol="0">
              <a:spAutoFit/>
            </a:bodyPr>
            <a:lstStyle/>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
            <p:cNvSpPr txBox="1"/>
            <p:nvPr/>
          </p:nvSpPr>
          <p:spPr>
            <a:xfrm>
              <a:off x="1677482" y="4367784"/>
              <a:ext cx="1436291" cy="215572"/>
            </a:xfrm>
            <a:prstGeom prst="rect">
              <a:avLst/>
            </a:prstGeom>
            <a:noFill/>
          </p:spPr>
          <p:txBody>
            <a:bodyPr wrap="none" lIns="0" tIns="0" rIns="0" bIns="0" rtlCol="0">
              <a:spAutoFit/>
            </a:bodyPr>
            <a:lstStyle/>
            <a:p>
              <a:pPr marL="0" lvl="1" algn="ct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8"/>
          <p:cNvGrpSpPr/>
          <p:nvPr/>
        </p:nvGrpSpPr>
        <p:grpSpPr>
          <a:xfrm>
            <a:off x="4848296" y="4367784"/>
            <a:ext cx="2769989" cy="1403601"/>
            <a:chOff x="4848296" y="4367784"/>
            <a:chExt cx="2769989" cy="1403601"/>
          </a:xfrm>
        </p:grpSpPr>
        <p:sp>
          <p:nvSpPr>
            <p:cNvPr id="29" name="TextBox 11"/>
            <p:cNvSpPr txBox="1"/>
            <p:nvPr/>
          </p:nvSpPr>
          <p:spPr>
            <a:xfrm>
              <a:off x="4848296" y="4663389"/>
              <a:ext cx="2769989" cy="1107996"/>
            </a:xfrm>
            <a:prstGeom prst="rect">
              <a:avLst/>
            </a:prstGeom>
            <a:noFill/>
          </p:spPr>
          <p:txBody>
            <a:bodyPr wrap="none" lIns="0" tIns="0" rIns="0" bIns="0" rtlCol="0">
              <a:spAutoFit/>
            </a:bodyPr>
            <a:lstStyle/>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1"/>
            <p:cNvSpPr txBox="1"/>
            <p:nvPr/>
          </p:nvSpPr>
          <p:spPr>
            <a:xfrm>
              <a:off x="5349927" y="4367784"/>
              <a:ext cx="1436291" cy="215572"/>
            </a:xfrm>
            <a:prstGeom prst="rect">
              <a:avLst/>
            </a:prstGeom>
            <a:noFill/>
          </p:spPr>
          <p:txBody>
            <a:bodyPr wrap="none" lIns="0" tIns="0" rIns="0" bIns="0" rtlCol="0">
              <a:spAutoFit/>
            </a:bodyPr>
            <a:lstStyle/>
            <a:p>
              <a:pPr marL="0" lvl="1" algn="ct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9"/>
          <p:cNvGrpSpPr/>
          <p:nvPr/>
        </p:nvGrpSpPr>
        <p:grpSpPr>
          <a:xfrm>
            <a:off x="8665517" y="4367784"/>
            <a:ext cx="2769989" cy="1403601"/>
            <a:chOff x="8665517" y="4367784"/>
            <a:chExt cx="2769989" cy="1403601"/>
          </a:xfrm>
        </p:grpSpPr>
        <p:sp>
          <p:nvSpPr>
            <p:cNvPr id="30" name="TextBox 11"/>
            <p:cNvSpPr txBox="1"/>
            <p:nvPr/>
          </p:nvSpPr>
          <p:spPr>
            <a:xfrm>
              <a:off x="8665517" y="4663389"/>
              <a:ext cx="2769989" cy="1107996"/>
            </a:xfrm>
            <a:prstGeom prst="rect">
              <a:avLst/>
            </a:prstGeom>
            <a:noFill/>
          </p:spPr>
          <p:txBody>
            <a:bodyPr wrap="none" lIns="0" tIns="0" rIns="0" bIns="0" rtlCol="0">
              <a:spAutoFit/>
            </a:bodyPr>
            <a:lstStyle/>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1"/>
            <p:cNvSpPr txBox="1"/>
            <p:nvPr/>
          </p:nvSpPr>
          <p:spPr>
            <a:xfrm>
              <a:off x="9268106" y="4367784"/>
              <a:ext cx="1436291" cy="215572"/>
            </a:xfrm>
            <a:prstGeom prst="rect">
              <a:avLst/>
            </a:prstGeom>
            <a:noFill/>
          </p:spPr>
          <p:txBody>
            <a:bodyPr wrap="none" lIns="0" tIns="0" rIns="0" bIns="0" rtlCol="0">
              <a:spAutoFit/>
            </a:bodyPr>
            <a:lstStyle/>
            <a:p>
              <a:pPr marL="0" lvl="1" algn="ct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 name="组合 1"/>
          <p:cNvGrpSpPr/>
          <p:nvPr/>
        </p:nvGrpSpPr>
        <p:grpSpPr>
          <a:xfrm>
            <a:off x="1206504" y="1809464"/>
            <a:ext cx="2374632" cy="2264537"/>
            <a:chOff x="1195489" y="1909947"/>
            <a:chExt cx="2374632" cy="2264537"/>
          </a:xfrm>
        </p:grpSpPr>
        <p:grpSp>
          <p:nvGrpSpPr>
            <p:cNvPr id="14" name="组合 13"/>
            <p:cNvGrpSpPr/>
            <p:nvPr/>
          </p:nvGrpSpPr>
          <p:grpSpPr>
            <a:xfrm>
              <a:off x="1195489" y="1909947"/>
              <a:ext cx="2374632" cy="2264537"/>
              <a:chOff x="2909888" y="2497139"/>
              <a:chExt cx="1408112" cy="1304925"/>
            </a:xfrm>
          </p:grpSpPr>
          <p:sp>
            <p:nvSpPr>
              <p:cNvPr id="15" name="MH_Other_1"/>
              <p:cNvSpPr/>
              <p:nvPr>
                <p:custDataLst>
                  <p:tags r:id="rId5"/>
                </p:custDataLst>
              </p:nvPr>
            </p:nvSpPr>
            <p:spPr>
              <a:xfrm>
                <a:off x="3011488" y="2497139"/>
                <a:ext cx="1306512" cy="1304925"/>
              </a:xfrm>
              <a:custGeom>
                <a:avLst/>
                <a:gdLst>
                  <a:gd name="connsiteX0" fmla="*/ 652667 w 1305335"/>
                  <a:gd name="connsiteY0" fmla="*/ 0 h 1305336"/>
                  <a:gd name="connsiteX1" fmla="*/ 773217 w 1305335"/>
                  <a:gd name="connsiteY1" fmla="*/ 49934 h 1305336"/>
                  <a:gd name="connsiteX2" fmla="*/ 1255403 w 1305335"/>
                  <a:gd name="connsiteY2" fmla="*/ 532119 h 1305336"/>
                  <a:gd name="connsiteX3" fmla="*/ 1255403 w 1305335"/>
                  <a:gd name="connsiteY3" fmla="*/ 773218 h 1305336"/>
                  <a:gd name="connsiteX4" fmla="*/ 773217 w 1305335"/>
                  <a:gd name="connsiteY4" fmla="*/ 1255404 h 1305336"/>
                  <a:gd name="connsiteX5" fmla="*/ 532118 w 1305335"/>
                  <a:gd name="connsiteY5" fmla="*/ 1255404 h 1305336"/>
                  <a:gd name="connsiteX6" fmla="*/ 49932 w 1305335"/>
                  <a:gd name="connsiteY6" fmla="*/ 773218 h 1305336"/>
                  <a:gd name="connsiteX7" fmla="*/ 49932 w 1305335"/>
                  <a:gd name="connsiteY7" fmla="*/ 532119 h 1305336"/>
                  <a:gd name="connsiteX8" fmla="*/ 532118 w 1305335"/>
                  <a:gd name="connsiteY8" fmla="*/ 49934 h 1305336"/>
                  <a:gd name="connsiteX9" fmla="*/ 652667 w 1305335"/>
                  <a:gd name="connsiteY9" fmla="*/ 0 h 130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335" h="1305336">
                    <a:moveTo>
                      <a:pt x="652667" y="0"/>
                    </a:moveTo>
                    <a:cubicBezTo>
                      <a:pt x="696298" y="0"/>
                      <a:pt x="739928" y="16645"/>
                      <a:pt x="773217" y="49934"/>
                    </a:cubicBezTo>
                    <a:lnTo>
                      <a:pt x="1255403" y="532119"/>
                    </a:lnTo>
                    <a:cubicBezTo>
                      <a:pt x="1321980" y="598697"/>
                      <a:pt x="1321980" y="706641"/>
                      <a:pt x="1255403" y="773218"/>
                    </a:cubicBezTo>
                    <a:lnTo>
                      <a:pt x="773217" y="1255404"/>
                    </a:lnTo>
                    <a:cubicBezTo>
                      <a:pt x="706639" y="1321981"/>
                      <a:pt x="598695" y="1321981"/>
                      <a:pt x="532118" y="1255404"/>
                    </a:cubicBezTo>
                    <a:lnTo>
                      <a:pt x="49932" y="773218"/>
                    </a:lnTo>
                    <a:cubicBezTo>
                      <a:pt x="-16645" y="706641"/>
                      <a:pt x="-16645" y="598697"/>
                      <a:pt x="49932" y="532119"/>
                    </a:cubicBezTo>
                    <a:lnTo>
                      <a:pt x="532118" y="49934"/>
                    </a:lnTo>
                    <a:cubicBezTo>
                      <a:pt x="565407" y="16645"/>
                      <a:pt x="609037" y="0"/>
                      <a:pt x="652667"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6" name="MH_SubTitle_1"/>
              <p:cNvSpPr/>
              <p:nvPr>
                <p:custDataLst>
                  <p:tags r:id="rId6"/>
                </p:custDataLst>
              </p:nvPr>
            </p:nvSpPr>
            <p:spPr>
              <a:xfrm>
                <a:off x="2909888" y="2497139"/>
                <a:ext cx="1306512" cy="1304925"/>
              </a:xfrm>
              <a:custGeom>
                <a:avLst/>
                <a:gdLst>
                  <a:gd name="connsiteX0" fmla="*/ 652669 w 1305336"/>
                  <a:gd name="connsiteY0" fmla="*/ 0 h 1305336"/>
                  <a:gd name="connsiteX1" fmla="*/ 773218 w 1305336"/>
                  <a:gd name="connsiteY1" fmla="*/ 49934 h 1305336"/>
                  <a:gd name="connsiteX2" fmla="*/ 1255404 w 1305336"/>
                  <a:gd name="connsiteY2" fmla="*/ 532119 h 1305336"/>
                  <a:gd name="connsiteX3" fmla="*/ 1255404 w 1305336"/>
                  <a:gd name="connsiteY3" fmla="*/ 773218 h 1305336"/>
                  <a:gd name="connsiteX4" fmla="*/ 773218 w 1305336"/>
                  <a:gd name="connsiteY4" fmla="*/ 1255404 h 1305336"/>
                  <a:gd name="connsiteX5" fmla="*/ 532119 w 1305336"/>
                  <a:gd name="connsiteY5" fmla="*/ 1255404 h 1305336"/>
                  <a:gd name="connsiteX6" fmla="*/ 49934 w 1305336"/>
                  <a:gd name="connsiteY6" fmla="*/ 773218 h 1305336"/>
                  <a:gd name="connsiteX7" fmla="*/ 49934 w 1305336"/>
                  <a:gd name="connsiteY7" fmla="*/ 532119 h 1305336"/>
                  <a:gd name="connsiteX8" fmla="*/ 532119 w 1305336"/>
                  <a:gd name="connsiteY8" fmla="*/ 49934 h 1305336"/>
                  <a:gd name="connsiteX9" fmla="*/ 652669 w 1305336"/>
                  <a:gd name="connsiteY9" fmla="*/ 0 h 130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336" h="1305336">
                    <a:moveTo>
                      <a:pt x="652669" y="0"/>
                    </a:moveTo>
                    <a:cubicBezTo>
                      <a:pt x="696299" y="0"/>
                      <a:pt x="739929" y="16645"/>
                      <a:pt x="773218" y="49934"/>
                    </a:cubicBezTo>
                    <a:lnTo>
                      <a:pt x="1255404" y="532119"/>
                    </a:lnTo>
                    <a:cubicBezTo>
                      <a:pt x="1321981" y="598697"/>
                      <a:pt x="1321981" y="706641"/>
                      <a:pt x="1255404" y="773218"/>
                    </a:cubicBezTo>
                    <a:lnTo>
                      <a:pt x="773218" y="1255404"/>
                    </a:lnTo>
                    <a:cubicBezTo>
                      <a:pt x="706641" y="1321981"/>
                      <a:pt x="598697" y="1321981"/>
                      <a:pt x="532119" y="1255404"/>
                    </a:cubicBezTo>
                    <a:lnTo>
                      <a:pt x="49934" y="773218"/>
                    </a:lnTo>
                    <a:cubicBezTo>
                      <a:pt x="-16644" y="706641"/>
                      <a:pt x="-16644" y="598697"/>
                      <a:pt x="49934" y="532119"/>
                    </a:cubicBezTo>
                    <a:lnTo>
                      <a:pt x="532119" y="49934"/>
                    </a:lnTo>
                    <a:cubicBezTo>
                      <a:pt x="565408" y="16645"/>
                      <a:pt x="609038" y="0"/>
                      <a:pt x="652669" y="0"/>
                    </a:cubicBezTo>
                    <a:close/>
                  </a:path>
                </a:pathLst>
              </a:custGeom>
              <a:solidFill>
                <a:srgbClr val="FFFFFF">
                  <a:lumMod val="95000"/>
                </a:srgbClr>
              </a:solidFill>
              <a:ln w="12700" cap="flat" cmpd="sng" algn="ctr">
                <a:noFill/>
                <a:prstDash val="solid"/>
                <a:miter lim="800000"/>
              </a:ln>
              <a:effectLst>
                <a:outerShdw blurRad="50800" dist="38100" dir="10800000" algn="r" rotWithShape="0">
                  <a:prstClr val="black">
                    <a:alpha val="40000"/>
                  </a:prstClr>
                </a:outerShdw>
              </a:effectLst>
            </p:spPr>
            <p:txBody>
              <a:bodyPr anchor="ctr">
                <a:normAutofit/>
              </a:bodyPr>
              <a:lstStyle/>
              <a:p>
                <a:pPr algn="ctr">
                  <a:defRPr/>
                </a:pPr>
                <a:endParaRPr lang="en-US" altLang="zh-CN" kern="0" dirty="0">
                  <a:solidFill>
                    <a:schemeClr val="accent1">
                      <a:lumMod val="75000"/>
                    </a:schemeClr>
                  </a:solidFill>
                  <a:ea typeface="幼圆" panose="02010509060101010101" charset="-122"/>
                </a:endParaRPr>
              </a:p>
            </p:txBody>
          </p:sp>
        </p:grpSp>
        <p:grpSp>
          <p:nvGrpSpPr>
            <p:cNvPr id="34" name="组合 33"/>
            <p:cNvGrpSpPr/>
            <p:nvPr/>
          </p:nvGrpSpPr>
          <p:grpSpPr>
            <a:xfrm>
              <a:off x="1831204" y="2711220"/>
              <a:ext cx="931863" cy="661988"/>
              <a:chOff x="5603876" y="858464"/>
              <a:chExt cx="931863" cy="661988"/>
            </a:xfrm>
          </p:grpSpPr>
          <p:sp>
            <p:nvSpPr>
              <p:cNvPr id="35" name="Rectangle 46"/>
              <p:cNvSpPr>
                <a:spLocks noChangeArrowheads="1"/>
              </p:cNvSpPr>
              <p:nvPr/>
            </p:nvSpPr>
            <p:spPr bwMode="auto">
              <a:xfrm>
                <a:off x="5603876" y="918789"/>
                <a:ext cx="931863" cy="601663"/>
              </a:xfrm>
              <a:prstGeom prst="rect">
                <a:avLst/>
              </a:prstGeom>
              <a:solidFill>
                <a:srgbClr val="3FA4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 name="Freeform 47"/>
              <p:cNvSpPr/>
              <p:nvPr/>
            </p:nvSpPr>
            <p:spPr bwMode="auto">
              <a:xfrm>
                <a:off x="5664201" y="858464"/>
                <a:ext cx="811213" cy="601663"/>
              </a:xfrm>
              <a:custGeom>
                <a:avLst/>
                <a:gdLst>
                  <a:gd name="T0" fmla="*/ 128 w 216"/>
                  <a:gd name="T1" fmla="*/ 0 h 160"/>
                  <a:gd name="T2" fmla="*/ 112 w 216"/>
                  <a:gd name="T3" fmla="*/ 16 h 160"/>
                  <a:gd name="T4" fmla="*/ 104 w 216"/>
                  <a:gd name="T5" fmla="*/ 16 h 160"/>
                  <a:gd name="T6" fmla="*/ 88 w 216"/>
                  <a:gd name="T7" fmla="*/ 0 h 160"/>
                  <a:gd name="T8" fmla="*/ 0 w 216"/>
                  <a:gd name="T9" fmla="*/ 0 h 160"/>
                  <a:gd name="T10" fmla="*/ 0 w 216"/>
                  <a:gd name="T11" fmla="*/ 160 h 160"/>
                  <a:gd name="T12" fmla="*/ 216 w 216"/>
                  <a:gd name="T13" fmla="*/ 160 h 160"/>
                  <a:gd name="T14" fmla="*/ 216 w 216"/>
                  <a:gd name="T15" fmla="*/ 0 h 160"/>
                  <a:gd name="T16" fmla="*/ 128 w 216"/>
                  <a:gd name="T1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160">
                    <a:moveTo>
                      <a:pt x="128" y="0"/>
                    </a:moveTo>
                    <a:cubicBezTo>
                      <a:pt x="119" y="0"/>
                      <a:pt x="112" y="7"/>
                      <a:pt x="112" y="16"/>
                    </a:cubicBezTo>
                    <a:cubicBezTo>
                      <a:pt x="104" y="16"/>
                      <a:pt x="104" y="16"/>
                      <a:pt x="104" y="16"/>
                    </a:cubicBezTo>
                    <a:cubicBezTo>
                      <a:pt x="104" y="7"/>
                      <a:pt x="97" y="0"/>
                      <a:pt x="88" y="0"/>
                    </a:cubicBezTo>
                    <a:cubicBezTo>
                      <a:pt x="0" y="0"/>
                      <a:pt x="0" y="0"/>
                      <a:pt x="0" y="0"/>
                    </a:cubicBezTo>
                    <a:cubicBezTo>
                      <a:pt x="0" y="160"/>
                      <a:pt x="0" y="160"/>
                      <a:pt x="0" y="160"/>
                    </a:cubicBezTo>
                    <a:cubicBezTo>
                      <a:pt x="216" y="160"/>
                      <a:pt x="216" y="160"/>
                      <a:pt x="216" y="160"/>
                    </a:cubicBezTo>
                    <a:cubicBezTo>
                      <a:pt x="216" y="0"/>
                      <a:pt x="216" y="0"/>
                      <a:pt x="216" y="0"/>
                    </a:cubicBezTo>
                    <a:lnTo>
                      <a:pt x="128" y="0"/>
                    </a:lnTo>
                    <a:close/>
                  </a:path>
                </a:pathLst>
              </a:custGeom>
              <a:solidFill>
                <a:srgbClr val="EB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8"/>
              <p:cNvSpPr/>
              <p:nvPr/>
            </p:nvSpPr>
            <p:spPr bwMode="auto">
              <a:xfrm>
                <a:off x="5994401" y="1460127"/>
                <a:ext cx="150813" cy="60325"/>
              </a:xfrm>
              <a:custGeom>
                <a:avLst/>
                <a:gdLst>
                  <a:gd name="T0" fmla="*/ 40 w 40"/>
                  <a:gd name="T1" fmla="*/ 0 h 16"/>
                  <a:gd name="T2" fmla="*/ 0 w 40"/>
                  <a:gd name="T3" fmla="*/ 0 h 16"/>
                  <a:gd name="T4" fmla="*/ 16 w 40"/>
                  <a:gd name="T5" fmla="*/ 16 h 16"/>
                  <a:gd name="T6" fmla="*/ 24 w 40"/>
                  <a:gd name="T7" fmla="*/ 16 h 16"/>
                  <a:gd name="T8" fmla="*/ 40 w 40"/>
                  <a:gd name="T9" fmla="*/ 0 h 16"/>
                </a:gdLst>
                <a:ahLst/>
                <a:cxnLst>
                  <a:cxn ang="0">
                    <a:pos x="T0" y="T1"/>
                  </a:cxn>
                  <a:cxn ang="0">
                    <a:pos x="T2" y="T3"/>
                  </a:cxn>
                  <a:cxn ang="0">
                    <a:pos x="T4" y="T5"/>
                  </a:cxn>
                  <a:cxn ang="0">
                    <a:pos x="T6" y="T7"/>
                  </a:cxn>
                  <a:cxn ang="0">
                    <a:pos x="T8" y="T9"/>
                  </a:cxn>
                </a:cxnLst>
                <a:rect l="0" t="0" r="r" b="b"/>
                <a:pathLst>
                  <a:path w="40" h="16">
                    <a:moveTo>
                      <a:pt x="40" y="0"/>
                    </a:moveTo>
                    <a:cubicBezTo>
                      <a:pt x="0" y="0"/>
                      <a:pt x="0" y="0"/>
                      <a:pt x="0" y="0"/>
                    </a:cubicBezTo>
                    <a:cubicBezTo>
                      <a:pt x="9" y="0"/>
                      <a:pt x="16" y="7"/>
                      <a:pt x="16" y="16"/>
                    </a:cubicBezTo>
                    <a:cubicBezTo>
                      <a:pt x="24" y="16"/>
                      <a:pt x="24" y="16"/>
                      <a:pt x="24" y="16"/>
                    </a:cubicBezTo>
                    <a:cubicBezTo>
                      <a:pt x="24" y="7"/>
                      <a:pt x="31" y="0"/>
                      <a:pt x="40" y="0"/>
                    </a:cubicBezTo>
                    <a:close/>
                  </a:path>
                </a:pathLst>
              </a:custGeom>
              <a:solidFill>
                <a:srgbClr val="EB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Rectangle 49"/>
              <p:cNvSpPr>
                <a:spLocks noChangeArrowheads="1"/>
              </p:cNvSpPr>
              <p:nvPr/>
            </p:nvSpPr>
            <p:spPr bwMode="auto">
              <a:xfrm>
                <a:off x="6145213" y="1129927"/>
                <a:ext cx="120650" cy="119063"/>
              </a:xfrm>
              <a:prstGeom prst="rect">
                <a:avLst/>
              </a:prstGeom>
              <a:solidFill>
                <a:srgbClr val="EDAE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Rectangle 50"/>
              <p:cNvSpPr>
                <a:spLocks noChangeArrowheads="1"/>
              </p:cNvSpPr>
              <p:nvPr/>
            </p:nvSpPr>
            <p:spPr bwMode="auto">
              <a:xfrm>
                <a:off x="6296026" y="1129927"/>
                <a:ext cx="119063" cy="119063"/>
              </a:xfrm>
              <a:prstGeom prst="rect">
                <a:avLst/>
              </a:prstGeom>
              <a:solidFill>
                <a:srgbClr val="EDAE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Rectangle 51"/>
              <p:cNvSpPr>
                <a:spLocks noChangeArrowheads="1"/>
              </p:cNvSpPr>
              <p:nvPr/>
            </p:nvSpPr>
            <p:spPr bwMode="auto">
              <a:xfrm>
                <a:off x="6145213" y="1279152"/>
                <a:ext cx="120650" cy="120650"/>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 name="Rectangle 52"/>
              <p:cNvSpPr>
                <a:spLocks noChangeArrowheads="1"/>
              </p:cNvSpPr>
              <p:nvPr/>
            </p:nvSpPr>
            <p:spPr bwMode="auto">
              <a:xfrm>
                <a:off x="6296026" y="1279152"/>
                <a:ext cx="119063" cy="120650"/>
              </a:xfrm>
              <a:prstGeom prst="rect">
                <a:avLst/>
              </a:prstGeom>
              <a:solidFill>
                <a:srgbClr val="EDAE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 name="Rectangle 53"/>
              <p:cNvSpPr>
                <a:spLocks noChangeArrowheads="1"/>
              </p:cNvSpPr>
              <p:nvPr/>
            </p:nvSpPr>
            <p:spPr bwMode="auto">
              <a:xfrm>
                <a:off x="5724526" y="1190252"/>
                <a:ext cx="269875" cy="2857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 name="Rectangle 54"/>
              <p:cNvSpPr>
                <a:spLocks noChangeArrowheads="1"/>
              </p:cNvSpPr>
              <p:nvPr/>
            </p:nvSpPr>
            <p:spPr bwMode="auto">
              <a:xfrm>
                <a:off x="5724526" y="1248989"/>
                <a:ext cx="269875" cy="30163"/>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Rectangle 55"/>
              <p:cNvSpPr>
                <a:spLocks noChangeArrowheads="1"/>
              </p:cNvSpPr>
              <p:nvPr/>
            </p:nvSpPr>
            <p:spPr bwMode="auto">
              <a:xfrm>
                <a:off x="5724526" y="1309314"/>
                <a:ext cx="269875" cy="30163"/>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Rectangle 56"/>
              <p:cNvSpPr>
                <a:spLocks noChangeArrowheads="1"/>
              </p:cNvSpPr>
              <p:nvPr/>
            </p:nvSpPr>
            <p:spPr bwMode="auto">
              <a:xfrm>
                <a:off x="5724526" y="1369639"/>
                <a:ext cx="269875" cy="30163"/>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 name="Rectangle 57"/>
              <p:cNvSpPr>
                <a:spLocks noChangeArrowheads="1"/>
              </p:cNvSpPr>
              <p:nvPr/>
            </p:nvSpPr>
            <p:spPr bwMode="auto">
              <a:xfrm>
                <a:off x="6145213" y="918789"/>
                <a:ext cx="269875" cy="18097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 name="Rectangle 58"/>
              <p:cNvSpPr>
                <a:spLocks noChangeArrowheads="1"/>
              </p:cNvSpPr>
              <p:nvPr/>
            </p:nvSpPr>
            <p:spPr bwMode="auto">
              <a:xfrm>
                <a:off x="5724526" y="918789"/>
                <a:ext cx="269875" cy="241300"/>
              </a:xfrm>
              <a:prstGeom prst="rect">
                <a:avLst/>
              </a:prstGeom>
              <a:solidFill>
                <a:srgbClr val="EDAE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8" name="Rectangle 59"/>
              <p:cNvSpPr>
                <a:spLocks noChangeArrowheads="1"/>
              </p:cNvSpPr>
              <p:nvPr/>
            </p:nvSpPr>
            <p:spPr bwMode="auto">
              <a:xfrm>
                <a:off x="6054726" y="918789"/>
                <a:ext cx="30163" cy="601663"/>
              </a:xfrm>
              <a:prstGeom prst="rect">
                <a:avLst/>
              </a:prstGeom>
              <a:solidFill>
                <a:srgbClr val="E1E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grpSp>
        <p:nvGrpSpPr>
          <p:cNvPr id="3" name="组合 2"/>
          <p:cNvGrpSpPr/>
          <p:nvPr/>
        </p:nvGrpSpPr>
        <p:grpSpPr>
          <a:xfrm>
            <a:off x="4960306" y="1809463"/>
            <a:ext cx="2374632" cy="2264537"/>
            <a:chOff x="4949291" y="1909946"/>
            <a:chExt cx="2374632" cy="2264537"/>
          </a:xfrm>
        </p:grpSpPr>
        <p:grpSp>
          <p:nvGrpSpPr>
            <p:cNvPr id="21" name="组合 20"/>
            <p:cNvGrpSpPr/>
            <p:nvPr/>
          </p:nvGrpSpPr>
          <p:grpSpPr>
            <a:xfrm>
              <a:off x="4949291" y="1909946"/>
              <a:ext cx="2374632" cy="2264537"/>
              <a:chOff x="2909888" y="2497139"/>
              <a:chExt cx="1408112" cy="1304925"/>
            </a:xfrm>
          </p:grpSpPr>
          <p:sp>
            <p:nvSpPr>
              <p:cNvPr id="22" name="MH_Other_1"/>
              <p:cNvSpPr/>
              <p:nvPr>
                <p:custDataLst>
                  <p:tags r:id="rId3"/>
                </p:custDataLst>
              </p:nvPr>
            </p:nvSpPr>
            <p:spPr>
              <a:xfrm>
                <a:off x="3011488" y="2497139"/>
                <a:ext cx="1306512" cy="1304925"/>
              </a:xfrm>
              <a:custGeom>
                <a:avLst/>
                <a:gdLst>
                  <a:gd name="connsiteX0" fmla="*/ 652667 w 1305335"/>
                  <a:gd name="connsiteY0" fmla="*/ 0 h 1305336"/>
                  <a:gd name="connsiteX1" fmla="*/ 773217 w 1305335"/>
                  <a:gd name="connsiteY1" fmla="*/ 49934 h 1305336"/>
                  <a:gd name="connsiteX2" fmla="*/ 1255403 w 1305335"/>
                  <a:gd name="connsiteY2" fmla="*/ 532119 h 1305336"/>
                  <a:gd name="connsiteX3" fmla="*/ 1255403 w 1305335"/>
                  <a:gd name="connsiteY3" fmla="*/ 773218 h 1305336"/>
                  <a:gd name="connsiteX4" fmla="*/ 773217 w 1305335"/>
                  <a:gd name="connsiteY4" fmla="*/ 1255404 h 1305336"/>
                  <a:gd name="connsiteX5" fmla="*/ 532118 w 1305335"/>
                  <a:gd name="connsiteY5" fmla="*/ 1255404 h 1305336"/>
                  <a:gd name="connsiteX6" fmla="*/ 49932 w 1305335"/>
                  <a:gd name="connsiteY6" fmla="*/ 773218 h 1305336"/>
                  <a:gd name="connsiteX7" fmla="*/ 49932 w 1305335"/>
                  <a:gd name="connsiteY7" fmla="*/ 532119 h 1305336"/>
                  <a:gd name="connsiteX8" fmla="*/ 532118 w 1305335"/>
                  <a:gd name="connsiteY8" fmla="*/ 49934 h 1305336"/>
                  <a:gd name="connsiteX9" fmla="*/ 652667 w 1305335"/>
                  <a:gd name="connsiteY9" fmla="*/ 0 h 130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335" h="1305336">
                    <a:moveTo>
                      <a:pt x="652667" y="0"/>
                    </a:moveTo>
                    <a:cubicBezTo>
                      <a:pt x="696298" y="0"/>
                      <a:pt x="739928" y="16645"/>
                      <a:pt x="773217" y="49934"/>
                    </a:cubicBezTo>
                    <a:lnTo>
                      <a:pt x="1255403" y="532119"/>
                    </a:lnTo>
                    <a:cubicBezTo>
                      <a:pt x="1321980" y="598697"/>
                      <a:pt x="1321980" y="706641"/>
                      <a:pt x="1255403" y="773218"/>
                    </a:cubicBezTo>
                    <a:lnTo>
                      <a:pt x="773217" y="1255404"/>
                    </a:lnTo>
                    <a:cubicBezTo>
                      <a:pt x="706639" y="1321981"/>
                      <a:pt x="598695" y="1321981"/>
                      <a:pt x="532118" y="1255404"/>
                    </a:cubicBezTo>
                    <a:lnTo>
                      <a:pt x="49932" y="773218"/>
                    </a:lnTo>
                    <a:cubicBezTo>
                      <a:pt x="-16645" y="706641"/>
                      <a:pt x="-16645" y="598697"/>
                      <a:pt x="49932" y="532119"/>
                    </a:cubicBezTo>
                    <a:lnTo>
                      <a:pt x="532118" y="49934"/>
                    </a:lnTo>
                    <a:cubicBezTo>
                      <a:pt x="565407" y="16645"/>
                      <a:pt x="609037" y="0"/>
                      <a:pt x="65266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3" name="MH_SubTitle_1"/>
              <p:cNvSpPr/>
              <p:nvPr>
                <p:custDataLst>
                  <p:tags r:id="rId4"/>
                </p:custDataLst>
              </p:nvPr>
            </p:nvSpPr>
            <p:spPr>
              <a:xfrm>
                <a:off x="2909888" y="2497139"/>
                <a:ext cx="1306512" cy="1304925"/>
              </a:xfrm>
              <a:custGeom>
                <a:avLst/>
                <a:gdLst>
                  <a:gd name="connsiteX0" fmla="*/ 652669 w 1305336"/>
                  <a:gd name="connsiteY0" fmla="*/ 0 h 1305336"/>
                  <a:gd name="connsiteX1" fmla="*/ 773218 w 1305336"/>
                  <a:gd name="connsiteY1" fmla="*/ 49934 h 1305336"/>
                  <a:gd name="connsiteX2" fmla="*/ 1255404 w 1305336"/>
                  <a:gd name="connsiteY2" fmla="*/ 532119 h 1305336"/>
                  <a:gd name="connsiteX3" fmla="*/ 1255404 w 1305336"/>
                  <a:gd name="connsiteY3" fmla="*/ 773218 h 1305336"/>
                  <a:gd name="connsiteX4" fmla="*/ 773218 w 1305336"/>
                  <a:gd name="connsiteY4" fmla="*/ 1255404 h 1305336"/>
                  <a:gd name="connsiteX5" fmla="*/ 532119 w 1305336"/>
                  <a:gd name="connsiteY5" fmla="*/ 1255404 h 1305336"/>
                  <a:gd name="connsiteX6" fmla="*/ 49934 w 1305336"/>
                  <a:gd name="connsiteY6" fmla="*/ 773218 h 1305336"/>
                  <a:gd name="connsiteX7" fmla="*/ 49934 w 1305336"/>
                  <a:gd name="connsiteY7" fmla="*/ 532119 h 1305336"/>
                  <a:gd name="connsiteX8" fmla="*/ 532119 w 1305336"/>
                  <a:gd name="connsiteY8" fmla="*/ 49934 h 1305336"/>
                  <a:gd name="connsiteX9" fmla="*/ 652669 w 1305336"/>
                  <a:gd name="connsiteY9" fmla="*/ 0 h 130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336" h="1305336">
                    <a:moveTo>
                      <a:pt x="652669" y="0"/>
                    </a:moveTo>
                    <a:cubicBezTo>
                      <a:pt x="696299" y="0"/>
                      <a:pt x="739929" y="16645"/>
                      <a:pt x="773218" y="49934"/>
                    </a:cubicBezTo>
                    <a:lnTo>
                      <a:pt x="1255404" y="532119"/>
                    </a:lnTo>
                    <a:cubicBezTo>
                      <a:pt x="1321981" y="598697"/>
                      <a:pt x="1321981" y="706641"/>
                      <a:pt x="1255404" y="773218"/>
                    </a:cubicBezTo>
                    <a:lnTo>
                      <a:pt x="773218" y="1255404"/>
                    </a:lnTo>
                    <a:cubicBezTo>
                      <a:pt x="706641" y="1321981"/>
                      <a:pt x="598697" y="1321981"/>
                      <a:pt x="532119" y="1255404"/>
                    </a:cubicBezTo>
                    <a:lnTo>
                      <a:pt x="49934" y="773218"/>
                    </a:lnTo>
                    <a:cubicBezTo>
                      <a:pt x="-16644" y="706641"/>
                      <a:pt x="-16644" y="598697"/>
                      <a:pt x="49934" y="532119"/>
                    </a:cubicBezTo>
                    <a:lnTo>
                      <a:pt x="532119" y="49934"/>
                    </a:lnTo>
                    <a:cubicBezTo>
                      <a:pt x="565408" y="16645"/>
                      <a:pt x="609038" y="0"/>
                      <a:pt x="652669" y="0"/>
                    </a:cubicBezTo>
                    <a:close/>
                  </a:path>
                </a:pathLst>
              </a:custGeom>
              <a:solidFill>
                <a:srgbClr val="FFFFFF">
                  <a:lumMod val="95000"/>
                </a:srgbClr>
              </a:solidFill>
              <a:ln w="12700" cap="flat" cmpd="sng" algn="ctr">
                <a:noFill/>
                <a:prstDash val="solid"/>
                <a:miter lim="800000"/>
              </a:ln>
              <a:effectLst>
                <a:outerShdw blurRad="50800" dist="38100" dir="10800000" algn="r" rotWithShape="0">
                  <a:prstClr val="black">
                    <a:alpha val="40000"/>
                  </a:prstClr>
                </a:outerShdw>
              </a:effectLst>
            </p:spPr>
            <p:txBody>
              <a:bodyPr anchor="ctr">
                <a:normAutofit/>
              </a:bodyPr>
              <a:lstStyle/>
              <a:p>
                <a:pPr algn="ctr">
                  <a:defRPr/>
                </a:pPr>
                <a:endParaRPr lang="en-US" altLang="zh-CN" kern="0" dirty="0">
                  <a:solidFill>
                    <a:schemeClr val="accent1">
                      <a:lumMod val="75000"/>
                    </a:schemeClr>
                  </a:solidFill>
                  <a:ea typeface="幼圆" panose="02010509060101010101" charset="-122"/>
                </a:endParaRPr>
              </a:p>
            </p:txBody>
          </p:sp>
        </p:grpSp>
        <p:grpSp>
          <p:nvGrpSpPr>
            <p:cNvPr id="50" name="组合 49"/>
            <p:cNvGrpSpPr/>
            <p:nvPr/>
          </p:nvGrpSpPr>
          <p:grpSpPr>
            <a:xfrm rot="19690939">
              <a:off x="5703231" y="2591364"/>
              <a:ext cx="841375" cy="901701"/>
              <a:chOff x="10637838" y="2122114"/>
              <a:chExt cx="841375" cy="901701"/>
            </a:xfrm>
          </p:grpSpPr>
          <p:sp>
            <p:nvSpPr>
              <p:cNvPr id="52" name="Rectangle 166"/>
              <p:cNvSpPr>
                <a:spLocks noChangeArrowheads="1"/>
              </p:cNvSpPr>
              <p:nvPr/>
            </p:nvSpPr>
            <p:spPr bwMode="auto">
              <a:xfrm>
                <a:off x="10637838" y="2241177"/>
                <a:ext cx="692150" cy="722313"/>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167"/>
              <p:cNvSpPr>
                <a:spLocks noChangeArrowheads="1"/>
              </p:cNvSpPr>
              <p:nvPr/>
            </p:nvSpPr>
            <p:spPr bwMode="auto">
              <a:xfrm>
                <a:off x="10637838" y="2963489"/>
                <a:ext cx="692150" cy="60325"/>
              </a:xfrm>
              <a:prstGeom prst="rect">
                <a:avLst/>
              </a:prstGeom>
              <a:solidFill>
                <a:srgbClr val="E1E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168"/>
              <p:cNvSpPr>
                <a:spLocks noChangeArrowheads="1"/>
              </p:cNvSpPr>
              <p:nvPr/>
            </p:nvSpPr>
            <p:spPr bwMode="auto">
              <a:xfrm>
                <a:off x="10637838" y="2122114"/>
                <a:ext cx="692150" cy="119063"/>
              </a:xfrm>
              <a:prstGeom prst="rect">
                <a:avLst/>
              </a:prstGeom>
              <a:solidFill>
                <a:srgbClr val="41C1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169"/>
              <p:cNvSpPr>
                <a:spLocks noChangeArrowheads="1"/>
              </p:cNvSpPr>
              <p:nvPr/>
            </p:nvSpPr>
            <p:spPr bwMode="auto">
              <a:xfrm>
                <a:off x="10637838" y="2241177"/>
                <a:ext cx="692150" cy="30163"/>
              </a:xfrm>
              <a:prstGeom prst="rect">
                <a:avLst/>
              </a:prstGeom>
              <a:solidFill>
                <a:srgbClr val="2F98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 name="Rectangle 170"/>
              <p:cNvSpPr>
                <a:spLocks noChangeArrowheads="1"/>
              </p:cNvSpPr>
              <p:nvPr/>
            </p:nvSpPr>
            <p:spPr bwMode="auto">
              <a:xfrm>
                <a:off x="10637838" y="2331664"/>
                <a:ext cx="692150" cy="1587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171"/>
              <p:cNvSpPr>
                <a:spLocks noChangeArrowheads="1"/>
              </p:cNvSpPr>
              <p:nvPr/>
            </p:nvSpPr>
            <p:spPr bwMode="auto">
              <a:xfrm>
                <a:off x="10637838" y="2377702"/>
                <a:ext cx="692150" cy="14288"/>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172"/>
              <p:cNvSpPr>
                <a:spLocks noChangeArrowheads="1"/>
              </p:cNvSpPr>
              <p:nvPr/>
            </p:nvSpPr>
            <p:spPr bwMode="auto">
              <a:xfrm>
                <a:off x="10637838" y="2422152"/>
                <a:ext cx="692150" cy="14288"/>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173"/>
              <p:cNvSpPr>
                <a:spLocks noChangeArrowheads="1"/>
              </p:cNvSpPr>
              <p:nvPr/>
            </p:nvSpPr>
            <p:spPr bwMode="auto">
              <a:xfrm>
                <a:off x="10637838" y="2466602"/>
                <a:ext cx="692150" cy="1587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174"/>
              <p:cNvSpPr>
                <a:spLocks noChangeArrowheads="1"/>
              </p:cNvSpPr>
              <p:nvPr/>
            </p:nvSpPr>
            <p:spPr bwMode="auto">
              <a:xfrm>
                <a:off x="10637838" y="2512639"/>
                <a:ext cx="692150" cy="14288"/>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175"/>
              <p:cNvSpPr>
                <a:spLocks noChangeArrowheads="1"/>
              </p:cNvSpPr>
              <p:nvPr/>
            </p:nvSpPr>
            <p:spPr bwMode="auto">
              <a:xfrm>
                <a:off x="10637838" y="2557089"/>
                <a:ext cx="692150" cy="1587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176"/>
              <p:cNvSpPr>
                <a:spLocks noChangeArrowheads="1"/>
              </p:cNvSpPr>
              <p:nvPr/>
            </p:nvSpPr>
            <p:spPr bwMode="auto">
              <a:xfrm>
                <a:off x="10637838" y="2603127"/>
                <a:ext cx="692150" cy="14288"/>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177"/>
              <p:cNvSpPr>
                <a:spLocks noChangeArrowheads="1"/>
              </p:cNvSpPr>
              <p:nvPr/>
            </p:nvSpPr>
            <p:spPr bwMode="auto">
              <a:xfrm>
                <a:off x="10637838" y="2647577"/>
                <a:ext cx="692150" cy="14288"/>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178"/>
              <p:cNvSpPr>
                <a:spLocks noChangeArrowheads="1"/>
              </p:cNvSpPr>
              <p:nvPr/>
            </p:nvSpPr>
            <p:spPr bwMode="auto">
              <a:xfrm>
                <a:off x="10637838" y="2692027"/>
                <a:ext cx="692150" cy="1587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179"/>
              <p:cNvSpPr>
                <a:spLocks noChangeArrowheads="1"/>
              </p:cNvSpPr>
              <p:nvPr/>
            </p:nvSpPr>
            <p:spPr bwMode="auto">
              <a:xfrm>
                <a:off x="10637838" y="2738064"/>
                <a:ext cx="692150" cy="14288"/>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180"/>
              <p:cNvSpPr>
                <a:spLocks noChangeArrowheads="1"/>
              </p:cNvSpPr>
              <p:nvPr/>
            </p:nvSpPr>
            <p:spPr bwMode="auto">
              <a:xfrm>
                <a:off x="10637838" y="2782514"/>
                <a:ext cx="692150" cy="1587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181"/>
              <p:cNvSpPr>
                <a:spLocks noChangeArrowheads="1"/>
              </p:cNvSpPr>
              <p:nvPr/>
            </p:nvSpPr>
            <p:spPr bwMode="auto">
              <a:xfrm>
                <a:off x="10637838" y="2828552"/>
                <a:ext cx="692150" cy="14288"/>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182"/>
              <p:cNvSpPr>
                <a:spLocks noChangeArrowheads="1"/>
              </p:cNvSpPr>
              <p:nvPr/>
            </p:nvSpPr>
            <p:spPr bwMode="auto">
              <a:xfrm>
                <a:off x="10637838" y="2873002"/>
                <a:ext cx="692150" cy="1587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183"/>
              <p:cNvSpPr>
                <a:spLocks noChangeArrowheads="1"/>
              </p:cNvSpPr>
              <p:nvPr/>
            </p:nvSpPr>
            <p:spPr bwMode="auto">
              <a:xfrm>
                <a:off x="10758488" y="2271339"/>
                <a:ext cx="15875" cy="692150"/>
              </a:xfrm>
              <a:prstGeom prst="rect">
                <a:avLst/>
              </a:prstGeom>
              <a:solidFill>
                <a:srgbClr val="F05F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184"/>
              <p:cNvSpPr>
                <a:spLocks noChangeArrowheads="1"/>
              </p:cNvSpPr>
              <p:nvPr/>
            </p:nvSpPr>
            <p:spPr bwMode="auto">
              <a:xfrm>
                <a:off x="11390313" y="2361827"/>
                <a:ext cx="88900" cy="481013"/>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2" name="Rectangle 185"/>
              <p:cNvSpPr>
                <a:spLocks noChangeArrowheads="1"/>
              </p:cNvSpPr>
              <p:nvPr/>
            </p:nvSpPr>
            <p:spPr bwMode="auto">
              <a:xfrm>
                <a:off x="11390313" y="2331664"/>
                <a:ext cx="88900" cy="30163"/>
              </a:xfrm>
              <a:prstGeom prst="rect">
                <a:avLst/>
              </a:prstGeom>
              <a:solidFill>
                <a:srgbClr val="334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3" name="Rectangle 186"/>
              <p:cNvSpPr>
                <a:spLocks noChangeArrowheads="1"/>
              </p:cNvSpPr>
              <p:nvPr/>
            </p:nvSpPr>
            <p:spPr bwMode="auto">
              <a:xfrm>
                <a:off x="11404601" y="2271339"/>
                <a:ext cx="60325" cy="60325"/>
              </a:xfrm>
              <a:prstGeom prst="rect">
                <a:avLst/>
              </a:prstGeom>
              <a:solidFill>
                <a:srgbClr val="3A55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 name="Rectangle 187"/>
              <p:cNvSpPr>
                <a:spLocks noChangeArrowheads="1"/>
              </p:cNvSpPr>
              <p:nvPr/>
            </p:nvSpPr>
            <p:spPr bwMode="auto">
              <a:xfrm>
                <a:off x="11390313" y="2842839"/>
                <a:ext cx="88900" cy="30163"/>
              </a:xfrm>
              <a:prstGeom prst="rect">
                <a:avLst/>
              </a:prstGeom>
              <a:solidFill>
                <a:srgbClr val="EDAE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5" name="Rectangle 188"/>
              <p:cNvSpPr>
                <a:spLocks noChangeArrowheads="1"/>
              </p:cNvSpPr>
              <p:nvPr/>
            </p:nvSpPr>
            <p:spPr bwMode="auto">
              <a:xfrm>
                <a:off x="11390313" y="2873002"/>
                <a:ext cx="88900" cy="60325"/>
              </a:xfrm>
              <a:prstGeom prst="rect">
                <a:avLst/>
              </a:prstGeom>
              <a:solidFill>
                <a:srgbClr val="334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 name="Freeform 189"/>
              <p:cNvSpPr/>
              <p:nvPr/>
            </p:nvSpPr>
            <p:spPr bwMode="auto">
              <a:xfrm>
                <a:off x="11390313" y="2933327"/>
                <a:ext cx="88900" cy="60325"/>
              </a:xfrm>
              <a:custGeom>
                <a:avLst/>
                <a:gdLst>
                  <a:gd name="T0" fmla="*/ 37 w 56"/>
                  <a:gd name="T1" fmla="*/ 38 h 38"/>
                  <a:gd name="T2" fmla="*/ 19 w 56"/>
                  <a:gd name="T3" fmla="*/ 38 h 38"/>
                  <a:gd name="T4" fmla="*/ 0 w 56"/>
                  <a:gd name="T5" fmla="*/ 0 h 38"/>
                  <a:gd name="T6" fmla="*/ 56 w 56"/>
                  <a:gd name="T7" fmla="*/ 0 h 38"/>
                  <a:gd name="T8" fmla="*/ 37 w 56"/>
                  <a:gd name="T9" fmla="*/ 38 h 38"/>
                </a:gdLst>
                <a:ahLst/>
                <a:cxnLst>
                  <a:cxn ang="0">
                    <a:pos x="T0" y="T1"/>
                  </a:cxn>
                  <a:cxn ang="0">
                    <a:pos x="T2" y="T3"/>
                  </a:cxn>
                  <a:cxn ang="0">
                    <a:pos x="T4" y="T5"/>
                  </a:cxn>
                  <a:cxn ang="0">
                    <a:pos x="T6" y="T7"/>
                  </a:cxn>
                  <a:cxn ang="0">
                    <a:pos x="T8" y="T9"/>
                  </a:cxn>
                </a:cxnLst>
                <a:rect l="0" t="0" r="r" b="b"/>
                <a:pathLst>
                  <a:path w="56" h="38">
                    <a:moveTo>
                      <a:pt x="37" y="38"/>
                    </a:moveTo>
                    <a:lnTo>
                      <a:pt x="19" y="38"/>
                    </a:lnTo>
                    <a:lnTo>
                      <a:pt x="0" y="0"/>
                    </a:lnTo>
                    <a:lnTo>
                      <a:pt x="56" y="0"/>
                    </a:lnTo>
                    <a:lnTo>
                      <a:pt x="37" y="38"/>
                    </a:lnTo>
                    <a:close/>
                  </a:path>
                </a:pathLst>
              </a:custGeom>
              <a:solidFill>
                <a:srgbClr val="647A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Rectangle 190"/>
              <p:cNvSpPr>
                <a:spLocks noChangeArrowheads="1"/>
              </p:cNvSpPr>
              <p:nvPr/>
            </p:nvSpPr>
            <p:spPr bwMode="auto">
              <a:xfrm>
                <a:off x="11420476" y="2993652"/>
                <a:ext cx="28575" cy="30163"/>
              </a:xfrm>
              <a:prstGeom prst="rect">
                <a:avLst/>
              </a:prstGeom>
              <a:solidFill>
                <a:srgbClr val="334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8" name="Rectangle 191"/>
              <p:cNvSpPr>
                <a:spLocks noChangeArrowheads="1"/>
              </p:cNvSpPr>
              <p:nvPr/>
            </p:nvSpPr>
            <p:spPr bwMode="auto">
              <a:xfrm>
                <a:off x="11420476" y="2361827"/>
                <a:ext cx="28575" cy="180975"/>
              </a:xfrm>
              <a:prstGeom prst="rect">
                <a:avLst/>
              </a:prstGeom>
              <a:solidFill>
                <a:srgbClr val="334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grpSp>
        <p:nvGrpSpPr>
          <p:cNvPr id="6" name="组合 5"/>
          <p:cNvGrpSpPr/>
          <p:nvPr/>
        </p:nvGrpSpPr>
        <p:grpSpPr>
          <a:xfrm>
            <a:off x="8884605" y="1904467"/>
            <a:ext cx="2374632" cy="2264537"/>
            <a:chOff x="8873590" y="2004950"/>
            <a:chExt cx="2374632" cy="2264537"/>
          </a:xfrm>
        </p:grpSpPr>
        <p:grpSp>
          <p:nvGrpSpPr>
            <p:cNvPr id="24" name="组合 23"/>
            <p:cNvGrpSpPr/>
            <p:nvPr/>
          </p:nvGrpSpPr>
          <p:grpSpPr>
            <a:xfrm>
              <a:off x="8873590" y="2004950"/>
              <a:ext cx="2374632" cy="2264537"/>
              <a:chOff x="2909888" y="2497139"/>
              <a:chExt cx="1408112" cy="1304925"/>
            </a:xfrm>
          </p:grpSpPr>
          <p:sp>
            <p:nvSpPr>
              <p:cNvPr id="25" name="MH_Other_1"/>
              <p:cNvSpPr/>
              <p:nvPr>
                <p:custDataLst>
                  <p:tags r:id="rId1"/>
                </p:custDataLst>
              </p:nvPr>
            </p:nvSpPr>
            <p:spPr>
              <a:xfrm>
                <a:off x="3011488" y="2497139"/>
                <a:ext cx="1306512" cy="1304925"/>
              </a:xfrm>
              <a:custGeom>
                <a:avLst/>
                <a:gdLst>
                  <a:gd name="connsiteX0" fmla="*/ 652667 w 1305335"/>
                  <a:gd name="connsiteY0" fmla="*/ 0 h 1305336"/>
                  <a:gd name="connsiteX1" fmla="*/ 773217 w 1305335"/>
                  <a:gd name="connsiteY1" fmla="*/ 49934 h 1305336"/>
                  <a:gd name="connsiteX2" fmla="*/ 1255403 w 1305335"/>
                  <a:gd name="connsiteY2" fmla="*/ 532119 h 1305336"/>
                  <a:gd name="connsiteX3" fmla="*/ 1255403 w 1305335"/>
                  <a:gd name="connsiteY3" fmla="*/ 773218 h 1305336"/>
                  <a:gd name="connsiteX4" fmla="*/ 773217 w 1305335"/>
                  <a:gd name="connsiteY4" fmla="*/ 1255404 h 1305336"/>
                  <a:gd name="connsiteX5" fmla="*/ 532118 w 1305335"/>
                  <a:gd name="connsiteY5" fmla="*/ 1255404 h 1305336"/>
                  <a:gd name="connsiteX6" fmla="*/ 49932 w 1305335"/>
                  <a:gd name="connsiteY6" fmla="*/ 773218 h 1305336"/>
                  <a:gd name="connsiteX7" fmla="*/ 49932 w 1305335"/>
                  <a:gd name="connsiteY7" fmla="*/ 532119 h 1305336"/>
                  <a:gd name="connsiteX8" fmla="*/ 532118 w 1305335"/>
                  <a:gd name="connsiteY8" fmla="*/ 49934 h 1305336"/>
                  <a:gd name="connsiteX9" fmla="*/ 652667 w 1305335"/>
                  <a:gd name="connsiteY9" fmla="*/ 0 h 130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335" h="1305336">
                    <a:moveTo>
                      <a:pt x="652667" y="0"/>
                    </a:moveTo>
                    <a:cubicBezTo>
                      <a:pt x="696298" y="0"/>
                      <a:pt x="739928" y="16645"/>
                      <a:pt x="773217" y="49934"/>
                    </a:cubicBezTo>
                    <a:lnTo>
                      <a:pt x="1255403" y="532119"/>
                    </a:lnTo>
                    <a:cubicBezTo>
                      <a:pt x="1321980" y="598697"/>
                      <a:pt x="1321980" y="706641"/>
                      <a:pt x="1255403" y="773218"/>
                    </a:cubicBezTo>
                    <a:lnTo>
                      <a:pt x="773217" y="1255404"/>
                    </a:lnTo>
                    <a:cubicBezTo>
                      <a:pt x="706639" y="1321981"/>
                      <a:pt x="598695" y="1321981"/>
                      <a:pt x="532118" y="1255404"/>
                    </a:cubicBezTo>
                    <a:lnTo>
                      <a:pt x="49932" y="773218"/>
                    </a:lnTo>
                    <a:cubicBezTo>
                      <a:pt x="-16645" y="706641"/>
                      <a:pt x="-16645" y="598697"/>
                      <a:pt x="49932" y="532119"/>
                    </a:cubicBezTo>
                    <a:lnTo>
                      <a:pt x="532118" y="49934"/>
                    </a:lnTo>
                    <a:cubicBezTo>
                      <a:pt x="565407" y="16645"/>
                      <a:pt x="609037" y="0"/>
                      <a:pt x="65266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6" name="MH_SubTitle_1"/>
              <p:cNvSpPr/>
              <p:nvPr>
                <p:custDataLst>
                  <p:tags r:id="rId2"/>
                </p:custDataLst>
              </p:nvPr>
            </p:nvSpPr>
            <p:spPr>
              <a:xfrm>
                <a:off x="2909888" y="2497139"/>
                <a:ext cx="1306512" cy="1304925"/>
              </a:xfrm>
              <a:custGeom>
                <a:avLst/>
                <a:gdLst>
                  <a:gd name="connsiteX0" fmla="*/ 652669 w 1305336"/>
                  <a:gd name="connsiteY0" fmla="*/ 0 h 1305336"/>
                  <a:gd name="connsiteX1" fmla="*/ 773218 w 1305336"/>
                  <a:gd name="connsiteY1" fmla="*/ 49934 h 1305336"/>
                  <a:gd name="connsiteX2" fmla="*/ 1255404 w 1305336"/>
                  <a:gd name="connsiteY2" fmla="*/ 532119 h 1305336"/>
                  <a:gd name="connsiteX3" fmla="*/ 1255404 w 1305336"/>
                  <a:gd name="connsiteY3" fmla="*/ 773218 h 1305336"/>
                  <a:gd name="connsiteX4" fmla="*/ 773218 w 1305336"/>
                  <a:gd name="connsiteY4" fmla="*/ 1255404 h 1305336"/>
                  <a:gd name="connsiteX5" fmla="*/ 532119 w 1305336"/>
                  <a:gd name="connsiteY5" fmla="*/ 1255404 h 1305336"/>
                  <a:gd name="connsiteX6" fmla="*/ 49934 w 1305336"/>
                  <a:gd name="connsiteY6" fmla="*/ 773218 h 1305336"/>
                  <a:gd name="connsiteX7" fmla="*/ 49934 w 1305336"/>
                  <a:gd name="connsiteY7" fmla="*/ 532119 h 1305336"/>
                  <a:gd name="connsiteX8" fmla="*/ 532119 w 1305336"/>
                  <a:gd name="connsiteY8" fmla="*/ 49934 h 1305336"/>
                  <a:gd name="connsiteX9" fmla="*/ 652669 w 1305336"/>
                  <a:gd name="connsiteY9" fmla="*/ 0 h 130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336" h="1305336">
                    <a:moveTo>
                      <a:pt x="652669" y="0"/>
                    </a:moveTo>
                    <a:cubicBezTo>
                      <a:pt x="696299" y="0"/>
                      <a:pt x="739929" y="16645"/>
                      <a:pt x="773218" y="49934"/>
                    </a:cubicBezTo>
                    <a:lnTo>
                      <a:pt x="1255404" y="532119"/>
                    </a:lnTo>
                    <a:cubicBezTo>
                      <a:pt x="1321981" y="598697"/>
                      <a:pt x="1321981" y="706641"/>
                      <a:pt x="1255404" y="773218"/>
                    </a:cubicBezTo>
                    <a:lnTo>
                      <a:pt x="773218" y="1255404"/>
                    </a:lnTo>
                    <a:cubicBezTo>
                      <a:pt x="706641" y="1321981"/>
                      <a:pt x="598697" y="1321981"/>
                      <a:pt x="532119" y="1255404"/>
                    </a:cubicBezTo>
                    <a:lnTo>
                      <a:pt x="49934" y="773218"/>
                    </a:lnTo>
                    <a:cubicBezTo>
                      <a:pt x="-16644" y="706641"/>
                      <a:pt x="-16644" y="598697"/>
                      <a:pt x="49934" y="532119"/>
                    </a:cubicBezTo>
                    <a:lnTo>
                      <a:pt x="532119" y="49934"/>
                    </a:lnTo>
                    <a:cubicBezTo>
                      <a:pt x="565408" y="16645"/>
                      <a:pt x="609038" y="0"/>
                      <a:pt x="652669" y="0"/>
                    </a:cubicBezTo>
                    <a:close/>
                  </a:path>
                </a:pathLst>
              </a:custGeom>
              <a:solidFill>
                <a:srgbClr val="FFFFFF">
                  <a:lumMod val="95000"/>
                </a:srgbClr>
              </a:solidFill>
              <a:ln w="12700" cap="flat" cmpd="sng" algn="ctr">
                <a:noFill/>
                <a:prstDash val="solid"/>
                <a:miter lim="800000"/>
              </a:ln>
              <a:effectLst>
                <a:outerShdw blurRad="50800" dist="38100" dir="10800000" algn="r" rotWithShape="0">
                  <a:prstClr val="black">
                    <a:alpha val="40000"/>
                  </a:prstClr>
                </a:outerShdw>
              </a:effectLst>
            </p:spPr>
            <p:txBody>
              <a:bodyPr anchor="ctr">
                <a:normAutofit/>
              </a:bodyPr>
              <a:lstStyle/>
              <a:p>
                <a:pPr algn="ctr">
                  <a:defRPr/>
                </a:pPr>
                <a:endParaRPr lang="en-US" altLang="zh-CN" kern="0" dirty="0">
                  <a:solidFill>
                    <a:schemeClr val="accent1">
                      <a:lumMod val="75000"/>
                    </a:schemeClr>
                  </a:solidFill>
                  <a:ea typeface="幼圆" panose="02010509060101010101" charset="-122"/>
                </a:endParaRPr>
              </a:p>
            </p:txBody>
          </p:sp>
        </p:grpSp>
        <p:grpSp>
          <p:nvGrpSpPr>
            <p:cNvPr id="79" name="组合 78"/>
            <p:cNvGrpSpPr/>
            <p:nvPr/>
          </p:nvGrpSpPr>
          <p:grpSpPr>
            <a:xfrm rot="20654755">
              <a:off x="9735197" y="2736268"/>
              <a:ext cx="661988" cy="901701"/>
              <a:chOff x="10698163" y="5157414"/>
              <a:chExt cx="661988" cy="901701"/>
            </a:xfrm>
          </p:grpSpPr>
          <p:sp>
            <p:nvSpPr>
              <p:cNvPr id="80" name="Rectangle 78"/>
              <p:cNvSpPr>
                <a:spLocks noChangeArrowheads="1"/>
              </p:cNvSpPr>
              <p:nvPr/>
            </p:nvSpPr>
            <p:spPr bwMode="auto">
              <a:xfrm>
                <a:off x="10788651" y="5849564"/>
                <a:ext cx="571500" cy="179388"/>
              </a:xfrm>
              <a:prstGeom prst="rect">
                <a:avLst/>
              </a:prstGeom>
              <a:solidFill>
                <a:srgbClr val="3A55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1" name="Oval 79"/>
              <p:cNvSpPr>
                <a:spLocks noChangeArrowheads="1"/>
              </p:cNvSpPr>
              <p:nvPr/>
            </p:nvSpPr>
            <p:spPr bwMode="auto">
              <a:xfrm>
                <a:off x="10698163" y="5157414"/>
                <a:ext cx="180975" cy="180975"/>
              </a:xfrm>
              <a:prstGeom prst="ellipse">
                <a:avLst/>
              </a:prstGeom>
              <a:solidFill>
                <a:srgbClr val="3A55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Oval 80"/>
              <p:cNvSpPr>
                <a:spLocks noChangeArrowheads="1"/>
              </p:cNvSpPr>
              <p:nvPr/>
            </p:nvSpPr>
            <p:spPr bwMode="auto">
              <a:xfrm>
                <a:off x="10698163" y="5849564"/>
                <a:ext cx="180975" cy="179388"/>
              </a:xfrm>
              <a:prstGeom prst="ellipse">
                <a:avLst/>
              </a:prstGeom>
              <a:solidFill>
                <a:srgbClr val="3A55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Rectangle 81"/>
              <p:cNvSpPr>
                <a:spLocks noChangeArrowheads="1"/>
              </p:cNvSpPr>
              <p:nvPr/>
            </p:nvSpPr>
            <p:spPr bwMode="auto">
              <a:xfrm>
                <a:off x="10788651" y="5157414"/>
                <a:ext cx="571500" cy="69215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4" name="Rectangle 82"/>
              <p:cNvSpPr>
                <a:spLocks noChangeArrowheads="1"/>
              </p:cNvSpPr>
              <p:nvPr/>
            </p:nvSpPr>
            <p:spPr bwMode="auto">
              <a:xfrm>
                <a:off x="10698163" y="5247902"/>
                <a:ext cx="90488" cy="692150"/>
              </a:xfrm>
              <a:prstGeom prst="rect">
                <a:avLst/>
              </a:prstGeom>
              <a:solidFill>
                <a:schemeClr val="accent5">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5" name="Oval 83"/>
              <p:cNvSpPr>
                <a:spLocks noChangeArrowheads="1"/>
              </p:cNvSpPr>
              <p:nvPr/>
            </p:nvSpPr>
            <p:spPr bwMode="auto">
              <a:xfrm>
                <a:off x="10728326" y="5879727"/>
                <a:ext cx="120650" cy="120650"/>
              </a:xfrm>
              <a:prstGeom prst="ellipse">
                <a:avLst/>
              </a:prstGeom>
              <a:solidFill>
                <a:srgbClr val="EB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Rectangle 84"/>
              <p:cNvSpPr>
                <a:spLocks noChangeArrowheads="1"/>
              </p:cNvSpPr>
              <p:nvPr/>
            </p:nvSpPr>
            <p:spPr bwMode="auto">
              <a:xfrm>
                <a:off x="11299826" y="5879727"/>
                <a:ext cx="60325" cy="120650"/>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7" name="Freeform 85"/>
              <p:cNvSpPr/>
              <p:nvPr/>
            </p:nvSpPr>
            <p:spPr bwMode="auto">
              <a:xfrm>
                <a:off x="10788651" y="5879727"/>
                <a:ext cx="571500" cy="120650"/>
              </a:xfrm>
              <a:custGeom>
                <a:avLst/>
                <a:gdLst>
                  <a:gd name="T0" fmla="*/ 136 w 152"/>
                  <a:gd name="T1" fmla="*/ 16 h 32"/>
                  <a:gd name="T2" fmla="*/ 152 w 152"/>
                  <a:gd name="T3" fmla="*/ 0 h 32"/>
                  <a:gd name="T4" fmla="*/ 0 w 152"/>
                  <a:gd name="T5" fmla="*/ 0 h 32"/>
                  <a:gd name="T6" fmla="*/ 0 w 152"/>
                  <a:gd name="T7" fmla="*/ 32 h 32"/>
                  <a:gd name="T8" fmla="*/ 152 w 152"/>
                  <a:gd name="T9" fmla="*/ 32 h 32"/>
                  <a:gd name="T10" fmla="*/ 136 w 152"/>
                  <a:gd name="T11" fmla="*/ 16 h 32"/>
                </a:gdLst>
                <a:ahLst/>
                <a:cxnLst>
                  <a:cxn ang="0">
                    <a:pos x="T0" y="T1"/>
                  </a:cxn>
                  <a:cxn ang="0">
                    <a:pos x="T2" y="T3"/>
                  </a:cxn>
                  <a:cxn ang="0">
                    <a:pos x="T4" y="T5"/>
                  </a:cxn>
                  <a:cxn ang="0">
                    <a:pos x="T6" y="T7"/>
                  </a:cxn>
                  <a:cxn ang="0">
                    <a:pos x="T8" y="T9"/>
                  </a:cxn>
                  <a:cxn ang="0">
                    <a:pos x="T10" y="T11"/>
                  </a:cxn>
                </a:cxnLst>
                <a:rect l="0" t="0" r="r" b="b"/>
                <a:pathLst>
                  <a:path w="152" h="32">
                    <a:moveTo>
                      <a:pt x="136" y="16"/>
                    </a:moveTo>
                    <a:cubicBezTo>
                      <a:pt x="136" y="7"/>
                      <a:pt x="143" y="0"/>
                      <a:pt x="152" y="0"/>
                    </a:cubicBezTo>
                    <a:cubicBezTo>
                      <a:pt x="0" y="0"/>
                      <a:pt x="0" y="0"/>
                      <a:pt x="0" y="0"/>
                    </a:cubicBezTo>
                    <a:cubicBezTo>
                      <a:pt x="0" y="32"/>
                      <a:pt x="0" y="32"/>
                      <a:pt x="0" y="32"/>
                    </a:cubicBezTo>
                    <a:cubicBezTo>
                      <a:pt x="152" y="32"/>
                      <a:pt x="152" y="32"/>
                      <a:pt x="152" y="32"/>
                    </a:cubicBezTo>
                    <a:cubicBezTo>
                      <a:pt x="143" y="32"/>
                      <a:pt x="136" y="25"/>
                      <a:pt x="136" y="16"/>
                    </a:cubicBezTo>
                    <a:close/>
                  </a:path>
                </a:pathLst>
              </a:custGeom>
              <a:solidFill>
                <a:srgbClr val="EB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6"/>
              <p:cNvSpPr/>
              <p:nvPr/>
            </p:nvSpPr>
            <p:spPr bwMode="auto">
              <a:xfrm>
                <a:off x="10788651" y="5940052"/>
                <a:ext cx="120650" cy="119063"/>
              </a:xfrm>
              <a:custGeom>
                <a:avLst/>
                <a:gdLst>
                  <a:gd name="T0" fmla="*/ 76 w 76"/>
                  <a:gd name="T1" fmla="*/ 75 h 75"/>
                  <a:gd name="T2" fmla="*/ 38 w 76"/>
                  <a:gd name="T3" fmla="*/ 56 h 75"/>
                  <a:gd name="T4" fmla="*/ 0 w 76"/>
                  <a:gd name="T5" fmla="*/ 75 h 75"/>
                  <a:gd name="T6" fmla="*/ 0 w 76"/>
                  <a:gd name="T7" fmla="*/ 0 h 75"/>
                  <a:gd name="T8" fmla="*/ 76 w 76"/>
                  <a:gd name="T9" fmla="*/ 0 h 75"/>
                  <a:gd name="T10" fmla="*/ 76 w 76"/>
                  <a:gd name="T11" fmla="*/ 75 h 75"/>
                </a:gdLst>
                <a:ahLst/>
                <a:cxnLst>
                  <a:cxn ang="0">
                    <a:pos x="T0" y="T1"/>
                  </a:cxn>
                  <a:cxn ang="0">
                    <a:pos x="T2" y="T3"/>
                  </a:cxn>
                  <a:cxn ang="0">
                    <a:pos x="T4" y="T5"/>
                  </a:cxn>
                  <a:cxn ang="0">
                    <a:pos x="T6" y="T7"/>
                  </a:cxn>
                  <a:cxn ang="0">
                    <a:pos x="T8" y="T9"/>
                  </a:cxn>
                  <a:cxn ang="0">
                    <a:pos x="T10" y="T11"/>
                  </a:cxn>
                </a:cxnLst>
                <a:rect l="0" t="0" r="r" b="b"/>
                <a:pathLst>
                  <a:path w="76" h="75">
                    <a:moveTo>
                      <a:pt x="76" y="75"/>
                    </a:moveTo>
                    <a:lnTo>
                      <a:pt x="38" y="56"/>
                    </a:lnTo>
                    <a:lnTo>
                      <a:pt x="0" y="75"/>
                    </a:lnTo>
                    <a:lnTo>
                      <a:pt x="0" y="0"/>
                    </a:lnTo>
                    <a:lnTo>
                      <a:pt x="76" y="0"/>
                    </a:lnTo>
                    <a:lnTo>
                      <a:pt x="76" y="75"/>
                    </a:lnTo>
                    <a:close/>
                  </a:path>
                </a:pathLst>
              </a:custGeom>
              <a:solidFill>
                <a:srgbClr val="F05F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Rectangle 87"/>
              <p:cNvSpPr>
                <a:spLocks noChangeArrowheads="1"/>
              </p:cNvSpPr>
              <p:nvPr/>
            </p:nvSpPr>
            <p:spPr bwMode="auto">
              <a:xfrm>
                <a:off x="10879138" y="5398714"/>
                <a:ext cx="390525" cy="209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0" name="Rectangle 88"/>
              <p:cNvSpPr>
                <a:spLocks noChangeArrowheads="1"/>
              </p:cNvSpPr>
              <p:nvPr/>
            </p:nvSpPr>
            <p:spPr bwMode="auto">
              <a:xfrm>
                <a:off x="10909301" y="5428877"/>
                <a:ext cx="330200" cy="30163"/>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 name="Rectangle 89"/>
              <p:cNvSpPr>
                <a:spLocks noChangeArrowheads="1"/>
              </p:cNvSpPr>
              <p:nvPr/>
            </p:nvSpPr>
            <p:spPr bwMode="auto">
              <a:xfrm>
                <a:off x="10909301" y="5489202"/>
                <a:ext cx="330200" cy="30163"/>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2" name="Rectangle 90"/>
              <p:cNvSpPr>
                <a:spLocks noChangeArrowheads="1"/>
              </p:cNvSpPr>
              <p:nvPr/>
            </p:nvSpPr>
            <p:spPr bwMode="auto">
              <a:xfrm>
                <a:off x="10909301" y="5547939"/>
                <a:ext cx="330200" cy="30163"/>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sp>
        <p:nvSpPr>
          <p:cNvPr id="93" name="Freeform 7"/>
          <p:cNvSpPr>
            <a:spLocks noEditPoints="1"/>
          </p:cNvSpPr>
          <p:nvPr/>
        </p:nvSpPr>
        <p:spPr bwMode="auto">
          <a:xfrm>
            <a:off x="274267" y="177608"/>
            <a:ext cx="844103" cy="602930"/>
          </a:xfrm>
          <a:custGeom>
            <a:avLst/>
            <a:gdLst>
              <a:gd name="T0" fmla="*/ 72 w 316"/>
              <a:gd name="T1" fmla="*/ 96 h 179"/>
              <a:gd name="T2" fmla="*/ 72 w 316"/>
              <a:gd name="T3" fmla="*/ 133 h 179"/>
              <a:gd name="T4" fmla="*/ 244 w 316"/>
              <a:gd name="T5" fmla="*/ 133 h 179"/>
              <a:gd name="T6" fmla="*/ 244 w 316"/>
              <a:gd name="T7" fmla="*/ 96 h 179"/>
              <a:gd name="T8" fmla="*/ 237 w 316"/>
              <a:gd name="T9" fmla="*/ 91 h 179"/>
              <a:gd name="T10" fmla="*/ 163 w 316"/>
              <a:gd name="T11" fmla="*/ 122 h 179"/>
              <a:gd name="T12" fmla="*/ 153 w 316"/>
              <a:gd name="T13" fmla="*/ 122 h 179"/>
              <a:gd name="T14" fmla="*/ 80 w 316"/>
              <a:gd name="T15" fmla="*/ 91 h 179"/>
              <a:gd name="T16" fmla="*/ 72 w 316"/>
              <a:gd name="T17" fmla="*/ 96 h 179"/>
              <a:gd name="T18" fmla="*/ 39 w 316"/>
              <a:gd name="T19" fmla="*/ 73 h 179"/>
              <a:gd name="T20" fmla="*/ 39 w 316"/>
              <a:gd name="T21" fmla="*/ 106 h 179"/>
              <a:gd name="T22" fmla="*/ 39 w 316"/>
              <a:gd name="T23" fmla="*/ 107 h 179"/>
              <a:gd name="T24" fmla="*/ 41 w 316"/>
              <a:gd name="T25" fmla="*/ 107 h 179"/>
              <a:gd name="T26" fmla="*/ 45 w 316"/>
              <a:gd name="T27" fmla="*/ 112 h 179"/>
              <a:gd name="T28" fmla="*/ 44 w 316"/>
              <a:gd name="T29" fmla="*/ 119 h 179"/>
              <a:gd name="T30" fmla="*/ 44 w 316"/>
              <a:gd name="T31" fmla="*/ 119 h 179"/>
              <a:gd name="T32" fmla="*/ 44 w 316"/>
              <a:gd name="T33" fmla="*/ 123 h 179"/>
              <a:gd name="T34" fmla="*/ 44 w 316"/>
              <a:gd name="T35" fmla="*/ 124 h 179"/>
              <a:gd name="T36" fmla="*/ 42 w 316"/>
              <a:gd name="T37" fmla="*/ 174 h 179"/>
              <a:gd name="T38" fmla="*/ 41 w 316"/>
              <a:gd name="T39" fmla="*/ 174 h 179"/>
              <a:gd name="T40" fmla="*/ 42 w 316"/>
              <a:gd name="T41" fmla="*/ 169 h 179"/>
              <a:gd name="T42" fmla="*/ 40 w 316"/>
              <a:gd name="T43" fmla="*/ 169 h 179"/>
              <a:gd name="T44" fmla="*/ 35 w 316"/>
              <a:gd name="T45" fmla="*/ 179 h 179"/>
              <a:gd name="T46" fmla="*/ 34 w 316"/>
              <a:gd name="T47" fmla="*/ 178 h 179"/>
              <a:gd name="T48" fmla="*/ 33 w 316"/>
              <a:gd name="T49" fmla="*/ 168 h 179"/>
              <a:gd name="T50" fmla="*/ 31 w 316"/>
              <a:gd name="T51" fmla="*/ 166 h 179"/>
              <a:gd name="T52" fmla="*/ 31 w 316"/>
              <a:gd name="T53" fmla="*/ 172 h 179"/>
              <a:gd name="T54" fmla="*/ 30 w 316"/>
              <a:gd name="T55" fmla="*/ 172 h 179"/>
              <a:gd name="T56" fmla="*/ 29 w 316"/>
              <a:gd name="T57" fmla="*/ 168 h 179"/>
              <a:gd name="T58" fmla="*/ 28 w 316"/>
              <a:gd name="T59" fmla="*/ 169 h 179"/>
              <a:gd name="T60" fmla="*/ 28 w 316"/>
              <a:gd name="T61" fmla="*/ 174 h 179"/>
              <a:gd name="T62" fmla="*/ 27 w 316"/>
              <a:gd name="T63" fmla="*/ 175 h 179"/>
              <a:gd name="T64" fmla="*/ 26 w 316"/>
              <a:gd name="T65" fmla="*/ 123 h 179"/>
              <a:gd name="T66" fmla="*/ 26 w 316"/>
              <a:gd name="T67" fmla="*/ 122 h 179"/>
              <a:gd name="T68" fmla="*/ 26 w 316"/>
              <a:gd name="T69" fmla="*/ 118 h 179"/>
              <a:gd name="T70" fmla="*/ 26 w 316"/>
              <a:gd name="T71" fmla="*/ 118 h 179"/>
              <a:gd name="T72" fmla="*/ 25 w 316"/>
              <a:gd name="T73" fmla="*/ 112 h 179"/>
              <a:gd name="T74" fmla="*/ 30 w 316"/>
              <a:gd name="T75" fmla="*/ 105 h 179"/>
              <a:gd name="T76" fmla="*/ 32 w 316"/>
              <a:gd name="T77" fmla="*/ 105 h 179"/>
              <a:gd name="T78" fmla="*/ 32 w 316"/>
              <a:gd name="T79" fmla="*/ 104 h 179"/>
              <a:gd name="T80" fmla="*/ 32 w 316"/>
              <a:gd name="T81" fmla="*/ 68 h 179"/>
              <a:gd name="T82" fmla="*/ 30 w 316"/>
              <a:gd name="T83" fmla="*/ 65 h 179"/>
              <a:gd name="T84" fmla="*/ 4 w 316"/>
              <a:gd name="T85" fmla="*/ 54 h 179"/>
              <a:gd name="T86" fmla="*/ 4 w 316"/>
              <a:gd name="T87" fmla="*/ 45 h 179"/>
              <a:gd name="T88" fmla="*/ 154 w 316"/>
              <a:gd name="T89" fmla="*/ 0 h 179"/>
              <a:gd name="T90" fmla="*/ 162 w 316"/>
              <a:gd name="T91" fmla="*/ 0 h 179"/>
              <a:gd name="T92" fmla="*/ 311 w 316"/>
              <a:gd name="T93" fmla="*/ 45 h 179"/>
              <a:gd name="T94" fmla="*/ 312 w 316"/>
              <a:gd name="T95" fmla="*/ 54 h 179"/>
              <a:gd name="T96" fmla="*/ 163 w 316"/>
              <a:gd name="T97" fmla="*/ 116 h 179"/>
              <a:gd name="T98" fmla="*/ 153 w 316"/>
              <a:gd name="T99" fmla="*/ 116 h 179"/>
              <a:gd name="T100" fmla="*/ 43 w 316"/>
              <a:gd name="T101" fmla="*/ 70 h 179"/>
              <a:gd name="T102" fmla="*/ 39 w 316"/>
              <a:gd name="T103" fmla="*/ 7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179">
                <a:moveTo>
                  <a:pt x="72" y="96"/>
                </a:moveTo>
                <a:cubicBezTo>
                  <a:pt x="72" y="133"/>
                  <a:pt x="72" y="133"/>
                  <a:pt x="72" y="133"/>
                </a:cubicBezTo>
                <a:cubicBezTo>
                  <a:pt x="72" y="177"/>
                  <a:pt x="244" y="177"/>
                  <a:pt x="244" y="133"/>
                </a:cubicBezTo>
                <a:cubicBezTo>
                  <a:pt x="244" y="96"/>
                  <a:pt x="244" y="96"/>
                  <a:pt x="244" y="96"/>
                </a:cubicBezTo>
                <a:cubicBezTo>
                  <a:pt x="244" y="92"/>
                  <a:pt x="240" y="89"/>
                  <a:pt x="237" y="91"/>
                </a:cubicBezTo>
                <a:cubicBezTo>
                  <a:pt x="163" y="122"/>
                  <a:pt x="163" y="122"/>
                  <a:pt x="163" y="122"/>
                </a:cubicBezTo>
                <a:cubicBezTo>
                  <a:pt x="160" y="123"/>
                  <a:pt x="156" y="123"/>
                  <a:pt x="153" y="122"/>
                </a:cubicBezTo>
                <a:cubicBezTo>
                  <a:pt x="80" y="91"/>
                  <a:pt x="80" y="91"/>
                  <a:pt x="80" y="91"/>
                </a:cubicBezTo>
                <a:cubicBezTo>
                  <a:pt x="76" y="89"/>
                  <a:pt x="72" y="92"/>
                  <a:pt x="72" y="96"/>
                </a:cubicBezTo>
                <a:close/>
                <a:moveTo>
                  <a:pt x="39" y="73"/>
                </a:moveTo>
                <a:cubicBezTo>
                  <a:pt x="39" y="106"/>
                  <a:pt x="39" y="106"/>
                  <a:pt x="39" y="106"/>
                </a:cubicBezTo>
                <a:cubicBezTo>
                  <a:pt x="39" y="106"/>
                  <a:pt x="39" y="106"/>
                  <a:pt x="39" y="107"/>
                </a:cubicBezTo>
                <a:cubicBezTo>
                  <a:pt x="40" y="107"/>
                  <a:pt x="40" y="107"/>
                  <a:pt x="41" y="107"/>
                </a:cubicBezTo>
                <a:cubicBezTo>
                  <a:pt x="45" y="105"/>
                  <a:pt x="45" y="109"/>
                  <a:pt x="45" y="112"/>
                </a:cubicBezTo>
                <a:cubicBezTo>
                  <a:pt x="45" y="114"/>
                  <a:pt x="45" y="117"/>
                  <a:pt x="44" y="119"/>
                </a:cubicBezTo>
                <a:cubicBezTo>
                  <a:pt x="44" y="119"/>
                  <a:pt x="44" y="119"/>
                  <a:pt x="44" y="119"/>
                </a:cubicBezTo>
                <a:cubicBezTo>
                  <a:pt x="46" y="120"/>
                  <a:pt x="46" y="123"/>
                  <a:pt x="44" y="123"/>
                </a:cubicBezTo>
                <a:cubicBezTo>
                  <a:pt x="44" y="123"/>
                  <a:pt x="44" y="124"/>
                  <a:pt x="44" y="124"/>
                </a:cubicBezTo>
                <a:cubicBezTo>
                  <a:pt x="53" y="139"/>
                  <a:pt x="57" y="161"/>
                  <a:pt x="42" y="174"/>
                </a:cubicBezTo>
                <a:cubicBezTo>
                  <a:pt x="41" y="175"/>
                  <a:pt x="41" y="175"/>
                  <a:pt x="41" y="174"/>
                </a:cubicBezTo>
                <a:cubicBezTo>
                  <a:pt x="41" y="172"/>
                  <a:pt x="42" y="171"/>
                  <a:pt x="42" y="169"/>
                </a:cubicBezTo>
                <a:cubicBezTo>
                  <a:pt x="43" y="163"/>
                  <a:pt x="42" y="163"/>
                  <a:pt x="40" y="169"/>
                </a:cubicBezTo>
                <a:cubicBezTo>
                  <a:pt x="39" y="173"/>
                  <a:pt x="37" y="176"/>
                  <a:pt x="35" y="179"/>
                </a:cubicBezTo>
                <a:cubicBezTo>
                  <a:pt x="35" y="179"/>
                  <a:pt x="34" y="179"/>
                  <a:pt x="34" y="178"/>
                </a:cubicBezTo>
                <a:cubicBezTo>
                  <a:pt x="34" y="175"/>
                  <a:pt x="34" y="172"/>
                  <a:pt x="33" y="168"/>
                </a:cubicBezTo>
                <a:cubicBezTo>
                  <a:pt x="33" y="161"/>
                  <a:pt x="32" y="160"/>
                  <a:pt x="31" y="166"/>
                </a:cubicBezTo>
                <a:cubicBezTo>
                  <a:pt x="31" y="168"/>
                  <a:pt x="31" y="170"/>
                  <a:pt x="31" y="172"/>
                </a:cubicBezTo>
                <a:cubicBezTo>
                  <a:pt x="31" y="173"/>
                  <a:pt x="31" y="174"/>
                  <a:pt x="30" y="172"/>
                </a:cubicBezTo>
                <a:cubicBezTo>
                  <a:pt x="30" y="171"/>
                  <a:pt x="30" y="170"/>
                  <a:pt x="29" y="168"/>
                </a:cubicBezTo>
                <a:cubicBezTo>
                  <a:pt x="28" y="165"/>
                  <a:pt x="28" y="165"/>
                  <a:pt x="28" y="169"/>
                </a:cubicBezTo>
                <a:cubicBezTo>
                  <a:pt x="28" y="171"/>
                  <a:pt x="28" y="172"/>
                  <a:pt x="28" y="174"/>
                </a:cubicBezTo>
                <a:cubicBezTo>
                  <a:pt x="28" y="175"/>
                  <a:pt x="28" y="175"/>
                  <a:pt x="27" y="175"/>
                </a:cubicBezTo>
                <a:cubicBezTo>
                  <a:pt x="13" y="162"/>
                  <a:pt x="13" y="142"/>
                  <a:pt x="26" y="123"/>
                </a:cubicBezTo>
                <a:cubicBezTo>
                  <a:pt x="26" y="123"/>
                  <a:pt x="26" y="123"/>
                  <a:pt x="26" y="122"/>
                </a:cubicBezTo>
                <a:cubicBezTo>
                  <a:pt x="23" y="122"/>
                  <a:pt x="23" y="119"/>
                  <a:pt x="26" y="118"/>
                </a:cubicBezTo>
                <a:cubicBezTo>
                  <a:pt x="26" y="118"/>
                  <a:pt x="26" y="118"/>
                  <a:pt x="26" y="118"/>
                </a:cubicBezTo>
                <a:cubicBezTo>
                  <a:pt x="26" y="116"/>
                  <a:pt x="25" y="114"/>
                  <a:pt x="25" y="112"/>
                </a:cubicBezTo>
                <a:cubicBezTo>
                  <a:pt x="25" y="110"/>
                  <a:pt x="27" y="104"/>
                  <a:pt x="30" y="105"/>
                </a:cubicBezTo>
                <a:cubicBezTo>
                  <a:pt x="31" y="106"/>
                  <a:pt x="31" y="106"/>
                  <a:pt x="32" y="105"/>
                </a:cubicBezTo>
                <a:cubicBezTo>
                  <a:pt x="32" y="105"/>
                  <a:pt x="32" y="105"/>
                  <a:pt x="32" y="104"/>
                </a:cubicBezTo>
                <a:cubicBezTo>
                  <a:pt x="32" y="68"/>
                  <a:pt x="32" y="68"/>
                  <a:pt x="32" y="68"/>
                </a:cubicBezTo>
                <a:cubicBezTo>
                  <a:pt x="32" y="67"/>
                  <a:pt x="32" y="65"/>
                  <a:pt x="30" y="65"/>
                </a:cubicBezTo>
                <a:cubicBezTo>
                  <a:pt x="4" y="54"/>
                  <a:pt x="4" y="54"/>
                  <a:pt x="4" y="54"/>
                </a:cubicBezTo>
                <a:cubicBezTo>
                  <a:pt x="0" y="52"/>
                  <a:pt x="0" y="46"/>
                  <a:pt x="4" y="45"/>
                </a:cubicBezTo>
                <a:cubicBezTo>
                  <a:pt x="154" y="0"/>
                  <a:pt x="154" y="0"/>
                  <a:pt x="154" y="0"/>
                </a:cubicBezTo>
                <a:cubicBezTo>
                  <a:pt x="157" y="0"/>
                  <a:pt x="159" y="0"/>
                  <a:pt x="162" y="0"/>
                </a:cubicBezTo>
                <a:cubicBezTo>
                  <a:pt x="311" y="45"/>
                  <a:pt x="311" y="45"/>
                  <a:pt x="311" y="45"/>
                </a:cubicBezTo>
                <a:cubicBezTo>
                  <a:pt x="316" y="46"/>
                  <a:pt x="316" y="52"/>
                  <a:pt x="312" y="54"/>
                </a:cubicBezTo>
                <a:cubicBezTo>
                  <a:pt x="163" y="116"/>
                  <a:pt x="163" y="116"/>
                  <a:pt x="163" y="116"/>
                </a:cubicBezTo>
                <a:cubicBezTo>
                  <a:pt x="160" y="118"/>
                  <a:pt x="156" y="118"/>
                  <a:pt x="153" y="116"/>
                </a:cubicBezTo>
                <a:cubicBezTo>
                  <a:pt x="43" y="70"/>
                  <a:pt x="43" y="70"/>
                  <a:pt x="43" y="70"/>
                </a:cubicBezTo>
                <a:cubicBezTo>
                  <a:pt x="41" y="69"/>
                  <a:pt x="39" y="71"/>
                  <a:pt x="39" y="73"/>
                </a:cubicBezTo>
                <a:close/>
              </a:path>
            </a:pathLst>
          </a:custGeom>
          <a:solidFill>
            <a:schemeClr val="accent4">
              <a:lumMod val="75000"/>
            </a:schemeClr>
          </a:solidFill>
          <a:ln>
            <a:noFill/>
          </a:ln>
        </p:spPr>
        <p:txBody>
          <a:bodyPr vert="horz" wrap="square" lIns="128580" tIns="64290" rIns="128580" bIns="64290" numCol="1" anchor="t" anchorCtr="0" compatLnSpc="1"/>
          <a:lstStyle/>
          <a:p>
            <a:endParaRPr lang="zh-CN" altLang="en-US"/>
          </a:p>
        </p:txBody>
      </p:sp>
      <p:sp>
        <p:nvSpPr>
          <p:cNvPr id="94" name="矩形 93"/>
          <p:cNvSpPr/>
          <p:nvPr/>
        </p:nvSpPr>
        <p:spPr>
          <a:xfrm>
            <a:off x="1217492" y="156237"/>
            <a:ext cx="2339102" cy="604268"/>
          </a:xfrm>
          <a:prstGeom prst="rect">
            <a:avLst/>
          </a:prstGeom>
        </p:spPr>
        <p:txBody>
          <a:bodyPr wrap="none">
            <a:spAutoFit/>
          </a:bodyPr>
          <a:lstStyle/>
          <a:p>
            <a:pPr>
              <a:lnSpc>
                <a:spcPct val="130000"/>
              </a:lnSpc>
            </a:pPr>
            <a:r>
              <a:rPr lang="zh-CN" altLang="en-US" sz="2800" dirty="0">
                <a:solidFill>
                  <a:schemeClr val="accent4">
                    <a:lumMod val="75000"/>
                  </a:schemeClr>
                </a:solidFill>
                <a:latin typeface="方正大黑简体" panose="02010601030101010101" pitchFamily="65" charset="-122"/>
                <a:ea typeface="方正大黑简体" panose="02010601030101010101" pitchFamily="65" charset="-122"/>
              </a:rPr>
              <a:t>论文研究结论</a:t>
            </a:r>
          </a:p>
        </p:txBody>
      </p:sp>
      <p:grpSp>
        <p:nvGrpSpPr>
          <p:cNvPr id="95" name="组合 94"/>
          <p:cNvGrpSpPr/>
          <p:nvPr/>
        </p:nvGrpSpPr>
        <p:grpSpPr>
          <a:xfrm>
            <a:off x="506899" y="557524"/>
            <a:ext cx="11685101" cy="88135"/>
            <a:chOff x="506899" y="557524"/>
            <a:chExt cx="11685101" cy="88135"/>
          </a:xfrm>
        </p:grpSpPr>
        <p:grpSp>
          <p:nvGrpSpPr>
            <p:cNvPr id="96" name="组合 95"/>
            <p:cNvGrpSpPr/>
            <p:nvPr/>
          </p:nvGrpSpPr>
          <p:grpSpPr>
            <a:xfrm>
              <a:off x="506899" y="601592"/>
              <a:ext cx="11685101" cy="0"/>
              <a:chOff x="584018" y="645660"/>
              <a:chExt cx="11685101" cy="0"/>
            </a:xfrm>
          </p:grpSpPr>
          <p:cxnSp>
            <p:nvCxnSpPr>
              <p:cNvPr id="100" name="直接连接符 99"/>
              <p:cNvCxnSpPr/>
              <p:nvPr/>
            </p:nvCxnSpPr>
            <p:spPr>
              <a:xfrm>
                <a:off x="3547432" y="645660"/>
                <a:ext cx="7524521"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584018" y="645660"/>
                <a:ext cx="793215"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11722071" y="645660"/>
                <a:ext cx="547048"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7" name="椭圆 96"/>
            <p:cNvSpPr/>
            <p:nvPr/>
          </p:nvSpPr>
          <p:spPr>
            <a:xfrm>
              <a:off x="11082968"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11259237"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11435506"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250"/>
                                      </p:stCondLst>
                                      <p:childTnLst>
                                        <p:set>
                                          <p:cBhvr>
                                            <p:cTn id="11" dur="1" fill="hold">
                                              <p:stCondLst>
                                                <p:cond delay="0"/>
                                              </p:stCondLst>
                                            </p:cTn>
                                            <p:tgtEl>
                                              <p:spTgt spid="95"/>
                                            </p:tgtEl>
                                            <p:attrNameLst>
                                              <p:attrName>style.visibility</p:attrName>
                                            </p:attrNameLst>
                                          </p:cBhvr>
                                          <p:to>
                                            <p:strVal val="visible"/>
                                          </p:to>
                                        </p:set>
                                        <p:animEffect transition="in" filter="wipe(left)">
                                          <p:cBhvr>
                                            <p:cTn id="12" dur="500"/>
                                            <p:tgtEl>
                                              <p:spTgt spid="95"/>
                                            </p:tgtEl>
                                          </p:cBhvr>
                                        </p:animEffect>
                                      </p:childTnLst>
                                    </p:cTn>
                                  </p:par>
                                  <p:par>
                                    <p:cTn id="13" presetID="2" presetClass="entr" presetSubtype="1" fill="hold" grpId="0" nodeType="withEffect" p14:presetBounceEnd="26000">
                                      <p:stCondLst>
                                        <p:cond delay="500"/>
                                      </p:stCondLst>
                                      <p:childTnLst>
                                        <p:set>
                                          <p:cBhvr>
                                            <p:cTn id="14" dur="1" fill="hold">
                                              <p:stCondLst>
                                                <p:cond delay="0"/>
                                              </p:stCondLst>
                                            </p:cTn>
                                            <p:tgtEl>
                                              <p:spTgt spid="94"/>
                                            </p:tgtEl>
                                            <p:attrNameLst>
                                              <p:attrName>style.visibility</p:attrName>
                                            </p:attrNameLst>
                                          </p:cBhvr>
                                          <p:to>
                                            <p:strVal val="visible"/>
                                          </p:to>
                                        </p:set>
                                        <p:anim calcmode="lin" valueType="num" p14:bounceEnd="26000">
                                          <p:cBhvr additive="base">
                                            <p:cTn id="15" dur="500" fill="hold"/>
                                            <p:tgtEl>
                                              <p:spTgt spid="94"/>
                                            </p:tgtEl>
                                            <p:attrNameLst>
                                              <p:attrName>ppt_x</p:attrName>
                                            </p:attrNameLst>
                                          </p:cBhvr>
                                          <p:tavLst>
                                            <p:tav tm="0">
                                              <p:val>
                                                <p:strVal val="#ppt_x"/>
                                              </p:val>
                                            </p:tav>
                                            <p:tav tm="100000">
                                              <p:val>
                                                <p:strVal val="#ppt_x"/>
                                              </p:val>
                                            </p:tav>
                                          </p:tavLst>
                                        </p:anim>
                                        <p:anim calcmode="lin" valueType="num" p14:bounceEnd="26000">
                                          <p:cBhvr additive="base">
                                            <p:cTn id="16" dur="500" fill="hold"/>
                                            <p:tgtEl>
                                              <p:spTgt spid="94"/>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1750"/>
                                </p:stCondLst>
                                <p:childTnLst>
                                  <p:par>
                                    <p:cTn id="24" presetID="5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par>
                              <p:cTn id="29" fill="hold">
                                <p:stCondLst>
                                  <p:cond delay="2250"/>
                                </p:stCondLst>
                                <p:childTnLst>
                                  <p:par>
                                    <p:cTn id="30" presetID="53" presetClass="entr" presetSubtype="16"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4" accel="24000" fill="hold" nodeType="afterEffect" p14:presetBounceEnd="38000">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14:bounceEnd="38000">
                                          <p:cBhvr additive="base">
                                            <p:cTn id="38" dur="500" fill="hold"/>
                                            <p:tgtEl>
                                              <p:spTgt spid="8"/>
                                            </p:tgtEl>
                                            <p:attrNameLst>
                                              <p:attrName>ppt_x</p:attrName>
                                            </p:attrNameLst>
                                          </p:cBhvr>
                                          <p:tavLst>
                                            <p:tav tm="0">
                                              <p:val>
                                                <p:strVal val="#ppt_x"/>
                                              </p:val>
                                            </p:tav>
                                            <p:tav tm="100000">
                                              <p:val>
                                                <p:strVal val="#ppt_x"/>
                                              </p:val>
                                            </p:tav>
                                          </p:tavLst>
                                        </p:anim>
                                        <p:anim calcmode="lin" valueType="num" p14:bounceEnd="38000">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2" presetClass="entr" presetSubtype="4" accel="24000" fill="hold" nodeType="afterEffect" p14:presetBounceEnd="38000">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14:bounceEnd="38000">
                                          <p:cBhvr additive="base">
                                            <p:cTn id="43" dur="500" fill="hold"/>
                                            <p:tgtEl>
                                              <p:spTgt spid="9"/>
                                            </p:tgtEl>
                                            <p:attrNameLst>
                                              <p:attrName>ppt_x</p:attrName>
                                            </p:attrNameLst>
                                          </p:cBhvr>
                                          <p:tavLst>
                                            <p:tav tm="0">
                                              <p:val>
                                                <p:strVal val="#ppt_x"/>
                                              </p:val>
                                            </p:tav>
                                            <p:tav tm="100000">
                                              <p:val>
                                                <p:strVal val="#ppt_x"/>
                                              </p:val>
                                            </p:tav>
                                          </p:tavLst>
                                        </p:anim>
                                        <p:anim calcmode="lin" valueType="num" p14:bounceEnd="38000">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3750"/>
                                </p:stCondLst>
                                <p:childTnLst>
                                  <p:par>
                                    <p:cTn id="46" presetID="2" presetClass="entr" presetSubtype="4" accel="24000" fill="hold" nodeType="afterEffect" p14:presetBounceEnd="38000">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14:bounceEnd="38000">
                                          <p:cBhvr additive="base">
                                            <p:cTn id="48" dur="500" fill="hold"/>
                                            <p:tgtEl>
                                              <p:spTgt spid="10"/>
                                            </p:tgtEl>
                                            <p:attrNameLst>
                                              <p:attrName>ppt_x</p:attrName>
                                            </p:attrNameLst>
                                          </p:cBhvr>
                                          <p:tavLst>
                                            <p:tav tm="0">
                                              <p:val>
                                                <p:strVal val="#ppt_x"/>
                                              </p:val>
                                            </p:tav>
                                            <p:tav tm="100000">
                                              <p:val>
                                                <p:strVal val="#ppt_x"/>
                                              </p:val>
                                            </p:tav>
                                          </p:tavLst>
                                        </p:anim>
                                        <p:anim calcmode="lin" valueType="num" p14:bounceEnd="38000">
                                          <p:cBhvr additive="base">
                                            <p:cTn id="4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250"/>
                                      </p:stCondLst>
                                      <p:childTnLst>
                                        <p:set>
                                          <p:cBhvr>
                                            <p:cTn id="11" dur="1" fill="hold">
                                              <p:stCondLst>
                                                <p:cond delay="0"/>
                                              </p:stCondLst>
                                            </p:cTn>
                                            <p:tgtEl>
                                              <p:spTgt spid="95"/>
                                            </p:tgtEl>
                                            <p:attrNameLst>
                                              <p:attrName>style.visibility</p:attrName>
                                            </p:attrNameLst>
                                          </p:cBhvr>
                                          <p:to>
                                            <p:strVal val="visible"/>
                                          </p:to>
                                        </p:set>
                                        <p:animEffect transition="in" filter="wipe(left)">
                                          <p:cBhvr>
                                            <p:cTn id="12" dur="500"/>
                                            <p:tgtEl>
                                              <p:spTgt spid="95"/>
                                            </p:tgtEl>
                                          </p:cBhvr>
                                        </p:animEffect>
                                      </p:childTnLst>
                                    </p:cTn>
                                  </p:par>
                                  <p:par>
                                    <p:cTn id="13" presetID="2" presetClass="entr" presetSubtype="1" fill="hold" grpId="0" nodeType="withEffect">
                                      <p:stCondLst>
                                        <p:cond delay="50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1750"/>
                                </p:stCondLst>
                                <p:childTnLst>
                                  <p:par>
                                    <p:cTn id="24" presetID="5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par>
                              <p:cTn id="29" fill="hold">
                                <p:stCondLst>
                                  <p:cond delay="2250"/>
                                </p:stCondLst>
                                <p:childTnLst>
                                  <p:par>
                                    <p:cTn id="30" presetID="53" presetClass="entr" presetSubtype="16"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4" accel="2400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2" presetClass="entr" presetSubtype="4" accel="2400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3750"/>
                                </p:stCondLst>
                                <p:childTnLst>
                                  <p:par>
                                    <p:cTn id="46" presetID="2" presetClass="entr" presetSubtype="4" accel="24000"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p:bldLst>
      </p:timing>
    </mc:Fallback>
  </mc:AlternateContent>
</p:sld>
</file>

<file path=ppt/slides/slide18.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2"/>
          <a:stretch>
            <a:fillRect/>
          </a:stretch>
        </p:blipFill>
        <p:spPr>
          <a:xfrm>
            <a:off x="2416866" y="1923521"/>
            <a:ext cx="2948349" cy="3372440"/>
          </a:xfrm>
          <a:prstGeom prst="rect">
            <a:avLst/>
          </a:prstGeom>
        </p:spPr>
      </p:pic>
      <p:grpSp>
        <p:nvGrpSpPr>
          <p:cNvPr id="3" name="组合 2"/>
          <p:cNvGrpSpPr/>
          <p:nvPr/>
        </p:nvGrpSpPr>
        <p:grpSpPr>
          <a:xfrm>
            <a:off x="4494882" y="1994673"/>
            <a:ext cx="5475383" cy="2533258"/>
            <a:chOff x="4494882" y="1994673"/>
            <a:chExt cx="5475383" cy="2533258"/>
          </a:xfrm>
        </p:grpSpPr>
        <p:sp>
          <p:nvSpPr>
            <p:cNvPr id="33" name="矩形 32"/>
            <p:cNvSpPr/>
            <p:nvPr/>
          </p:nvSpPr>
          <p:spPr>
            <a:xfrm>
              <a:off x="4494882" y="2038119"/>
              <a:ext cx="5475383" cy="2489812"/>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4831915" y="3002576"/>
              <a:ext cx="4801314" cy="1189300"/>
            </a:xfrm>
            <a:prstGeom prst="rect">
              <a:avLst/>
            </a:prstGeom>
          </p:spPr>
          <p:txBody>
            <a:bodyPr wrap="none">
              <a:spAutoFit/>
            </a:bodyPr>
            <a:lstStyle/>
            <a:p>
              <a:pPr algn="ctr">
                <a:lnSpc>
                  <a:spcPct val="130000"/>
                </a:lnSpc>
              </a:pPr>
              <a:r>
                <a:rPr lang="zh-CN" altLang="en-US" sz="6000" dirty="0">
                  <a:solidFill>
                    <a:schemeClr val="bg1"/>
                  </a:solidFill>
                  <a:effectLst>
                    <a:outerShdw blurRad="38100" dist="38100" dir="2700000" algn="tl">
                      <a:srgbClr val="000000">
                        <a:alpha val="43137"/>
                      </a:srgbClr>
                    </a:outerShdw>
                  </a:effectLst>
                  <a:latin typeface="方正大黑简体" panose="02010601030101010101" pitchFamily="65" charset="-122"/>
                  <a:ea typeface="方正大黑简体" panose="02010601030101010101" pitchFamily="65" charset="-122"/>
                </a:rPr>
                <a:t>论文总结概述</a:t>
              </a:r>
            </a:p>
          </p:txBody>
        </p:sp>
        <p:sp>
          <p:nvSpPr>
            <p:cNvPr id="2" name="矩形 1"/>
            <p:cNvSpPr/>
            <p:nvPr/>
          </p:nvSpPr>
          <p:spPr>
            <a:xfrm>
              <a:off x="6315285" y="1994673"/>
              <a:ext cx="1433406" cy="1323696"/>
            </a:xfrm>
            <a:prstGeom prst="rect">
              <a:avLst/>
            </a:prstGeom>
          </p:spPr>
          <p:txBody>
            <a:bodyPr wrap="none">
              <a:spAutoFit/>
            </a:bodyPr>
            <a:lstStyle/>
            <a:p>
              <a:pPr algn="ctr">
                <a:lnSpc>
                  <a:spcPct val="130000"/>
                </a:lnSpc>
                <a:defRPr/>
              </a:pPr>
              <a:r>
                <a:rPr lang="en-US" altLang="zh-CN" sz="6600" kern="0" dirty="0">
                  <a:solidFill>
                    <a:sysClr val="window" lastClr="FFFFFF"/>
                  </a:solidFill>
                  <a:effectLst>
                    <a:outerShdw blurRad="38100" dist="38100" dir="2700000" algn="tl">
                      <a:srgbClr val="000000">
                        <a:alpha val="43137"/>
                      </a:srgbClr>
                    </a:outerShdw>
                  </a:effectLst>
                  <a:latin typeface="Elephant" panose="02020904090505020303" pitchFamily="18" charset="0"/>
                  <a:ea typeface="方正姚体" panose="02010601030101010101" pitchFamily="2" charset="-122"/>
                </a:rPr>
                <a:t>05</a:t>
              </a: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26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26000">
                                          <p:cBhvr additive="base">
                                            <p:cTn id="7" dur="500" fill="hold"/>
                                            <p:tgtEl>
                                              <p:spTgt spid="3"/>
                                            </p:tgtEl>
                                            <p:attrNameLst>
                                              <p:attrName>ppt_x</p:attrName>
                                            </p:attrNameLst>
                                          </p:cBhvr>
                                          <p:tavLst>
                                            <p:tav tm="0">
                                              <p:val>
                                                <p:strVal val="1+#ppt_w/2"/>
                                              </p:val>
                                            </p:tav>
                                            <p:tav tm="100000">
                                              <p:val>
                                                <p:strVal val="#ppt_x"/>
                                              </p:val>
                                            </p:tav>
                                          </p:tavLst>
                                        </p:anim>
                                        <p:anim calcmode="lin" valueType="num" p14:bounceEnd="26000">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20000">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20000">
                                          <p:cBhvr additive="base">
                                            <p:cTn id="11" dur="500" fill="hold"/>
                                            <p:tgtEl>
                                              <p:spTgt spid="32"/>
                                            </p:tgtEl>
                                            <p:attrNameLst>
                                              <p:attrName>ppt_x</p:attrName>
                                            </p:attrNameLst>
                                          </p:cBhvr>
                                          <p:tavLst>
                                            <p:tav tm="0">
                                              <p:val>
                                                <p:strVal val="0-#ppt_w/2"/>
                                              </p:val>
                                            </p:tav>
                                            <p:tav tm="100000">
                                              <p:val>
                                                <p:strVal val="#ppt_x"/>
                                              </p:val>
                                            </p:tav>
                                          </p:tavLst>
                                        </p:anim>
                                        <p:anim calcmode="lin" valueType="num" p14:bounceEnd="20000">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组合 96"/>
          <p:cNvGrpSpPr/>
          <p:nvPr/>
        </p:nvGrpSpPr>
        <p:grpSpPr>
          <a:xfrm>
            <a:off x="823539" y="1759613"/>
            <a:ext cx="2012381" cy="2012383"/>
            <a:chOff x="1353987" y="1723663"/>
            <a:chExt cx="2559577" cy="2559579"/>
          </a:xfrm>
        </p:grpSpPr>
        <p:sp>
          <p:nvSpPr>
            <p:cNvPr id="98" name="空心弧 97"/>
            <p:cNvSpPr>
              <a:spLocks noChangeAspect="1"/>
            </p:cNvSpPr>
            <p:nvPr/>
          </p:nvSpPr>
          <p:spPr>
            <a:xfrm rot="2134792">
              <a:off x="1445190" y="1859200"/>
              <a:ext cx="2288503" cy="2288503"/>
            </a:xfrm>
            <a:prstGeom prst="blockArc">
              <a:avLst>
                <a:gd name="adj1" fmla="val 14033861"/>
                <a:gd name="adj2" fmla="val 1597257"/>
                <a:gd name="adj3" fmla="val 5428"/>
              </a:avLst>
            </a:prstGeom>
            <a:solidFill>
              <a:schemeClr val="bg1">
                <a:lumMod val="65000"/>
              </a:schemeClr>
            </a:solidFill>
            <a:ln>
              <a:noFill/>
            </a:ln>
          </p:spPr>
          <p:txBody>
            <a:bodyPr vert="horz" wrap="square" lIns="58066" tIns="29033" rIns="58066" bIns="29033" numCol="1" anchor="t" anchorCtr="0" compatLnSpc="1"/>
            <a:lstStyle/>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99" name="空心弧 98"/>
            <p:cNvSpPr>
              <a:spLocks noChangeAspect="1"/>
            </p:cNvSpPr>
            <p:nvPr/>
          </p:nvSpPr>
          <p:spPr>
            <a:xfrm rot="14609616">
              <a:off x="1353986" y="1723664"/>
              <a:ext cx="2559579" cy="2559577"/>
            </a:xfrm>
            <a:prstGeom prst="blockArc">
              <a:avLst>
                <a:gd name="adj1" fmla="val 10669547"/>
                <a:gd name="adj2" fmla="val 1623635"/>
                <a:gd name="adj3" fmla="val 14268"/>
              </a:avLst>
            </a:prstGeom>
            <a:solidFill>
              <a:schemeClr val="accent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00" name="TextBox 52"/>
            <p:cNvSpPr txBox="1"/>
            <p:nvPr/>
          </p:nvSpPr>
          <p:spPr>
            <a:xfrm>
              <a:off x="1880205" y="2573144"/>
              <a:ext cx="1507143" cy="978663"/>
            </a:xfrm>
            <a:prstGeom prst="rect">
              <a:avLst/>
            </a:prstGeom>
            <a:noFill/>
          </p:spPr>
          <p:txBody>
            <a:bodyPr wrap="none" rtlCol="0">
              <a:spAutoFit/>
            </a:bodyPr>
            <a:lstStyle/>
            <a:p>
              <a:pPr algn="ctr" fontAlgn="auto">
                <a:spcBef>
                  <a:spcPts val="0"/>
                </a:spcBef>
                <a:spcAft>
                  <a:spcPts val="0"/>
                </a:spcAft>
                <a:defRPr/>
              </a:pPr>
              <a:r>
                <a:rPr lang="en-US" altLang="zh-CN" sz="4400" kern="0" dirty="0">
                  <a:solidFill>
                    <a:schemeClr val="accent1"/>
                  </a:solidFill>
                  <a:latin typeface="Impact" panose="020B0806030902050204" pitchFamily="34" charset="0"/>
                  <a:ea typeface="Arial Unicode MS" panose="020B0604020202020204" charset="-122"/>
                  <a:cs typeface="Arial Unicode MS" panose="020B0604020202020204" charset="-122"/>
                </a:rPr>
                <a:t>60%</a:t>
              </a:r>
              <a:endParaRPr lang="zh-CN" altLang="en-US" sz="4400" kern="0" dirty="0">
                <a:solidFill>
                  <a:schemeClr val="accent1"/>
                </a:solidFill>
                <a:latin typeface="Impact" panose="020B0806030902050204" pitchFamily="34" charset="0"/>
                <a:ea typeface="Arial Unicode MS" panose="020B0604020202020204" charset="-122"/>
                <a:cs typeface="Arial Unicode MS" panose="020B0604020202020204" charset="-122"/>
              </a:endParaRPr>
            </a:p>
          </p:txBody>
        </p:sp>
      </p:grpSp>
      <p:grpSp>
        <p:nvGrpSpPr>
          <p:cNvPr id="101" name="组合 100"/>
          <p:cNvGrpSpPr/>
          <p:nvPr/>
        </p:nvGrpSpPr>
        <p:grpSpPr>
          <a:xfrm>
            <a:off x="3918520" y="1759616"/>
            <a:ext cx="2012381" cy="2012383"/>
            <a:chOff x="4604053" y="1723663"/>
            <a:chExt cx="2559577" cy="2559579"/>
          </a:xfrm>
        </p:grpSpPr>
        <p:sp>
          <p:nvSpPr>
            <p:cNvPr id="102" name="空心弧 101"/>
            <p:cNvSpPr>
              <a:spLocks noChangeAspect="1"/>
            </p:cNvSpPr>
            <p:nvPr/>
          </p:nvSpPr>
          <p:spPr>
            <a:xfrm rot="9198756">
              <a:off x="4748299" y="1859198"/>
              <a:ext cx="2288503" cy="2288503"/>
            </a:xfrm>
            <a:prstGeom prst="blockArc">
              <a:avLst>
                <a:gd name="adj1" fmla="val 6741740"/>
                <a:gd name="adj2" fmla="val 1597257"/>
                <a:gd name="adj3" fmla="val 5428"/>
              </a:avLst>
            </a:prstGeom>
            <a:solidFill>
              <a:schemeClr val="bg1">
                <a:lumMod val="65000"/>
              </a:schemeClr>
            </a:solidFill>
            <a:ln>
              <a:solidFill>
                <a:srgbClr val="7F7F7F"/>
              </a:solidFill>
            </a:ln>
          </p:spPr>
          <p:txBody>
            <a:bodyPr vert="horz" wrap="square" lIns="58066" tIns="29033" rIns="58066" bIns="29033" numCol="1" anchor="t" anchorCtr="0" compatLnSpc="1"/>
            <a:lstStyle/>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03" name="空心弧 102"/>
            <p:cNvSpPr>
              <a:spLocks noChangeAspect="1"/>
            </p:cNvSpPr>
            <p:nvPr/>
          </p:nvSpPr>
          <p:spPr>
            <a:xfrm rot="14609616">
              <a:off x="4604052" y="1723664"/>
              <a:ext cx="2559579" cy="2559577"/>
            </a:xfrm>
            <a:prstGeom prst="blockArc">
              <a:avLst>
                <a:gd name="adj1" fmla="val 17674159"/>
                <a:gd name="adj2" fmla="val 1623635"/>
                <a:gd name="adj3" fmla="val 14268"/>
              </a:avLst>
            </a:prstGeom>
            <a:solidFill>
              <a:schemeClr val="accent2"/>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04" name="TextBox 240"/>
            <p:cNvSpPr txBox="1"/>
            <p:nvPr/>
          </p:nvSpPr>
          <p:spPr>
            <a:xfrm>
              <a:off x="5144540" y="2573144"/>
              <a:ext cx="1478600" cy="978663"/>
            </a:xfrm>
            <a:prstGeom prst="rect">
              <a:avLst/>
            </a:prstGeom>
            <a:noFill/>
          </p:spPr>
          <p:txBody>
            <a:bodyPr wrap="none" rtlCol="0">
              <a:spAutoFit/>
            </a:bodyPr>
            <a:lstStyle/>
            <a:p>
              <a:pPr algn="ctr" fontAlgn="auto">
                <a:spcBef>
                  <a:spcPts val="0"/>
                </a:spcBef>
                <a:spcAft>
                  <a:spcPts val="0"/>
                </a:spcAft>
                <a:defRPr/>
              </a:pPr>
              <a:r>
                <a:rPr lang="en-US" altLang="zh-CN" sz="4400" kern="0" dirty="0">
                  <a:solidFill>
                    <a:schemeClr val="accent2"/>
                  </a:solidFill>
                  <a:latin typeface="Impact" panose="020B0806030902050204" pitchFamily="34" charset="0"/>
                  <a:ea typeface="Arial Unicode MS" panose="020B0604020202020204" charset="-122"/>
                  <a:cs typeface="Arial Unicode MS" panose="020B0604020202020204" charset="-122"/>
                </a:rPr>
                <a:t>25%</a:t>
              </a:r>
              <a:endParaRPr lang="zh-CN" altLang="en-US" sz="4400" kern="0" dirty="0">
                <a:solidFill>
                  <a:schemeClr val="accent2"/>
                </a:solidFill>
                <a:latin typeface="Impact" panose="020B0806030902050204" pitchFamily="34" charset="0"/>
                <a:ea typeface="Arial Unicode MS" panose="020B0604020202020204" charset="-122"/>
                <a:cs typeface="Arial Unicode MS" panose="020B0604020202020204" charset="-122"/>
              </a:endParaRPr>
            </a:p>
          </p:txBody>
        </p:sp>
      </p:grpSp>
      <p:grpSp>
        <p:nvGrpSpPr>
          <p:cNvPr id="105" name="组合 104"/>
          <p:cNvGrpSpPr/>
          <p:nvPr/>
        </p:nvGrpSpPr>
        <p:grpSpPr>
          <a:xfrm>
            <a:off x="6806391" y="1759619"/>
            <a:ext cx="2012381" cy="2012383"/>
            <a:chOff x="7946402" y="1730470"/>
            <a:chExt cx="2559577" cy="2559579"/>
          </a:xfrm>
        </p:grpSpPr>
        <p:sp>
          <p:nvSpPr>
            <p:cNvPr id="106" name="空心弧 105"/>
            <p:cNvSpPr>
              <a:spLocks noChangeAspect="1"/>
            </p:cNvSpPr>
            <p:nvPr/>
          </p:nvSpPr>
          <p:spPr>
            <a:xfrm rot="9198756">
              <a:off x="8090648" y="1866005"/>
              <a:ext cx="2288503" cy="2288503"/>
            </a:xfrm>
            <a:prstGeom prst="blockArc">
              <a:avLst>
                <a:gd name="adj1" fmla="val 6741740"/>
                <a:gd name="adj2" fmla="val 1597257"/>
                <a:gd name="adj3" fmla="val 5428"/>
              </a:avLst>
            </a:prstGeom>
            <a:solidFill>
              <a:schemeClr val="bg1">
                <a:lumMod val="65000"/>
              </a:schemeClr>
            </a:solidFill>
            <a:ln>
              <a:noFill/>
            </a:ln>
          </p:spPr>
          <p:txBody>
            <a:bodyPr vert="horz" wrap="square" lIns="58066" tIns="29033" rIns="58066" bIns="29033" numCol="1" anchor="t" anchorCtr="0" compatLnSpc="1"/>
            <a:lstStyle/>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07" name="空心弧 106"/>
            <p:cNvSpPr>
              <a:spLocks noChangeAspect="1"/>
            </p:cNvSpPr>
            <p:nvPr/>
          </p:nvSpPr>
          <p:spPr>
            <a:xfrm rot="14609616">
              <a:off x="7946401" y="1730471"/>
              <a:ext cx="2559579" cy="2559577"/>
            </a:xfrm>
            <a:prstGeom prst="blockArc">
              <a:avLst>
                <a:gd name="adj1" fmla="val 6812137"/>
                <a:gd name="adj2" fmla="val 1623635"/>
                <a:gd name="adj3" fmla="val 14268"/>
              </a:avLst>
            </a:prstGeom>
            <a:solidFill>
              <a:schemeClr val="accent3"/>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08" name="TextBox 240"/>
            <p:cNvSpPr txBox="1"/>
            <p:nvPr/>
          </p:nvSpPr>
          <p:spPr>
            <a:xfrm>
              <a:off x="8526648" y="2579951"/>
              <a:ext cx="1399082" cy="978663"/>
            </a:xfrm>
            <a:prstGeom prst="rect">
              <a:avLst/>
            </a:prstGeom>
            <a:noFill/>
          </p:spPr>
          <p:txBody>
            <a:bodyPr wrap="none" rtlCol="0">
              <a:spAutoFit/>
            </a:bodyPr>
            <a:lstStyle/>
            <a:p>
              <a:pPr algn="ctr" fontAlgn="auto">
                <a:spcBef>
                  <a:spcPts val="0"/>
                </a:spcBef>
                <a:spcAft>
                  <a:spcPts val="0"/>
                </a:spcAft>
                <a:defRPr/>
              </a:pPr>
              <a:r>
                <a:rPr lang="en-US" altLang="zh-CN" sz="4400" kern="0" dirty="0">
                  <a:solidFill>
                    <a:schemeClr val="accent3"/>
                  </a:solidFill>
                  <a:latin typeface="Impact" panose="020B0806030902050204" pitchFamily="34" charset="0"/>
                  <a:ea typeface="Arial Unicode MS" panose="020B0604020202020204" charset="-122"/>
                  <a:cs typeface="Arial Unicode MS" panose="020B0604020202020204" charset="-122"/>
                </a:rPr>
                <a:t>75%</a:t>
              </a:r>
              <a:endParaRPr lang="zh-CN" altLang="en-US" sz="4400" kern="0" dirty="0">
                <a:solidFill>
                  <a:schemeClr val="accent3"/>
                </a:solidFill>
                <a:latin typeface="Impact" panose="020B0806030902050204" pitchFamily="34" charset="0"/>
                <a:ea typeface="Arial Unicode MS" panose="020B0604020202020204" charset="-122"/>
                <a:cs typeface="Arial Unicode MS" panose="020B0604020202020204" charset="-122"/>
              </a:endParaRPr>
            </a:p>
          </p:txBody>
        </p:sp>
      </p:grpSp>
      <p:grpSp>
        <p:nvGrpSpPr>
          <p:cNvPr id="109" name="组合 108"/>
          <p:cNvGrpSpPr/>
          <p:nvPr/>
        </p:nvGrpSpPr>
        <p:grpSpPr>
          <a:xfrm>
            <a:off x="9632571" y="1759622"/>
            <a:ext cx="2012381" cy="2012383"/>
            <a:chOff x="7946402" y="1730470"/>
            <a:chExt cx="2559577" cy="2559579"/>
          </a:xfrm>
        </p:grpSpPr>
        <p:sp>
          <p:nvSpPr>
            <p:cNvPr id="110" name="空心弧 109"/>
            <p:cNvSpPr>
              <a:spLocks noChangeAspect="1"/>
            </p:cNvSpPr>
            <p:nvPr/>
          </p:nvSpPr>
          <p:spPr>
            <a:xfrm rot="9198756">
              <a:off x="8090648" y="1866005"/>
              <a:ext cx="2288503" cy="2288503"/>
            </a:xfrm>
            <a:prstGeom prst="blockArc">
              <a:avLst>
                <a:gd name="adj1" fmla="val 6741740"/>
                <a:gd name="adj2" fmla="val 1597257"/>
                <a:gd name="adj3" fmla="val 5428"/>
              </a:avLst>
            </a:prstGeom>
            <a:solidFill>
              <a:schemeClr val="bg1">
                <a:lumMod val="65000"/>
              </a:schemeClr>
            </a:solidFill>
            <a:ln>
              <a:noFill/>
            </a:ln>
          </p:spPr>
          <p:txBody>
            <a:bodyPr vert="horz" wrap="square" lIns="58066" tIns="29033" rIns="58066" bIns="29033" numCol="1" anchor="t" anchorCtr="0" compatLnSpc="1"/>
            <a:lstStyle/>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11" name="空心弧 110"/>
            <p:cNvSpPr>
              <a:spLocks noChangeAspect="1"/>
            </p:cNvSpPr>
            <p:nvPr/>
          </p:nvSpPr>
          <p:spPr>
            <a:xfrm rot="14609616">
              <a:off x="7946401" y="1730471"/>
              <a:ext cx="2559579" cy="2559577"/>
            </a:xfrm>
            <a:prstGeom prst="blockArc">
              <a:avLst>
                <a:gd name="adj1" fmla="val 3534681"/>
                <a:gd name="adj2" fmla="val 1623635"/>
                <a:gd name="adj3" fmla="val 14268"/>
              </a:avLst>
            </a:prstGeom>
            <a:solidFill>
              <a:schemeClr val="accent4">
                <a:lumMod val="75000"/>
              </a:schemeClr>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12" name="TextBox 240"/>
            <p:cNvSpPr txBox="1"/>
            <p:nvPr/>
          </p:nvSpPr>
          <p:spPr>
            <a:xfrm>
              <a:off x="8472619" y="2579951"/>
              <a:ext cx="1507143" cy="978663"/>
            </a:xfrm>
            <a:prstGeom prst="rect">
              <a:avLst/>
            </a:prstGeom>
            <a:noFill/>
          </p:spPr>
          <p:txBody>
            <a:bodyPr wrap="none" rtlCol="0">
              <a:spAutoFit/>
            </a:bodyPr>
            <a:lstStyle/>
            <a:p>
              <a:pPr algn="ctr" fontAlgn="auto">
                <a:spcBef>
                  <a:spcPts val="0"/>
                </a:spcBef>
                <a:spcAft>
                  <a:spcPts val="0"/>
                </a:spcAft>
                <a:defRPr/>
              </a:pPr>
              <a:r>
                <a:rPr lang="en-US" altLang="zh-CN" sz="4400" kern="0" dirty="0">
                  <a:solidFill>
                    <a:schemeClr val="accent4">
                      <a:lumMod val="75000"/>
                    </a:schemeClr>
                  </a:solidFill>
                  <a:latin typeface="Impact" panose="020B0806030902050204" pitchFamily="34" charset="0"/>
                  <a:ea typeface="Arial Unicode MS" panose="020B0604020202020204" charset="-122"/>
                  <a:cs typeface="Arial Unicode MS" panose="020B0604020202020204" charset="-122"/>
                </a:rPr>
                <a:t>90%</a:t>
              </a:r>
              <a:endParaRPr lang="zh-CN" altLang="en-US" sz="4400" kern="0" dirty="0">
                <a:solidFill>
                  <a:schemeClr val="accent4">
                    <a:lumMod val="75000"/>
                  </a:schemeClr>
                </a:solidFill>
                <a:latin typeface="Impact" panose="020B0806030902050204" pitchFamily="34" charset="0"/>
                <a:ea typeface="Arial Unicode MS" panose="020B0604020202020204" charset="-122"/>
                <a:cs typeface="Arial Unicode MS" panose="020B0604020202020204" charset="-122"/>
              </a:endParaRPr>
            </a:p>
          </p:txBody>
        </p:sp>
      </p:grpSp>
      <p:sp>
        <p:nvSpPr>
          <p:cNvPr id="39" name="Freeform 7"/>
          <p:cNvSpPr>
            <a:spLocks noEditPoints="1"/>
          </p:cNvSpPr>
          <p:nvPr/>
        </p:nvSpPr>
        <p:spPr bwMode="auto">
          <a:xfrm>
            <a:off x="274267" y="177608"/>
            <a:ext cx="844103" cy="602930"/>
          </a:xfrm>
          <a:custGeom>
            <a:avLst/>
            <a:gdLst>
              <a:gd name="T0" fmla="*/ 72 w 316"/>
              <a:gd name="T1" fmla="*/ 96 h 179"/>
              <a:gd name="T2" fmla="*/ 72 w 316"/>
              <a:gd name="T3" fmla="*/ 133 h 179"/>
              <a:gd name="T4" fmla="*/ 244 w 316"/>
              <a:gd name="T5" fmla="*/ 133 h 179"/>
              <a:gd name="T6" fmla="*/ 244 w 316"/>
              <a:gd name="T7" fmla="*/ 96 h 179"/>
              <a:gd name="T8" fmla="*/ 237 w 316"/>
              <a:gd name="T9" fmla="*/ 91 h 179"/>
              <a:gd name="T10" fmla="*/ 163 w 316"/>
              <a:gd name="T11" fmla="*/ 122 h 179"/>
              <a:gd name="T12" fmla="*/ 153 w 316"/>
              <a:gd name="T13" fmla="*/ 122 h 179"/>
              <a:gd name="T14" fmla="*/ 80 w 316"/>
              <a:gd name="T15" fmla="*/ 91 h 179"/>
              <a:gd name="T16" fmla="*/ 72 w 316"/>
              <a:gd name="T17" fmla="*/ 96 h 179"/>
              <a:gd name="T18" fmla="*/ 39 w 316"/>
              <a:gd name="T19" fmla="*/ 73 h 179"/>
              <a:gd name="T20" fmla="*/ 39 w 316"/>
              <a:gd name="T21" fmla="*/ 106 h 179"/>
              <a:gd name="T22" fmla="*/ 39 w 316"/>
              <a:gd name="T23" fmla="*/ 107 h 179"/>
              <a:gd name="T24" fmla="*/ 41 w 316"/>
              <a:gd name="T25" fmla="*/ 107 h 179"/>
              <a:gd name="T26" fmla="*/ 45 w 316"/>
              <a:gd name="T27" fmla="*/ 112 h 179"/>
              <a:gd name="T28" fmla="*/ 44 w 316"/>
              <a:gd name="T29" fmla="*/ 119 h 179"/>
              <a:gd name="T30" fmla="*/ 44 w 316"/>
              <a:gd name="T31" fmla="*/ 119 h 179"/>
              <a:gd name="T32" fmla="*/ 44 w 316"/>
              <a:gd name="T33" fmla="*/ 123 h 179"/>
              <a:gd name="T34" fmla="*/ 44 w 316"/>
              <a:gd name="T35" fmla="*/ 124 h 179"/>
              <a:gd name="T36" fmla="*/ 42 w 316"/>
              <a:gd name="T37" fmla="*/ 174 h 179"/>
              <a:gd name="T38" fmla="*/ 41 w 316"/>
              <a:gd name="T39" fmla="*/ 174 h 179"/>
              <a:gd name="T40" fmla="*/ 42 w 316"/>
              <a:gd name="T41" fmla="*/ 169 h 179"/>
              <a:gd name="T42" fmla="*/ 40 w 316"/>
              <a:gd name="T43" fmla="*/ 169 h 179"/>
              <a:gd name="T44" fmla="*/ 35 w 316"/>
              <a:gd name="T45" fmla="*/ 179 h 179"/>
              <a:gd name="T46" fmla="*/ 34 w 316"/>
              <a:gd name="T47" fmla="*/ 178 h 179"/>
              <a:gd name="T48" fmla="*/ 33 w 316"/>
              <a:gd name="T49" fmla="*/ 168 h 179"/>
              <a:gd name="T50" fmla="*/ 31 w 316"/>
              <a:gd name="T51" fmla="*/ 166 h 179"/>
              <a:gd name="T52" fmla="*/ 31 w 316"/>
              <a:gd name="T53" fmla="*/ 172 h 179"/>
              <a:gd name="T54" fmla="*/ 30 w 316"/>
              <a:gd name="T55" fmla="*/ 172 h 179"/>
              <a:gd name="T56" fmla="*/ 29 w 316"/>
              <a:gd name="T57" fmla="*/ 168 h 179"/>
              <a:gd name="T58" fmla="*/ 28 w 316"/>
              <a:gd name="T59" fmla="*/ 169 h 179"/>
              <a:gd name="T60" fmla="*/ 28 w 316"/>
              <a:gd name="T61" fmla="*/ 174 h 179"/>
              <a:gd name="T62" fmla="*/ 27 w 316"/>
              <a:gd name="T63" fmla="*/ 175 h 179"/>
              <a:gd name="T64" fmla="*/ 26 w 316"/>
              <a:gd name="T65" fmla="*/ 123 h 179"/>
              <a:gd name="T66" fmla="*/ 26 w 316"/>
              <a:gd name="T67" fmla="*/ 122 h 179"/>
              <a:gd name="T68" fmla="*/ 26 w 316"/>
              <a:gd name="T69" fmla="*/ 118 h 179"/>
              <a:gd name="T70" fmla="*/ 26 w 316"/>
              <a:gd name="T71" fmla="*/ 118 h 179"/>
              <a:gd name="T72" fmla="*/ 25 w 316"/>
              <a:gd name="T73" fmla="*/ 112 h 179"/>
              <a:gd name="T74" fmla="*/ 30 w 316"/>
              <a:gd name="T75" fmla="*/ 105 h 179"/>
              <a:gd name="T76" fmla="*/ 32 w 316"/>
              <a:gd name="T77" fmla="*/ 105 h 179"/>
              <a:gd name="T78" fmla="*/ 32 w 316"/>
              <a:gd name="T79" fmla="*/ 104 h 179"/>
              <a:gd name="T80" fmla="*/ 32 w 316"/>
              <a:gd name="T81" fmla="*/ 68 h 179"/>
              <a:gd name="T82" fmla="*/ 30 w 316"/>
              <a:gd name="T83" fmla="*/ 65 h 179"/>
              <a:gd name="T84" fmla="*/ 4 w 316"/>
              <a:gd name="T85" fmla="*/ 54 h 179"/>
              <a:gd name="T86" fmla="*/ 4 w 316"/>
              <a:gd name="T87" fmla="*/ 45 h 179"/>
              <a:gd name="T88" fmla="*/ 154 w 316"/>
              <a:gd name="T89" fmla="*/ 0 h 179"/>
              <a:gd name="T90" fmla="*/ 162 w 316"/>
              <a:gd name="T91" fmla="*/ 0 h 179"/>
              <a:gd name="T92" fmla="*/ 311 w 316"/>
              <a:gd name="T93" fmla="*/ 45 h 179"/>
              <a:gd name="T94" fmla="*/ 312 w 316"/>
              <a:gd name="T95" fmla="*/ 54 h 179"/>
              <a:gd name="T96" fmla="*/ 163 w 316"/>
              <a:gd name="T97" fmla="*/ 116 h 179"/>
              <a:gd name="T98" fmla="*/ 153 w 316"/>
              <a:gd name="T99" fmla="*/ 116 h 179"/>
              <a:gd name="T100" fmla="*/ 43 w 316"/>
              <a:gd name="T101" fmla="*/ 70 h 179"/>
              <a:gd name="T102" fmla="*/ 39 w 316"/>
              <a:gd name="T103" fmla="*/ 7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179">
                <a:moveTo>
                  <a:pt x="72" y="96"/>
                </a:moveTo>
                <a:cubicBezTo>
                  <a:pt x="72" y="133"/>
                  <a:pt x="72" y="133"/>
                  <a:pt x="72" y="133"/>
                </a:cubicBezTo>
                <a:cubicBezTo>
                  <a:pt x="72" y="177"/>
                  <a:pt x="244" y="177"/>
                  <a:pt x="244" y="133"/>
                </a:cubicBezTo>
                <a:cubicBezTo>
                  <a:pt x="244" y="96"/>
                  <a:pt x="244" y="96"/>
                  <a:pt x="244" y="96"/>
                </a:cubicBezTo>
                <a:cubicBezTo>
                  <a:pt x="244" y="92"/>
                  <a:pt x="240" y="89"/>
                  <a:pt x="237" y="91"/>
                </a:cubicBezTo>
                <a:cubicBezTo>
                  <a:pt x="163" y="122"/>
                  <a:pt x="163" y="122"/>
                  <a:pt x="163" y="122"/>
                </a:cubicBezTo>
                <a:cubicBezTo>
                  <a:pt x="160" y="123"/>
                  <a:pt x="156" y="123"/>
                  <a:pt x="153" y="122"/>
                </a:cubicBezTo>
                <a:cubicBezTo>
                  <a:pt x="80" y="91"/>
                  <a:pt x="80" y="91"/>
                  <a:pt x="80" y="91"/>
                </a:cubicBezTo>
                <a:cubicBezTo>
                  <a:pt x="76" y="89"/>
                  <a:pt x="72" y="92"/>
                  <a:pt x="72" y="96"/>
                </a:cubicBezTo>
                <a:close/>
                <a:moveTo>
                  <a:pt x="39" y="73"/>
                </a:moveTo>
                <a:cubicBezTo>
                  <a:pt x="39" y="106"/>
                  <a:pt x="39" y="106"/>
                  <a:pt x="39" y="106"/>
                </a:cubicBezTo>
                <a:cubicBezTo>
                  <a:pt x="39" y="106"/>
                  <a:pt x="39" y="106"/>
                  <a:pt x="39" y="107"/>
                </a:cubicBezTo>
                <a:cubicBezTo>
                  <a:pt x="40" y="107"/>
                  <a:pt x="40" y="107"/>
                  <a:pt x="41" y="107"/>
                </a:cubicBezTo>
                <a:cubicBezTo>
                  <a:pt x="45" y="105"/>
                  <a:pt x="45" y="109"/>
                  <a:pt x="45" y="112"/>
                </a:cubicBezTo>
                <a:cubicBezTo>
                  <a:pt x="45" y="114"/>
                  <a:pt x="45" y="117"/>
                  <a:pt x="44" y="119"/>
                </a:cubicBezTo>
                <a:cubicBezTo>
                  <a:pt x="44" y="119"/>
                  <a:pt x="44" y="119"/>
                  <a:pt x="44" y="119"/>
                </a:cubicBezTo>
                <a:cubicBezTo>
                  <a:pt x="46" y="120"/>
                  <a:pt x="46" y="123"/>
                  <a:pt x="44" y="123"/>
                </a:cubicBezTo>
                <a:cubicBezTo>
                  <a:pt x="44" y="123"/>
                  <a:pt x="44" y="124"/>
                  <a:pt x="44" y="124"/>
                </a:cubicBezTo>
                <a:cubicBezTo>
                  <a:pt x="53" y="139"/>
                  <a:pt x="57" y="161"/>
                  <a:pt x="42" y="174"/>
                </a:cubicBezTo>
                <a:cubicBezTo>
                  <a:pt x="41" y="175"/>
                  <a:pt x="41" y="175"/>
                  <a:pt x="41" y="174"/>
                </a:cubicBezTo>
                <a:cubicBezTo>
                  <a:pt x="41" y="172"/>
                  <a:pt x="42" y="171"/>
                  <a:pt x="42" y="169"/>
                </a:cubicBezTo>
                <a:cubicBezTo>
                  <a:pt x="43" y="163"/>
                  <a:pt x="42" y="163"/>
                  <a:pt x="40" y="169"/>
                </a:cubicBezTo>
                <a:cubicBezTo>
                  <a:pt x="39" y="173"/>
                  <a:pt x="37" y="176"/>
                  <a:pt x="35" y="179"/>
                </a:cubicBezTo>
                <a:cubicBezTo>
                  <a:pt x="35" y="179"/>
                  <a:pt x="34" y="179"/>
                  <a:pt x="34" y="178"/>
                </a:cubicBezTo>
                <a:cubicBezTo>
                  <a:pt x="34" y="175"/>
                  <a:pt x="34" y="172"/>
                  <a:pt x="33" y="168"/>
                </a:cubicBezTo>
                <a:cubicBezTo>
                  <a:pt x="33" y="161"/>
                  <a:pt x="32" y="160"/>
                  <a:pt x="31" y="166"/>
                </a:cubicBezTo>
                <a:cubicBezTo>
                  <a:pt x="31" y="168"/>
                  <a:pt x="31" y="170"/>
                  <a:pt x="31" y="172"/>
                </a:cubicBezTo>
                <a:cubicBezTo>
                  <a:pt x="31" y="173"/>
                  <a:pt x="31" y="174"/>
                  <a:pt x="30" y="172"/>
                </a:cubicBezTo>
                <a:cubicBezTo>
                  <a:pt x="30" y="171"/>
                  <a:pt x="30" y="170"/>
                  <a:pt x="29" y="168"/>
                </a:cubicBezTo>
                <a:cubicBezTo>
                  <a:pt x="28" y="165"/>
                  <a:pt x="28" y="165"/>
                  <a:pt x="28" y="169"/>
                </a:cubicBezTo>
                <a:cubicBezTo>
                  <a:pt x="28" y="171"/>
                  <a:pt x="28" y="172"/>
                  <a:pt x="28" y="174"/>
                </a:cubicBezTo>
                <a:cubicBezTo>
                  <a:pt x="28" y="175"/>
                  <a:pt x="28" y="175"/>
                  <a:pt x="27" y="175"/>
                </a:cubicBezTo>
                <a:cubicBezTo>
                  <a:pt x="13" y="162"/>
                  <a:pt x="13" y="142"/>
                  <a:pt x="26" y="123"/>
                </a:cubicBezTo>
                <a:cubicBezTo>
                  <a:pt x="26" y="123"/>
                  <a:pt x="26" y="123"/>
                  <a:pt x="26" y="122"/>
                </a:cubicBezTo>
                <a:cubicBezTo>
                  <a:pt x="23" y="122"/>
                  <a:pt x="23" y="119"/>
                  <a:pt x="26" y="118"/>
                </a:cubicBezTo>
                <a:cubicBezTo>
                  <a:pt x="26" y="118"/>
                  <a:pt x="26" y="118"/>
                  <a:pt x="26" y="118"/>
                </a:cubicBezTo>
                <a:cubicBezTo>
                  <a:pt x="26" y="116"/>
                  <a:pt x="25" y="114"/>
                  <a:pt x="25" y="112"/>
                </a:cubicBezTo>
                <a:cubicBezTo>
                  <a:pt x="25" y="110"/>
                  <a:pt x="27" y="104"/>
                  <a:pt x="30" y="105"/>
                </a:cubicBezTo>
                <a:cubicBezTo>
                  <a:pt x="31" y="106"/>
                  <a:pt x="31" y="106"/>
                  <a:pt x="32" y="105"/>
                </a:cubicBezTo>
                <a:cubicBezTo>
                  <a:pt x="32" y="105"/>
                  <a:pt x="32" y="105"/>
                  <a:pt x="32" y="104"/>
                </a:cubicBezTo>
                <a:cubicBezTo>
                  <a:pt x="32" y="68"/>
                  <a:pt x="32" y="68"/>
                  <a:pt x="32" y="68"/>
                </a:cubicBezTo>
                <a:cubicBezTo>
                  <a:pt x="32" y="67"/>
                  <a:pt x="32" y="65"/>
                  <a:pt x="30" y="65"/>
                </a:cubicBezTo>
                <a:cubicBezTo>
                  <a:pt x="4" y="54"/>
                  <a:pt x="4" y="54"/>
                  <a:pt x="4" y="54"/>
                </a:cubicBezTo>
                <a:cubicBezTo>
                  <a:pt x="0" y="52"/>
                  <a:pt x="0" y="46"/>
                  <a:pt x="4" y="45"/>
                </a:cubicBezTo>
                <a:cubicBezTo>
                  <a:pt x="154" y="0"/>
                  <a:pt x="154" y="0"/>
                  <a:pt x="154" y="0"/>
                </a:cubicBezTo>
                <a:cubicBezTo>
                  <a:pt x="157" y="0"/>
                  <a:pt x="159" y="0"/>
                  <a:pt x="162" y="0"/>
                </a:cubicBezTo>
                <a:cubicBezTo>
                  <a:pt x="311" y="45"/>
                  <a:pt x="311" y="45"/>
                  <a:pt x="311" y="45"/>
                </a:cubicBezTo>
                <a:cubicBezTo>
                  <a:pt x="316" y="46"/>
                  <a:pt x="316" y="52"/>
                  <a:pt x="312" y="54"/>
                </a:cubicBezTo>
                <a:cubicBezTo>
                  <a:pt x="163" y="116"/>
                  <a:pt x="163" y="116"/>
                  <a:pt x="163" y="116"/>
                </a:cubicBezTo>
                <a:cubicBezTo>
                  <a:pt x="160" y="118"/>
                  <a:pt x="156" y="118"/>
                  <a:pt x="153" y="116"/>
                </a:cubicBezTo>
                <a:cubicBezTo>
                  <a:pt x="43" y="70"/>
                  <a:pt x="43" y="70"/>
                  <a:pt x="43" y="70"/>
                </a:cubicBezTo>
                <a:cubicBezTo>
                  <a:pt x="41" y="69"/>
                  <a:pt x="39" y="71"/>
                  <a:pt x="39" y="73"/>
                </a:cubicBezTo>
                <a:close/>
              </a:path>
            </a:pathLst>
          </a:custGeom>
          <a:solidFill>
            <a:schemeClr val="accent4">
              <a:lumMod val="75000"/>
            </a:schemeClr>
          </a:solidFill>
          <a:ln>
            <a:noFill/>
          </a:ln>
        </p:spPr>
        <p:txBody>
          <a:bodyPr vert="horz" wrap="square" lIns="128580" tIns="64290" rIns="128580" bIns="64290" numCol="1" anchor="t" anchorCtr="0" compatLnSpc="1"/>
          <a:lstStyle/>
          <a:p>
            <a:endParaRPr lang="zh-CN" altLang="en-US"/>
          </a:p>
        </p:txBody>
      </p:sp>
      <p:sp>
        <p:nvSpPr>
          <p:cNvPr id="40" name="矩形 39"/>
          <p:cNvSpPr/>
          <p:nvPr/>
        </p:nvSpPr>
        <p:spPr>
          <a:xfrm>
            <a:off x="1217492" y="156237"/>
            <a:ext cx="2339102" cy="604268"/>
          </a:xfrm>
          <a:prstGeom prst="rect">
            <a:avLst/>
          </a:prstGeom>
        </p:spPr>
        <p:txBody>
          <a:bodyPr wrap="none">
            <a:spAutoFit/>
          </a:bodyPr>
          <a:lstStyle/>
          <a:p>
            <a:pPr>
              <a:lnSpc>
                <a:spcPct val="130000"/>
              </a:lnSpc>
            </a:pPr>
            <a:r>
              <a:rPr lang="zh-CN" altLang="en-US" sz="2800" dirty="0">
                <a:solidFill>
                  <a:schemeClr val="accent4">
                    <a:lumMod val="75000"/>
                  </a:schemeClr>
                </a:solidFill>
                <a:latin typeface="方正大黑简体" panose="02010601030101010101" pitchFamily="65" charset="-122"/>
                <a:ea typeface="方正大黑简体" panose="02010601030101010101" pitchFamily="65" charset="-122"/>
              </a:rPr>
              <a:t>论文总结概述</a:t>
            </a:r>
          </a:p>
        </p:txBody>
      </p:sp>
      <p:grpSp>
        <p:nvGrpSpPr>
          <p:cNvPr id="41" name="组合 40"/>
          <p:cNvGrpSpPr/>
          <p:nvPr/>
        </p:nvGrpSpPr>
        <p:grpSpPr>
          <a:xfrm>
            <a:off x="506899" y="557524"/>
            <a:ext cx="11685101" cy="88135"/>
            <a:chOff x="506899" y="557524"/>
            <a:chExt cx="11685101" cy="88135"/>
          </a:xfrm>
        </p:grpSpPr>
        <p:grpSp>
          <p:nvGrpSpPr>
            <p:cNvPr id="42" name="组合 41"/>
            <p:cNvGrpSpPr/>
            <p:nvPr/>
          </p:nvGrpSpPr>
          <p:grpSpPr>
            <a:xfrm>
              <a:off x="506899" y="601592"/>
              <a:ext cx="11685101" cy="0"/>
              <a:chOff x="584018" y="645660"/>
              <a:chExt cx="11685101" cy="0"/>
            </a:xfrm>
          </p:grpSpPr>
          <p:cxnSp>
            <p:nvCxnSpPr>
              <p:cNvPr id="46" name="直接连接符 45"/>
              <p:cNvCxnSpPr/>
              <p:nvPr/>
            </p:nvCxnSpPr>
            <p:spPr>
              <a:xfrm>
                <a:off x="3547432" y="645660"/>
                <a:ext cx="7524521"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84018" y="645660"/>
                <a:ext cx="793215"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1722071" y="645660"/>
                <a:ext cx="547048"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3" name="椭圆 42"/>
            <p:cNvSpPr/>
            <p:nvPr/>
          </p:nvSpPr>
          <p:spPr>
            <a:xfrm>
              <a:off x="11082968"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1259237"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11435506"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404788" y="4406973"/>
            <a:ext cx="2769989" cy="1403601"/>
            <a:chOff x="1090182" y="4367784"/>
            <a:chExt cx="2769989" cy="1403601"/>
          </a:xfrm>
        </p:grpSpPr>
        <p:sp>
          <p:nvSpPr>
            <p:cNvPr id="50" name="TextBox 11"/>
            <p:cNvSpPr txBox="1"/>
            <p:nvPr/>
          </p:nvSpPr>
          <p:spPr>
            <a:xfrm>
              <a:off x="1090182" y="4663389"/>
              <a:ext cx="2769989" cy="1107996"/>
            </a:xfrm>
            <a:prstGeom prst="rect">
              <a:avLst/>
            </a:prstGeom>
            <a:noFill/>
          </p:spPr>
          <p:txBody>
            <a:bodyPr wrap="none" lIns="0" tIns="0" rIns="0" bIns="0" rtlCol="0">
              <a:spAutoFit/>
            </a:bodyPr>
            <a:lstStyle/>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1"/>
            <p:cNvSpPr txBox="1"/>
            <p:nvPr/>
          </p:nvSpPr>
          <p:spPr>
            <a:xfrm>
              <a:off x="1677482" y="4367784"/>
              <a:ext cx="1436291" cy="215572"/>
            </a:xfrm>
            <a:prstGeom prst="rect">
              <a:avLst/>
            </a:prstGeom>
            <a:noFill/>
          </p:spPr>
          <p:txBody>
            <a:bodyPr wrap="none" lIns="0" tIns="0" rIns="0" bIns="0" rtlCol="0">
              <a:spAutoFit/>
            </a:bodyPr>
            <a:lstStyle/>
            <a:p>
              <a:pPr marL="0" lvl="1" algn="ct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组合 51"/>
          <p:cNvGrpSpPr/>
          <p:nvPr/>
        </p:nvGrpSpPr>
        <p:grpSpPr>
          <a:xfrm>
            <a:off x="3453592" y="4406973"/>
            <a:ext cx="2769989" cy="1403601"/>
            <a:chOff x="4848296" y="4367784"/>
            <a:chExt cx="2769989" cy="1403601"/>
          </a:xfrm>
        </p:grpSpPr>
        <p:sp>
          <p:nvSpPr>
            <p:cNvPr id="53" name="TextBox 11"/>
            <p:cNvSpPr txBox="1"/>
            <p:nvPr/>
          </p:nvSpPr>
          <p:spPr>
            <a:xfrm>
              <a:off x="4848296" y="4663389"/>
              <a:ext cx="2769989" cy="1107996"/>
            </a:xfrm>
            <a:prstGeom prst="rect">
              <a:avLst/>
            </a:prstGeom>
            <a:noFill/>
          </p:spPr>
          <p:txBody>
            <a:bodyPr wrap="none" lIns="0" tIns="0" rIns="0" bIns="0" rtlCol="0">
              <a:spAutoFit/>
            </a:bodyPr>
            <a:lstStyle/>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11"/>
            <p:cNvSpPr txBox="1"/>
            <p:nvPr/>
          </p:nvSpPr>
          <p:spPr>
            <a:xfrm>
              <a:off x="5349927" y="4367784"/>
              <a:ext cx="1436291" cy="215572"/>
            </a:xfrm>
            <a:prstGeom prst="rect">
              <a:avLst/>
            </a:prstGeom>
            <a:noFill/>
          </p:spPr>
          <p:txBody>
            <a:bodyPr wrap="none" lIns="0" tIns="0" rIns="0" bIns="0" rtlCol="0">
              <a:spAutoFit/>
            </a:bodyPr>
            <a:lstStyle/>
            <a:p>
              <a:pPr marL="0" lvl="1" algn="ct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6491848" y="4406973"/>
            <a:ext cx="2769989" cy="1403601"/>
            <a:chOff x="8665517" y="4367784"/>
            <a:chExt cx="2769989" cy="1403601"/>
          </a:xfrm>
        </p:grpSpPr>
        <p:sp>
          <p:nvSpPr>
            <p:cNvPr id="56" name="TextBox 11"/>
            <p:cNvSpPr txBox="1"/>
            <p:nvPr/>
          </p:nvSpPr>
          <p:spPr>
            <a:xfrm>
              <a:off x="8665517" y="4663389"/>
              <a:ext cx="2769989" cy="1107996"/>
            </a:xfrm>
            <a:prstGeom prst="rect">
              <a:avLst/>
            </a:prstGeom>
            <a:noFill/>
          </p:spPr>
          <p:txBody>
            <a:bodyPr wrap="none" lIns="0" tIns="0" rIns="0" bIns="0" rtlCol="0">
              <a:spAutoFit/>
            </a:bodyPr>
            <a:lstStyle/>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11"/>
            <p:cNvSpPr txBox="1"/>
            <p:nvPr/>
          </p:nvSpPr>
          <p:spPr>
            <a:xfrm>
              <a:off x="9268106" y="4367784"/>
              <a:ext cx="1436291" cy="215572"/>
            </a:xfrm>
            <a:prstGeom prst="rect">
              <a:avLst/>
            </a:prstGeom>
            <a:noFill/>
          </p:spPr>
          <p:txBody>
            <a:bodyPr wrap="none" lIns="0" tIns="0" rIns="0" bIns="0" rtlCol="0">
              <a:spAutoFit/>
            </a:bodyPr>
            <a:lstStyle/>
            <a:p>
              <a:pPr marL="0" lvl="1" algn="ct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p:cNvGrpSpPr/>
          <p:nvPr/>
        </p:nvGrpSpPr>
        <p:grpSpPr>
          <a:xfrm>
            <a:off x="9409058" y="4448052"/>
            <a:ext cx="2769989" cy="1403601"/>
            <a:chOff x="8665517" y="4367784"/>
            <a:chExt cx="2769989" cy="1403601"/>
          </a:xfrm>
        </p:grpSpPr>
        <p:sp>
          <p:nvSpPr>
            <p:cNvPr id="59" name="TextBox 11"/>
            <p:cNvSpPr txBox="1"/>
            <p:nvPr/>
          </p:nvSpPr>
          <p:spPr>
            <a:xfrm>
              <a:off x="8665517" y="4663389"/>
              <a:ext cx="2769989" cy="1107996"/>
            </a:xfrm>
            <a:prstGeom prst="rect">
              <a:avLst/>
            </a:prstGeom>
            <a:noFill/>
          </p:spPr>
          <p:txBody>
            <a:bodyPr wrap="none" lIns="0" tIns="0" rIns="0" bIns="0" rtlCol="0">
              <a:spAutoFit/>
            </a:bodyPr>
            <a:lstStyle/>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Box 11"/>
            <p:cNvSpPr txBox="1"/>
            <p:nvPr/>
          </p:nvSpPr>
          <p:spPr>
            <a:xfrm>
              <a:off x="9268106" y="4367784"/>
              <a:ext cx="1436291" cy="215572"/>
            </a:xfrm>
            <a:prstGeom prst="rect">
              <a:avLst/>
            </a:prstGeom>
            <a:noFill/>
          </p:spPr>
          <p:txBody>
            <a:bodyPr wrap="none" lIns="0" tIns="0" rIns="0" bIns="0" rtlCol="0">
              <a:spAutoFit/>
            </a:bodyPr>
            <a:lstStyle/>
            <a:p>
              <a:pPr marL="0" lvl="1" algn="ct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25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par>
                                    <p:cTn id="13" presetID="2" presetClass="entr" presetSubtype="1" fill="hold" grpId="0" nodeType="withEffect" p14:presetBounceEnd="26000">
                                      <p:stCondLst>
                                        <p:cond delay="500"/>
                                      </p:stCondLst>
                                      <p:childTnLst>
                                        <p:set>
                                          <p:cBhvr>
                                            <p:cTn id="14" dur="1" fill="hold">
                                              <p:stCondLst>
                                                <p:cond delay="0"/>
                                              </p:stCondLst>
                                            </p:cTn>
                                            <p:tgtEl>
                                              <p:spTgt spid="40"/>
                                            </p:tgtEl>
                                            <p:attrNameLst>
                                              <p:attrName>style.visibility</p:attrName>
                                            </p:attrNameLst>
                                          </p:cBhvr>
                                          <p:to>
                                            <p:strVal val="visible"/>
                                          </p:to>
                                        </p:set>
                                        <p:anim calcmode="lin" valueType="num" p14:bounceEnd="26000">
                                          <p:cBhvr additive="base">
                                            <p:cTn id="15" dur="500" fill="hold"/>
                                            <p:tgtEl>
                                              <p:spTgt spid="40"/>
                                            </p:tgtEl>
                                            <p:attrNameLst>
                                              <p:attrName>ppt_x</p:attrName>
                                            </p:attrNameLst>
                                          </p:cBhvr>
                                          <p:tavLst>
                                            <p:tav tm="0">
                                              <p:val>
                                                <p:strVal val="#ppt_x"/>
                                              </p:val>
                                            </p:tav>
                                            <p:tav tm="100000">
                                              <p:val>
                                                <p:strVal val="#ppt_x"/>
                                              </p:val>
                                            </p:tav>
                                          </p:tavLst>
                                        </p:anim>
                                        <p:anim calcmode="lin" valueType="num" p14:bounceEnd="26000">
                                          <p:cBhvr additive="base">
                                            <p:cTn id="16" dur="500" fill="hold"/>
                                            <p:tgtEl>
                                              <p:spTgt spid="40"/>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1" presetClass="entr" presetSubtype="1" fill="hold" nodeType="afterEffect">
                                      <p:stCondLst>
                                        <p:cond delay="0"/>
                                      </p:stCondLst>
                                      <p:childTnLst>
                                        <p:set>
                                          <p:cBhvr>
                                            <p:cTn id="19" dur="1" fill="hold">
                                              <p:stCondLst>
                                                <p:cond delay="0"/>
                                              </p:stCondLst>
                                            </p:cTn>
                                            <p:tgtEl>
                                              <p:spTgt spid="97"/>
                                            </p:tgtEl>
                                            <p:attrNameLst>
                                              <p:attrName>style.visibility</p:attrName>
                                            </p:attrNameLst>
                                          </p:cBhvr>
                                          <p:to>
                                            <p:strVal val="visible"/>
                                          </p:to>
                                        </p:set>
                                        <p:animEffect transition="in" filter="wheel(1)">
                                          <p:cBhvr>
                                            <p:cTn id="20" dur="750"/>
                                            <p:tgtEl>
                                              <p:spTgt spid="97"/>
                                            </p:tgtEl>
                                          </p:cBhvr>
                                        </p:animEffect>
                                      </p:childTnLst>
                                    </p:cTn>
                                  </p:par>
                                </p:childTnLst>
                              </p:cTn>
                            </p:par>
                            <p:par>
                              <p:cTn id="21" fill="hold">
                                <p:stCondLst>
                                  <p:cond delay="2250"/>
                                </p:stCondLst>
                                <p:childTnLst>
                                  <p:par>
                                    <p:cTn id="22" presetID="21" presetClass="entr" presetSubtype="1" fill="hold" nodeType="afterEffect">
                                      <p:stCondLst>
                                        <p:cond delay="0"/>
                                      </p:stCondLst>
                                      <p:childTnLst>
                                        <p:set>
                                          <p:cBhvr>
                                            <p:cTn id="23" dur="1" fill="hold">
                                              <p:stCondLst>
                                                <p:cond delay="0"/>
                                              </p:stCondLst>
                                            </p:cTn>
                                            <p:tgtEl>
                                              <p:spTgt spid="101"/>
                                            </p:tgtEl>
                                            <p:attrNameLst>
                                              <p:attrName>style.visibility</p:attrName>
                                            </p:attrNameLst>
                                          </p:cBhvr>
                                          <p:to>
                                            <p:strVal val="visible"/>
                                          </p:to>
                                        </p:set>
                                        <p:animEffect transition="in" filter="wheel(1)">
                                          <p:cBhvr>
                                            <p:cTn id="24" dur="750"/>
                                            <p:tgtEl>
                                              <p:spTgt spid="101"/>
                                            </p:tgtEl>
                                          </p:cBhvr>
                                        </p:animEffect>
                                      </p:childTnLst>
                                    </p:cTn>
                                  </p:par>
                                </p:childTnLst>
                              </p:cTn>
                            </p:par>
                            <p:par>
                              <p:cTn id="25" fill="hold">
                                <p:stCondLst>
                                  <p:cond delay="3250"/>
                                </p:stCondLst>
                                <p:childTnLst>
                                  <p:par>
                                    <p:cTn id="26" presetID="21" presetClass="entr" presetSubtype="1" fill="hold" nodeType="after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wheel(1)">
                                          <p:cBhvr>
                                            <p:cTn id="28" dur="750"/>
                                            <p:tgtEl>
                                              <p:spTgt spid="105"/>
                                            </p:tgtEl>
                                          </p:cBhvr>
                                        </p:animEffect>
                                      </p:childTnLst>
                                    </p:cTn>
                                  </p:par>
                                </p:childTnLst>
                              </p:cTn>
                            </p:par>
                            <p:par>
                              <p:cTn id="29" fill="hold">
                                <p:stCondLst>
                                  <p:cond delay="4250"/>
                                </p:stCondLst>
                                <p:childTnLst>
                                  <p:par>
                                    <p:cTn id="30" presetID="21" presetClass="entr" presetSubtype="1" fill="hold" nodeType="afterEffect">
                                      <p:stCondLst>
                                        <p:cond delay="0"/>
                                      </p:stCondLst>
                                      <p:childTnLst>
                                        <p:set>
                                          <p:cBhvr>
                                            <p:cTn id="31" dur="1" fill="hold">
                                              <p:stCondLst>
                                                <p:cond delay="0"/>
                                              </p:stCondLst>
                                            </p:cTn>
                                            <p:tgtEl>
                                              <p:spTgt spid="109"/>
                                            </p:tgtEl>
                                            <p:attrNameLst>
                                              <p:attrName>style.visibility</p:attrName>
                                            </p:attrNameLst>
                                          </p:cBhvr>
                                          <p:to>
                                            <p:strVal val="visible"/>
                                          </p:to>
                                        </p:set>
                                        <p:animEffect transition="in" filter="wheel(1)">
                                          <p:cBhvr>
                                            <p:cTn id="32" dur="750"/>
                                            <p:tgtEl>
                                              <p:spTgt spid="109"/>
                                            </p:tgtEl>
                                          </p:cBhvr>
                                        </p:animEffect>
                                      </p:childTnLst>
                                    </p:cTn>
                                  </p:par>
                                </p:childTnLst>
                              </p:cTn>
                            </p:par>
                            <p:par>
                              <p:cTn id="33" fill="hold">
                                <p:stCondLst>
                                  <p:cond delay="5250"/>
                                </p:stCondLst>
                                <p:childTnLst>
                                  <p:par>
                                    <p:cTn id="34" presetID="2" presetClass="entr" presetSubtype="4" accel="24000" fill="hold" nodeType="afterEffect" p14:presetBounceEnd="38000">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14:bounceEnd="38000">
                                          <p:cBhvr additive="base">
                                            <p:cTn id="36" dur="500" fill="hold"/>
                                            <p:tgtEl>
                                              <p:spTgt spid="49"/>
                                            </p:tgtEl>
                                            <p:attrNameLst>
                                              <p:attrName>ppt_x</p:attrName>
                                            </p:attrNameLst>
                                          </p:cBhvr>
                                          <p:tavLst>
                                            <p:tav tm="0">
                                              <p:val>
                                                <p:strVal val="#ppt_x"/>
                                              </p:val>
                                            </p:tav>
                                            <p:tav tm="100000">
                                              <p:val>
                                                <p:strVal val="#ppt_x"/>
                                              </p:val>
                                            </p:tav>
                                          </p:tavLst>
                                        </p:anim>
                                        <p:anim calcmode="lin" valueType="num" p14:bounceEnd="38000">
                                          <p:cBhvr additive="base">
                                            <p:cTn id="37" dur="500" fill="hold"/>
                                            <p:tgtEl>
                                              <p:spTgt spid="49"/>
                                            </p:tgtEl>
                                            <p:attrNameLst>
                                              <p:attrName>ppt_y</p:attrName>
                                            </p:attrNameLst>
                                          </p:cBhvr>
                                          <p:tavLst>
                                            <p:tav tm="0">
                                              <p:val>
                                                <p:strVal val="1+#ppt_h/2"/>
                                              </p:val>
                                            </p:tav>
                                            <p:tav tm="100000">
                                              <p:val>
                                                <p:strVal val="#ppt_y"/>
                                              </p:val>
                                            </p:tav>
                                          </p:tavLst>
                                        </p:anim>
                                      </p:childTnLst>
                                    </p:cTn>
                                  </p:par>
                                </p:childTnLst>
                              </p:cTn>
                            </p:par>
                            <p:par>
                              <p:cTn id="38" fill="hold">
                                <p:stCondLst>
                                  <p:cond delay="5750"/>
                                </p:stCondLst>
                                <p:childTnLst>
                                  <p:par>
                                    <p:cTn id="39" presetID="2" presetClass="entr" presetSubtype="4" accel="24000" fill="hold" nodeType="afterEffect" p14:presetBounceEnd="38000">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14:bounceEnd="38000">
                                          <p:cBhvr additive="base">
                                            <p:cTn id="41" dur="500" fill="hold"/>
                                            <p:tgtEl>
                                              <p:spTgt spid="52"/>
                                            </p:tgtEl>
                                            <p:attrNameLst>
                                              <p:attrName>ppt_x</p:attrName>
                                            </p:attrNameLst>
                                          </p:cBhvr>
                                          <p:tavLst>
                                            <p:tav tm="0">
                                              <p:val>
                                                <p:strVal val="#ppt_x"/>
                                              </p:val>
                                            </p:tav>
                                            <p:tav tm="100000">
                                              <p:val>
                                                <p:strVal val="#ppt_x"/>
                                              </p:val>
                                            </p:tav>
                                          </p:tavLst>
                                        </p:anim>
                                        <p:anim calcmode="lin" valueType="num" p14:bounceEnd="38000">
                                          <p:cBhvr additive="base">
                                            <p:cTn id="42" dur="500" fill="hold"/>
                                            <p:tgtEl>
                                              <p:spTgt spid="52"/>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accel="24000" fill="hold" nodeType="afterEffect" p14:presetBounceEnd="38000">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14:bounceEnd="38000">
                                          <p:cBhvr additive="base">
                                            <p:cTn id="46" dur="500" fill="hold"/>
                                            <p:tgtEl>
                                              <p:spTgt spid="55"/>
                                            </p:tgtEl>
                                            <p:attrNameLst>
                                              <p:attrName>ppt_x</p:attrName>
                                            </p:attrNameLst>
                                          </p:cBhvr>
                                          <p:tavLst>
                                            <p:tav tm="0">
                                              <p:val>
                                                <p:strVal val="#ppt_x"/>
                                              </p:val>
                                            </p:tav>
                                            <p:tav tm="100000">
                                              <p:val>
                                                <p:strVal val="#ppt_x"/>
                                              </p:val>
                                            </p:tav>
                                          </p:tavLst>
                                        </p:anim>
                                        <p:anim calcmode="lin" valueType="num" p14:bounceEnd="38000">
                                          <p:cBhvr additive="base">
                                            <p:cTn id="47" dur="50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6750"/>
                                </p:stCondLst>
                                <p:childTnLst>
                                  <p:par>
                                    <p:cTn id="49" presetID="2" presetClass="entr" presetSubtype="4" accel="24000" fill="hold" nodeType="afterEffect" p14:presetBounceEnd="38000">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14:bounceEnd="38000">
                                          <p:cBhvr additive="base">
                                            <p:cTn id="51" dur="500" fill="hold"/>
                                            <p:tgtEl>
                                              <p:spTgt spid="58"/>
                                            </p:tgtEl>
                                            <p:attrNameLst>
                                              <p:attrName>ppt_x</p:attrName>
                                            </p:attrNameLst>
                                          </p:cBhvr>
                                          <p:tavLst>
                                            <p:tav tm="0">
                                              <p:val>
                                                <p:strVal val="#ppt_x"/>
                                              </p:val>
                                            </p:tav>
                                            <p:tav tm="100000">
                                              <p:val>
                                                <p:strVal val="#ppt_x"/>
                                              </p:val>
                                            </p:tav>
                                          </p:tavLst>
                                        </p:anim>
                                        <p:anim calcmode="lin" valueType="num" p14:bounceEnd="38000">
                                          <p:cBhvr additive="base">
                                            <p:cTn id="5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25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par>
                                    <p:cTn id="13" presetID="2" presetClass="entr" presetSubtype="1" fill="hold" grpId="0" nodeType="withEffect">
                                      <p:stCondLst>
                                        <p:cond delay="50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1" presetClass="entr" presetSubtype="1" fill="hold" nodeType="afterEffect">
                                      <p:stCondLst>
                                        <p:cond delay="0"/>
                                      </p:stCondLst>
                                      <p:childTnLst>
                                        <p:set>
                                          <p:cBhvr>
                                            <p:cTn id="19" dur="1" fill="hold">
                                              <p:stCondLst>
                                                <p:cond delay="0"/>
                                              </p:stCondLst>
                                            </p:cTn>
                                            <p:tgtEl>
                                              <p:spTgt spid="97"/>
                                            </p:tgtEl>
                                            <p:attrNameLst>
                                              <p:attrName>style.visibility</p:attrName>
                                            </p:attrNameLst>
                                          </p:cBhvr>
                                          <p:to>
                                            <p:strVal val="visible"/>
                                          </p:to>
                                        </p:set>
                                        <p:animEffect transition="in" filter="wheel(1)">
                                          <p:cBhvr>
                                            <p:cTn id="20" dur="750"/>
                                            <p:tgtEl>
                                              <p:spTgt spid="97"/>
                                            </p:tgtEl>
                                          </p:cBhvr>
                                        </p:animEffect>
                                      </p:childTnLst>
                                    </p:cTn>
                                  </p:par>
                                </p:childTnLst>
                              </p:cTn>
                            </p:par>
                            <p:par>
                              <p:cTn id="21" fill="hold">
                                <p:stCondLst>
                                  <p:cond delay="2250"/>
                                </p:stCondLst>
                                <p:childTnLst>
                                  <p:par>
                                    <p:cTn id="22" presetID="21" presetClass="entr" presetSubtype="1" fill="hold" nodeType="afterEffect">
                                      <p:stCondLst>
                                        <p:cond delay="0"/>
                                      </p:stCondLst>
                                      <p:childTnLst>
                                        <p:set>
                                          <p:cBhvr>
                                            <p:cTn id="23" dur="1" fill="hold">
                                              <p:stCondLst>
                                                <p:cond delay="0"/>
                                              </p:stCondLst>
                                            </p:cTn>
                                            <p:tgtEl>
                                              <p:spTgt spid="101"/>
                                            </p:tgtEl>
                                            <p:attrNameLst>
                                              <p:attrName>style.visibility</p:attrName>
                                            </p:attrNameLst>
                                          </p:cBhvr>
                                          <p:to>
                                            <p:strVal val="visible"/>
                                          </p:to>
                                        </p:set>
                                        <p:animEffect transition="in" filter="wheel(1)">
                                          <p:cBhvr>
                                            <p:cTn id="24" dur="750"/>
                                            <p:tgtEl>
                                              <p:spTgt spid="101"/>
                                            </p:tgtEl>
                                          </p:cBhvr>
                                        </p:animEffect>
                                      </p:childTnLst>
                                    </p:cTn>
                                  </p:par>
                                </p:childTnLst>
                              </p:cTn>
                            </p:par>
                            <p:par>
                              <p:cTn id="25" fill="hold">
                                <p:stCondLst>
                                  <p:cond delay="3250"/>
                                </p:stCondLst>
                                <p:childTnLst>
                                  <p:par>
                                    <p:cTn id="26" presetID="21" presetClass="entr" presetSubtype="1" fill="hold" nodeType="after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wheel(1)">
                                          <p:cBhvr>
                                            <p:cTn id="28" dur="750"/>
                                            <p:tgtEl>
                                              <p:spTgt spid="105"/>
                                            </p:tgtEl>
                                          </p:cBhvr>
                                        </p:animEffect>
                                      </p:childTnLst>
                                    </p:cTn>
                                  </p:par>
                                </p:childTnLst>
                              </p:cTn>
                            </p:par>
                            <p:par>
                              <p:cTn id="29" fill="hold">
                                <p:stCondLst>
                                  <p:cond delay="4250"/>
                                </p:stCondLst>
                                <p:childTnLst>
                                  <p:par>
                                    <p:cTn id="30" presetID="21" presetClass="entr" presetSubtype="1" fill="hold" nodeType="afterEffect">
                                      <p:stCondLst>
                                        <p:cond delay="0"/>
                                      </p:stCondLst>
                                      <p:childTnLst>
                                        <p:set>
                                          <p:cBhvr>
                                            <p:cTn id="31" dur="1" fill="hold">
                                              <p:stCondLst>
                                                <p:cond delay="0"/>
                                              </p:stCondLst>
                                            </p:cTn>
                                            <p:tgtEl>
                                              <p:spTgt spid="109"/>
                                            </p:tgtEl>
                                            <p:attrNameLst>
                                              <p:attrName>style.visibility</p:attrName>
                                            </p:attrNameLst>
                                          </p:cBhvr>
                                          <p:to>
                                            <p:strVal val="visible"/>
                                          </p:to>
                                        </p:set>
                                        <p:animEffect transition="in" filter="wheel(1)">
                                          <p:cBhvr>
                                            <p:cTn id="32" dur="750"/>
                                            <p:tgtEl>
                                              <p:spTgt spid="109"/>
                                            </p:tgtEl>
                                          </p:cBhvr>
                                        </p:animEffect>
                                      </p:childTnLst>
                                    </p:cTn>
                                  </p:par>
                                </p:childTnLst>
                              </p:cTn>
                            </p:par>
                            <p:par>
                              <p:cTn id="33" fill="hold">
                                <p:stCondLst>
                                  <p:cond delay="5250"/>
                                </p:stCondLst>
                                <p:childTnLst>
                                  <p:par>
                                    <p:cTn id="34" presetID="2" presetClass="entr" presetSubtype="4" accel="24000"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additive="base">
                                            <p:cTn id="36" dur="500" fill="hold"/>
                                            <p:tgtEl>
                                              <p:spTgt spid="49"/>
                                            </p:tgtEl>
                                            <p:attrNameLst>
                                              <p:attrName>ppt_x</p:attrName>
                                            </p:attrNameLst>
                                          </p:cBhvr>
                                          <p:tavLst>
                                            <p:tav tm="0">
                                              <p:val>
                                                <p:strVal val="#ppt_x"/>
                                              </p:val>
                                            </p:tav>
                                            <p:tav tm="100000">
                                              <p:val>
                                                <p:strVal val="#ppt_x"/>
                                              </p:val>
                                            </p:tav>
                                          </p:tavLst>
                                        </p:anim>
                                        <p:anim calcmode="lin" valueType="num">
                                          <p:cBhvr additive="base">
                                            <p:cTn id="37" dur="500" fill="hold"/>
                                            <p:tgtEl>
                                              <p:spTgt spid="49"/>
                                            </p:tgtEl>
                                            <p:attrNameLst>
                                              <p:attrName>ppt_y</p:attrName>
                                            </p:attrNameLst>
                                          </p:cBhvr>
                                          <p:tavLst>
                                            <p:tav tm="0">
                                              <p:val>
                                                <p:strVal val="1+#ppt_h/2"/>
                                              </p:val>
                                            </p:tav>
                                            <p:tav tm="100000">
                                              <p:val>
                                                <p:strVal val="#ppt_y"/>
                                              </p:val>
                                            </p:tav>
                                          </p:tavLst>
                                        </p:anim>
                                      </p:childTnLst>
                                    </p:cTn>
                                  </p:par>
                                </p:childTnLst>
                              </p:cTn>
                            </p:par>
                            <p:par>
                              <p:cTn id="38" fill="hold">
                                <p:stCondLst>
                                  <p:cond delay="5750"/>
                                </p:stCondLst>
                                <p:childTnLst>
                                  <p:par>
                                    <p:cTn id="39" presetID="2" presetClass="entr" presetSubtype="4" accel="2400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500" fill="hold"/>
                                            <p:tgtEl>
                                              <p:spTgt spid="52"/>
                                            </p:tgtEl>
                                            <p:attrNameLst>
                                              <p:attrName>ppt_x</p:attrName>
                                            </p:attrNameLst>
                                          </p:cBhvr>
                                          <p:tavLst>
                                            <p:tav tm="0">
                                              <p:val>
                                                <p:strVal val="#ppt_x"/>
                                              </p:val>
                                            </p:tav>
                                            <p:tav tm="100000">
                                              <p:val>
                                                <p:strVal val="#ppt_x"/>
                                              </p:val>
                                            </p:tav>
                                          </p:tavLst>
                                        </p:anim>
                                        <p:anim calcmode="lin" valueType="num">
                                          <p:cBhvr additive="base">
                                            <p:cTn id="42" dur="500" fill="hold"/>
                                            <p:tgtEl>
                                              <p:spTgt spid="52"/>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accel="2400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500" fill="hold"/>
                                            <p:tgtEl>
                                              <p:spTgt spid="55"/>
                                            </p:tgtEl>
                                            <p:attrNameLst>
                                              <p:attrName>ppt_x</p:attrName>
                                            </p:attrNameLst>
                                          </p:cBhvr>
                                          <p:tavLst>
                                            <p:tav tm="0">
                                              <p:val>
                                                <p:strVal val="#ppt_x"/>
                                              </p:val>
                                            </p:tav>
                                            <p:tav tm="100000">
                                              <p:val>
                                                <p:strVal val="#ppt_x"/>
                                              </p:val>
                                            </p:tav>
                                          </p:tavLst>
                                        </p:anim>
                                        <p:anim calcmode="lin" valueType="num">
                                          <p:cBhvr additive="base">
                                            <p:cTn id="47" dur="50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6750"/>
                                </p:stCondLst>
                                <p:childTnLst>
                                  <p:par>
                                    <p:cTn id="49" presetID="2" presetClass="entr" presetSubtype="4" accel="24000" fill="hold"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500" fill="hold"/>
                                            <p:tgtEl>
                                              <p:spTgt spid="58"/>
                                            </p:tgtEl>
                                            <p:attrNameLst>
                                              <p:attrName>ppt_x</p:attrName>
                                            </p:attrNameLst>
                                          </p:cBhvr>
                                          <p:tavLst>
                                            <p:tav tm="0">
                                              <p:val>
                                                <p:strVal val="#ppt_x"/>
                                              </p:val>
                                            </p:tav>
                                            <p:tav tm="100000">
                                              <p:val>
                                                <p:strVal val="#ppt_x"/>
                                              </p:val>
                                            </p:tav>
                                          </p:tavLst>
                                        </p:anim>
                                        <p:anim calcmode="lin" valueType="num">
                                          <p:cBhvr additive="base">
                                            <p:cTn id="5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Lst>
      </p:timing>
    </mc:Fallback>
  </mc:AlternateContent>
</p:sld>
</file>

<file path=ppt/slides/slide2.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341522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426246" y="0"/>
            <a:ext cx="187287" cy="6858000"/>
            <a:chOff x="3448280" y="0"/>
            <a:chExt cx="187287" cy="6858000"/>
          </a:xfrm>
        </p:grpSpPr>
        <p:cxnSp>
          <p:nvCxnSpPr>
            <p:cNvPr id="6" name="直接连接符 5"/>
            <p:cNvCxnSpPr/>
            <p:nvPr/>
          </p:nvCxnSpPr>
          <p:spPr>
            <a:xfrm>
              <a:off x="3525397" y="0"/>
              <a:ext cx="0" cy="342900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525397" y="3429000"/>
              <a:ext cx="0" cy="342900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8" name="Freeform 7"/>
            <p:cNvSpPr>
              <a:spLocks noEditPoints="1"/>
            </p:cNvSpPr>
            <p:nvPr/>
          </p:nvSpPr>
          <p:spPr bwMode="auto">
            <a:xfrm>
              <a:off x="3448280" y="3361324"/>
              <a:ext cx="187287" cy="133776"/>
            </a:xfrm>
            <a:custGeom>
              <a:avLst/>
              <a:gdLst>
                <a:gd name="T0" fmla="*/ 72 w 316"/>
                <a:gd name="T1" fmla="*/ 96 h 179"/>
                <a:gd name="T2" fmla="*/ 72 w 316"/>
                <a:gd name="T3" fmla="*/ 133 h 179"/>
                <a:gd name="T4" fmla="*/ 244 w 316"/>
                <a:gd name="T5" fmla="*/ 133 h 179"/>
                <a:gd name="T6" fmla="*/ 244 w 316"/>
                <a:gd name="T7" fmla="*/ 96 h 179"/>
                <a:gd name="T8" fmla="*/ 237 w 316"/>
                <a:gd name="T9" fmla="*/ 91 h 179"/>
                <a:gd name="T10" fmla="*/ 163 w 316"/>
                <a:gd name="T11" fmla="*/ 122 h 179"/>
                <a:gd name="T12" fmla="*/ 153 w 316"/>
                <a:gd name="T13" fmla="*/ 122 h 179"/>
                <a:gd name="T14" fmla="*/ 80 w 316"/>
                <a:gd name="T15" fmla="*/ 91 h 179"/>
                <a:gd name="T16" fmla="*/ 72 w 316"/>
                <a:gd name="T17" fmla="*/ 96 h 179"/>
                <a:gd name="T18" fmla="*/ 39 w 316"/>
                <a:gd name="T19" fmla="*/ 73 h 179"/>
                <a:gd name="T20" fmla="*/ 39 w 316"/>
                <a:gd name="T21" fmla="*/ 106 h 179"/>
                <a:gd name="T22" fmla="*/ 39 w 316"/>
                <a:gd name="T23" fmla="*/ 107 h 179"/>
                <a:gd name="T24" fmla="*/ 41 w 316"/>
                <a:gd name="T25" fmla="*/ 107 h 179"/>
                <a:gd name="T26" fmla="*/ 45 w 316"/>
                <a:gd name="T27" fmla="*/ 112 h 179"/>
                <a:gd name="T28" fmla="*/ 44 w 316"/>
                <a:gd name="T29" fmla="*/ 119 h 179"/>
                <a:gd name="T30" fmla="*/ 44 w 316"/>
                <a:gd name="T31" fmla="*/ 119 h 179"/>
                <a:gd name="T32" fmla="*/ 44 w 316"/>
                <a:gd name="T33" fmla="*/ 123 h 179"/>
                <a:gd name="T34" fmla="*/ 44 w 316"/>
                <a:gd name="T35" fmla="*/ 124 h 179"/>
                <a:gd name="T36" fmla="*/ 42 w 316"/>
                <a:gd name="T37" fmla="*/ 174 h 179"/>
                <a:gd name="T38" fmla="*/ 41 w 316"/>
                <a:gd name="T39" fmla="*/ 174 h 179"/>
                <a:gd name="T40" fmla="*/ 42 w 316"/>
                <a:gd name="T41" fmla="*/ 169 h 179"/>
                <a:gd name="T42" fmla="*/ 40 w 316"/>
                <a:gd name="T43" fmla="*/ 169 h 179"/>
                <a:gd name="T44" fmla="*/ 35 w 316"/>
                <a:gd name="T45" fmla="*/ 179 h 179"/>
                <a:gd name="T46" fmla="*/ 34 w 316"/>
                <a:gd name="T47" fmla="*/ 178 h 179"/>
                <a:gd name="T48" fmla="*/ 33 w 316"/>
                <a:gd name="T49" fmla="*/ 168 h 179"/>
                <a:gd name="T50" fmla="*/ 31 w 316"/>
                <a:gd name="T51" fmla="*/ 166 h 179"/>
                <a:gd name="T52" fmla="*/ 31 w 316"/>
                <a:gd name="T53" fmla="*/ 172 h 179"/>
                <a:gd name="T54" fmla="*/ 30 w 316"/>
                <a:gd name="T55" fmla="*/ 172 h 179"/>
                <a:gd name="T56" fmla="*/ 29 w 316"/>
                <a:gd name="T57" fmla="*/ 168 h 179"/>
                <a:gd name="T58" fmla="*/ 28 w 316"/>
                <a:gd name="T59" fmla="*/ 169 h 179"/>
                <a:gd name="T60" fmla="*/ 28 w 316"/>
                <a:gd name="T61" fmla="*/ 174 h 179"/>
                <a:gd name="T62" fmla="*/ 27 w 316"/>
                <a:gd name="T63" fmla="*/ 175 h 179"/>
                <a:gd name="T64" fmla="*/ 26 w 316"/>
                <a:gd name="T65" fmla="*/ 123 h 179"/>
                <a:gd name="T66" fmla="*/ 26 w 316"/>
                <a:gd name="T67" fmla="*/ 122 h 179"/>
                <a:gd name="T68" fmla="*/ 26 w 316"/>
                <a:gd name="T69" fmla="*/ 118 h 179"/>
                <a:gd name="T70" fmla="*/ 26 w 316"/>
                <a:gd name="T71" fmla="*/ 118 h 179"/>
                <a:gd name="T72" fmla="*/ 25 w 316"/>
                <a:gd name="T73" fmla="*/ 112 h 179"/>
                <a:gd name="T74" fmla="*/ 30 w 316"/>
                <a:gd name="T75" fmla="*/ 105 h 179"/>
                <a:gd name="T76" fmla="*/ 32 w 316"/>
                <a:gd name="T77" fmla="*/ 105 h 179"/>
                <a:gd name="T78" fmla="*/ 32 w 316"/>
                <a:gd name="T79" fmla="*/ 104 h 179"/>
                <a:gd name="T80" fmla="*/ 32 w 316"/>
                <a:gd name="T81" fmla="*/ 68 h 179"/>
                <a:gd name="T82" fmla="*/ 30 w 316"/>
                <a:gd name="T83" fmla="*/ 65 h 179"/>
                <a:gd name="T84" fmla="*/ 4 w 316"/>
                <a:gd name="T85" fmla="*/ 54 h 179"/>
                <a:gd name="T86" fmla="*/ 4 w 316"/>
                <a:gd name="T87" fmla="*/ 45 h 179"/>
                <a:gd name="T88" fmla="*/ 154 w 316"/>
                <a:gd name="T89" fmla="*/ 0 h 179"/>
                <a:gd name="T90" fmla="*/ 162 w 316"/>
                <a:gd name="T91" fmla="*/ 0 h 179"/>
                <a:gd name="T92" fmla="*/ 311 w 316"/>
                <a:gd name="T93" fmla="*/ 45 h 179"/>
                <a:gd name="T94" fmla="*/ 312 w 316"/>
                <a:gd name="T95" fmla="*/ 54 h 179"/>
                <a:gd name="T96" fmla="*/ 163 w 316"/>
                <a:gd name="T97" fmla="*/ 116 h 179"/>
                <a:gd name="T98" fmla="*/ 153 w 316"/>
                <a:gd name="T99" fmla="*/ 116 h 179"/>
                <a:gd name="T100" fmla="*/ 43 w 316"/>
                <a:gd name="T101" fmla="*/ 70 h 179"/>
                <a:gd name="T102" fmla="*/ 39 w 316"/>
                <a:gd name="T103" fmla="*/ 7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179">
                  <a:moveTo>
                    <a:pt x="72" y="96"/>
                  </a:moveTo>
                  <a:cubicBezTo>
                    <a:pt x="72" y="133"/>
                    <a:pt x="72" y="133"/>
                    <a:pt x="72" y="133"/>
                  </a:cubicBezTo>
                  <a:cubicBezTo>
                    <a:pt x="72" y="177"/>
                    <a:pt x="244" y="177"/>
                    <a:pt x="244" y="133"/>
                  </a:cubicBezTo>
                  <a:cubicBezTo>
                    <a:pt x="244" y="96"/>
                    <a:pt x="244" y="96"/>
                    <a:pt x="244" y="96"/>
                  </a:cubicBezTo>
                  <a:cubicBezTo>
                    <a:pt x="244" y="92"/>
                    <a:pt x="240" y="89"/>
                    <a:pt x="237" y="91"/>
                  </a:cubicBezTo>
                  <a:cubicBezTo>
                    <a:pt x="163" y="122"/>
                    <a:pt x="163" y="122"/>
                    <a:pt x="163" y="122"/>
                  </a:cubicBezTo>
                  <a:cubicBezTo>
                    <a:pt x="160" y="123"/>
                    <a:pt x="156" y="123"/>
                    <a:pt x="153" y="122"/>
                  </a:cubicBezTo>
                  <a:cubicBezTo>
                    <a:pt x="80" y="91"/>
                    <a:pt x="80" y="91"/>
                    <a:pt x="80" y="91"/>
                  </a:cubicBezTo>
                  <a:cubicBezTo>
                    <a:pt x="76" y="89"/>
                    <a:pt x="72" y="92"/>
                    <a:pt x="72" y="96"/>
                  </a:cubicBezTo>
                  <a:close/>
                  <a:moveTo>
                    <a:pt x="39" y="73"/>
                  </a:moveTo>
                  <a:cubicBezTo>
                    <a:pt x="39" y="106"/>
                    <a:pt x="39" y="106"/>
                    <a:pt x="39" y="106"/>
                  </a:cubicBezTo>
                  <a:cubicBezTo>
                    <a:pt x="39" y="106"/>
                    <a:pt x="39" y="106"/>
                    <a:pt x="39" y="107"/>
                  </a:cubicBezTo>
                  <a:cubicBezTo>
                    <a:pt x="40" y="107"/>
                    <a:pt x="40" y="107"/>
                    <a:pt x="41" y="107"/>
                  </a:cubicBezTo>
                  <a:cubicBezTo>
                    <a:pt x="45" y="105"/>
                    <a:pt x="45" y="109"/>
                    <a:pt x="45" y="112"/>
                  </a:cubicBezTo>
                  <a:cubicBezTo>
                    <a:pt x="45" y="114"/>
                    <a:pt x="45" y="117"/>
                    <a:pt x="44" y="119"/>
                  </a:cubicBezTo>
                  <a:cubicBezTo>
                    <a:pt x="44" y="119"/>
                    <a:pt x="44" y="119"/>
                    <a:pt x="44" y="119"/>
                  </a:cubicBezTo>
                  <a:cubicBezTo>
                    <a:pt x="46" y="120"/>
                    <a:pt x="46" y="123"/>
                    <a:pt x="44" y="123"/>
                  </a:cubicBezTo>
                  <a:cubicBezTo>
                    <a:pt x="44" y="123"/>
                    <a:pt x="44" y="124"/>
                    <a:pt x="44" y="124"/>
                  </a:cubicBezTo>
                  <a:cubicBezTo>
                    <a:pt x="53" y="139"/>
                    <a:pt x="57" y="161"/>
                    <a:pt x="42" y="174"/>
                  </a:cubicBezTo>
                  <a:cubicBezTo>
                    <a:pt x="41" y="175"/>
                    <a:pt x="41" y="175"/>
                    <a:pt x="41" y="174"/>
                  </a:cubicBezTo>
                  <a:cubicBezTo>
                    <a:pt x="41" y="172"/>
                    <a:pt x="42" y="171"/>
                    <a:pt x="42" y="169"/>
                  </a:cubicBezTo>
                  <a:cubicBezTo>
                    <a:pt x="43" y="163"/>
                    <a:pt x="42" y="163"/>
                    <a:pt x="40" y="169"/>
                  </a:cubicBezTo>
                  <a:cubicBezTo>
                    <a:pt x="39" y="173"/>
                    <a:pt x="37" y="176"/>
                    <a:pt x="35" y="179"/>
                  </a:cubicBezTo>
                  <a:cubicBezTo>
                    <a:pt x="35" y="179"/>
                    <a:pt x="34" y="179"/>
                    <a:pt x="34" y="178"/>
                  </a:cubicBezTo>
                  <a:cubicBezTo>
                    <a:pt x="34" y="175"/>
                    <a:pt x="34" y="172"/>
                    <a:pt x="33" y="168"/>
                  </a:cubicBezTo>
                  <a:cubicBezTo>
                    <a:pt x="33" y="161"/>
                    <a:pt x="32" y="160"/>
                    <a:pt x="31" y="166"/>
                  </a:cubicBezTo>
                  <a:cubicBezTo>
                    <a:pt x="31" y="168"/>
                    <a:pt x="31" y="170"/>
                    <a:pt x="31" y="172"/>
                  </a:cubicBezTo>
                  <a:cubicBezTo>
                    <a:pt x="31" y="173"/>
                    <a:pt x="31" y="174"/>
                    <a:pt x="30" y="172"/>
                  </a:cubicBezTo>
                  <a:cubicBezTo>
                    <a:pt x="30" y="171"/>
                    <a:pt x="30" y="170"/>
                    <a:pt x="29" y="168"/>
                  </a:cubicBezTo>
                  <a:cubicBezTo>
                    <a:pt x="28" y="165"/>
                    <a:pt x="28" y="165"/>
                    <a:pt x="28" y="169"/>
                  </a:cubicBezTo>
                  <a:cubicBezTo>
                    <a:pt x="28" y="171"/>
                    <a:pt x="28" y="172"/>
                    <a:pt x="28" y="174"/>
                  </a:cubicBezTo>
                  <a:cubicBezTo>
                    <a:pt x="28" y="175"/>
                    <a:pt x="28" y="175"/>
                    <a:pt x="27" y="175"/>
                  </a:cubicBezTo>
                  <a:cubicBezTo>
                    <a:pt x="13" y="162"/>
                    <a:pt x="13" y="142"/>
                    <a:pt x="26" y="123"/>
                  </a:cubicBezTo>
                  <a:cubicBezTo>
                    <a:pt x="26" y="123"/>
                    <a:pt x="26" y="123"/>
                    <a:pt x="26" y="122"/>
                  </a:cubicBezTo>
                  <a:cubicBezTo>
                    <a:pt x="23" y="122"/>
                    <a:pt x="23" y="119"/>
                    <a:pt x="26" y="118"/>
                  </a:cubicBezTo>
                  <a:cubicBezTo>
                    <a:pt x="26" y="118"/>
                    <a:pt x="26" y="118"/>
                    <a:pt x="26" y="118"/>
                  </a:cubicBezTo>
                  <a:cubicBezTo>
                    <a:pt x="26" y="116"/>
                    <a:pt x="25" y="114"/>
                    <a:pt x="25" y="112"/>
                  </a:cubicBezTo>
                  <a:cubicBezTo>
                    <a:pt x="25" y="110"/>
                    <a:pt x="27" y="104"/>
                    <a:pt x="30" y="105"/>
                  </a:cubicBezTo>
                  <a:cubicBezTo>
                    <a:pt x="31" y="106"/>
                    <a:pt x="31" y="106"/>
                    <a:pt x="32" y="105"/>
                  </a:cubicBezTo>
                  <a:cubicBezTo>
                    <a:pt x="32" y="105"/>
                    <a:pt x="32" y="105"/>
                    <a:pt x="32" y="104"/>
                  </a:cubicBezTo>
                  <a:cubicBezTo>
                    <a:pt x="32" y="68"/>
                    <a:pt x="32" y="68"/>
                    <a:pt x="32" y="68"/>
                  </a:cubicBezTo>
                  <a:cubicBezTo>
                    <a:pt x="32" y="67"/>
                    <a:pt x="32" y="65"/>
                    <a:pt x="30" y="65"/>
                  </a:cubicBezTo>
                  <a:cubicBezTo>
                    <a:pt x="4" y="54"/>
                    <a:pt x="4" y="54"/>
                    <a:pt x="4" y="54"/>
                  </a:cubicBezTo>
                  <a:cubicBezTo>
                    <a:pt x="0" y="52"/>
                    <a:pt x="0" y="46"/>
                    <a:pt x="4" y="45"/>
                  </a:cubicBezTo>
                  <a:cubicBezTo>
                    <a:pt x="154" y="0"/>
                    <a:pt x="154" y="0"/>
                    <a:pt x="154" y="0"/>
                  </a:cubicBezTo>
                  <a:cubicBezTo>
                    <a:pt x="157" y="0"/>
                    <a:pt x="159" y="0"/>
                    <a:pt x="162" y="0"/>
                  </a:cubicBezTo>
                  <a:cubicBezTo>
                    <a:pt x="311" y="45"/>
                    <a:pt x="311" y="45"/>
                    <a:pt x="311" y="45"/>
                  </a:cubicBezTo>
                  <a:cubicBezTo>
                    <a:pt x="316" y="46"/>
                    <a:pt x="316" y="52"/>
                    <a:pt x="312" y="54"/>
                  </a:cubicBezTo>
                  <a:cubicBezTo>
                    <a:pt x="163" y="116"/>
                    <a:pt x="163" y="116"/>
                    <a:pt x="163" y="116"/>
                  </a:cubicBezTo>
                  <a:cubicBezTo>
                    <a:pt x="160" y="118"/>
                    <a:pt x="156" y="118"/>
                    <a:pt x="153" y="116"/>
                  </a:cubicBezTo>
                  <a:cubicBezTo>
                    <a:pt x="43" y="70"/>
                    <a:pt x="43" y="70"/>
                    <a:pt x="43" y="70"/>
                  </a:cubicBezTo>
                  <a:cubicBezTo>
                    <a:pt x="41" y="69"/>
                    <a:pt x="39" y="71"/>
                    <a:pt x="39" y="73"/>
                  </a:cubicBezTo>
                  <a:close/>
                </a:path>
              </a:pathLst>
            </a:custGeom>
            <a:solidFill>
              <a:schemeClr val="accent4">
                <a:lumMod val="75000"/>
              </a:schemeClr>
            </a:solidFill>
            <a:ln>
              <a:noFill/>
            </a:ln>
          </p:spPr>
          <p:txBody>
            <a:bodyPr vert="horz" wrap="square" lIns="128580" tIns="64290" rIns="128580" bIns="64290" numCol="1" anchor="t" anchorCtr="0" compatLnSpc="1"/>
            <a:lstStyle/>
            <a:p>
              <a:endParaRPr lang="zh-CN" altLang="en-US"/>
            </a:p>
          </p:txBody>
        </p:sp>
      </p:grpSp>
      <p:grpSp>
        <p:nvGrpSpPr>
          <p:cNvPr id="2" name="组合 1"/>
          <p:cNvGrpSpPr/>
          <p:nvPr/>
        </p:nvGrpSpPr>
        <p:grpSpPr>
          <a:xfrm>
            <a:off x="142134" y="935730"/>
            <a:ext cx="2909897" cy="4192523"/>
            <a:chOff x="142134" y="935730"/>
            <a:chExt cx="2909897" cy="4192523"/>
          </a:xfrm>
        </p:grpSpPr>
        <p:sp>
          <p:nvSpPr>
            <p:cNvPr id="10" name="MH_Others_1"/>
            <p:cNvSpPr/>
            <p:nvPr>
              <p:custDataLst>
                <p:tags r:id="rId11"/>
              </p:custDataLst>
            </p:nvPr>
          </p:nvSpPr>
          <p:spPr>
            <a:xfrm rot="16200000">
              <a:off x="-849615" y="2525575"/>
              <a:ext cx="2996333" cy="1012835"/>
            </a:xfrm>
            <a:prstGeom prst="rect">
              <a:avLst/>
            </a:prstGeom>
          </p:spPr>
          <p:txBody>
            <a:bodyPr wrap="none" anchor="ctr" anchorCtr="0">
              <a:noAutofit/>
            </a:bodyPr>
            <a:lstStyle/>
            <a:p>
              <a:pPr algn="ctr">
                <a:defRPr/>
              </a:pPr>
              <a:endParaRPr lang="en-US" altLang="zh-CN" sz="3600" spc="500" dirty="0">
                <a:solidFill>
                  <a:schemeClr val="bg1"/>
                </a:solidFill>
                <a:effectLst>
                  <a:outerShdw blurRad="38100" dist="38100" dir="2700000" algn="tl">
                    <a:srgbClr val="000000">
                      <a:alpha val="43137"/>
                    </a:srgbClr>
                  </a:outerShdw>
                </a:effectLst>
                <a:latin typeface="Elephant" panose="02020904090505020303" pitchFamily="18" charset="0"/>
                <a:ea typeface="华文中宋" panose="02010600040101010101" pitchFamily="2" charset="-122"/>
              </a:endParaRPr>
            </a:p>
            <a:p>
              <a:pPr algn="ctr">
                <a:defRPr/>
              </a:pPr>
              <a:r>
                <a:rPr lang="en-US" altLang="zh-CN" sz="3600" spc="500" dirty="0">
                  <a:solidFill>
                    <a:schemeClr val="bg1"/>
                  </a:solidFill>
                  <a:effectLst>
                    <a:outerShdw blurRad="38100" dist="38100" dir="2700000" algn="tl">
                      <a:srgbClr val="000000">
                        <a:alpha val="43137"/>
                      </a:srgbClr>
                    </a:outerShdw>
                  </a:effectLst>
                  <a:latin typeface="Elephant" panose="02020904090505020303" pitchFamily="18" charset="0"/>
                  <a:ea typeface="华文中宋" panose="02010600040101010101" pitchFamily="2" charset="-122"/>
                </a:rPr>
                <a:t>CONTENTS</a:t>
              </a:r>
              <a:endParaRPr lang="zh-CN" altLang="en-US" sz="3600" spc="500" dirty="0">
                <a:solidFill>
                  <a:schemeClr val="bg1"/>
                </a:solidFill>
                <a:effectLst>
                  <a:outerShdw blurRad="38100" dist="38100" dir="2700000" algn="tl">
                    <a:srgbClr val="000000">
                      <a:alpha val="43137"/>
                    </a:srgbClr>
                  </a:outerShdw>
                </a:effectLst>
                <a:latin typeface="Elephant" panose="02020904090505020303" pitchFamily="18" charset="0"/>
                <a:ea typeface="华文中宋" panose="02010600040101010101" pitchFamily="2" charset="-122"/>
              </a:endParaRPr>
            </a:p>
          </p:txBody>
        </p:sp>
        <p:sp>
          <p:nvSpPr>
            <p:cNvPr id="11" name="MH_Others_2"/>
            <p:cNvSpPr txBox="1">
              <a:spLocks noChangeArrowheads="1"/>
            </p:cNvSpPr>
            <p:nvPr>
              <p:custDataLst>
                <p:tags r:id="rId12"/>
              </p:custDataLst>
            </p:nvPr>
          </p:nvSpPr>
          <p:spPr bwMode="auto">
            <a:xfrm>
              <a:off x="1154969" y="935730"/>
              <a:ext cx="1897062" cy="419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3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目录</a:t>
              </a:r>
            </a:p>
          </p:txBody>
        </p:sp>
      </p:grpSp>
      <p:grpSp>
        <p:nvGrpSpPr>
          <p:cNvPr id="12" name="组合 11"/>
          <p:cNvGrpSpPr/>
          <p:nvPr/>
        </p:nvGrpSpPr>
        <p:grpSpPr>
          <a:xfrm>
            <a:off x="5114977" y="1188310"/>
            <a:ext cx="4743352" cy="691032"/>
            <a:chOff x="4997548" y="1475556"/>
            <a:chExt cx="4743352" cy="583835"/>
          </a:xfrm>
          <a:solidFill>
            <a:schemeClr val="accent4">
              <a:lumMod val="75000"/>
            </a:schemeClr>
          </a:solidFill>
        </p:grpSpPr>
        <p:sp>
          <p:nvSpPr>
            <p:cNvPr id="13" name="MH_Number_1">
              <a:hlinkClick r:id="" action="ppaction://noaction"/>
            </p:cNvPr>
            <p:cNvSpPr/>
            <p:nvPr>
              <p:custDataLst>
                <p:tags r:id="rId9"/>
              </p:custDataLst>
            </p:nvPr>
          </p:nvSpPr>
          <p:spPr>
            <a:xfrm flipH="1">
              <a:off x="4997548" y="1582753"/>
              <a:ext cx="684980" cy="405352"/>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grpFill/>
            <a:ln w="25400" cap="flat" cmpd="sng" algn="ctr">
              <a:noFill/>
              <a:prstDash val="solid"/>
            </a:ln>
            <a:effectLst/>
          </p:spPr>
          <p:txBody>
            <a:bodyPr wrap="square" lIns="0" tIns="0" rIns="144000" bIns="0" anchor="ctr">
              <a:noAutofit/>
            </a:bodyPr>
            <a:lstStyle/>
            <a:p>
              <a:pPr algn="ctr">
                <a:defRPr/>
              </a:pPr>
              <a:r>
                <a:rPr lang="en-US" altLang="zh-CN" sz="2400" kern="0" dirty="0">
                  <a:solidFill>
                    <a:sysClr val="window" lastClr="FFFFFF"/>
                  </a:solidFill>
                  <a:latin typeface="Elephant" panose="02020904090505020303" pitchFamily="18" charset="0"/>
                  <a:ea typeface="方正姚体" panose="02010601030101010101" pitchFamily="2" charset="-122"/>
                </a:rPr>
                <a:t>1</a:t>
              </a:r>
              <a:endParaRPr lang="zh-CN" altLang="en-US" sz="2400" kern="0" dirty="0">
                <a:solidFill>
                  <a:sysClr val="window" lastClr="FFFFFF"/>
                </a:solidFill>
                <a:latin typeface="Elephant" panose="02020904090505020303" pitchFamily="18" charset="0"/>
                <a:ea typeface="方正姚体" panose="02010601030101010101" pitchFamily="2" charset="-122"/>
              </a:endParaRPr>
            </a:p>
          </p:txBody>
        </p:sp>
        <p:sp>
          <p:nvSpPr>
            <p:cNvPr id="14" name="MH_Entry_1">
              <a:hlinkClick r:id="" action="ppaction://noaction"/>
            </p:cNvPr>
            <p:cNvSpPr/>
            <p:nvPr>
              <p:custDataLst>
                <p:tags r:id="rId10"/>
              </p:custDataLst>
            </p:nvPr>
          </p:nvSpPr>
          <p:spPr>
            <a:xfrm flipH="1">
              <a:off x="4997548" y="1475556"/>
              <a:ext cx="4743352" cy="5838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accent4">
                <a:lumMod val="75000"/>
              </a:schemeClr>
            </a:solidFill>
            <a:ln w="12700" cap="sq">
              <a:solidFill>
                <a:schemeClr val="accent4">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0" rIns="0" bIns="0" numCol="1" spcCol="0" rtlCol="0" fromWordArt="0" anchor="ctr" anchorCtr="0" forceAA="0" compatLnSpc="1">
              <a:normAutofit/>
            </a:bodyPr>
            <a:lstStyle/>
            <a:p>
              <a:pPr>
                <a:lnSpc>
                  <a:spcPct val="130000"/>
                </a:lnSpc>
              </a:pPr>
              <a:r>
                <a:rPr lang="zh-CN" altLang="en-US" sz="2800" dirty="0">
                  <a:solidFill>
                    <a:schemeClr val="accent4">
                      <a:lumMod val="75000"/>
                    </a:schemeClr>
                  </a:solidFill>
                  <a:latin typeface="黑体" panose="02010609060101010101" pitchFamily="49" charset="-122"/>
                  <a:ea typeface="黑体" panose="02010609060101010101" pitchFamily="49" charset="-122"/>
                </a:rPr>
                <a:t>   </a:t>
              </a:r>
              <a:r>
                <a:rPr lang="zh-CN" altLang="en-US" sz="2800" dirty="0">
                  <a:solidFill>
                    <a:schemeClr val="accent4">
                      <a:lumMod val="75000"/>
                    </a:schemeClr>
                  </a:solidFill>
                  <a:latin typeface="方正大黑简体" panose="02010601030101010101" pitchFamily="65" charset="-122"/>
                  <a:ea typeface="方正大黑简体" panose="02010601030101010101" pitchFamily="65" charset="-122"/>
                </a:rPr>
                <a:t>论文研究背景</a:t>
              </a:r>
            </a:p>
          </p:txBody>
        </p:sp>
      </p:grpSp>
      <p:grpSp>
        <p:nvGrpSpPr>
          <p:cNvPr id="15" name="组合 14"/>
          <p:cNvGrpSpPr/>
          <p:nvPr/>
        </p:nvGrpSpPr>
        <p:grpSpPr>
          <a:xfrm>
            <a:off x="5114977" y="2193166"/>
            <a:ext cx="4743352" cy="734651"/>
            <a:chOff x="4997548" y="2480412"/>
            <a:chExt cx="4743352" cy="583835"/>
          </a:xfrm>
          <a:solidFill>
            <a:schemeClr val="accent4">
              <a:lumMod val="75000"/>
            </a:schemeClr>
          </a:solidFill>
        </p:grpSpPr>
        <p:sp>
          <p:nvSpPr>
            <p:cNvPr id="16" name="MH_Number_1">
              <a:hlinkClick r:id="" action="ppaction://noaction"/>
            </p:cNvPr>
            <p:cNvSpPr/>
            <p:nvPr>
              <p:custDataLst>
                <p:tags r:id="rId7"/>
              </p:custDataLst>
            </p:nvPr>
          </p:nvSpPr>
          <p:spPr>
            <a:xfrm flipH="1">
              <a:off x="4997548" y="2587609"/>
              <a:ext cx="684980" cy="405352"/>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grpFill/>
            <a:ln w="25400" cap="flat" cmpd="sng" algn="ctr">
              <a:noFill/>
              <a:prstDash val="solid"/>
            </a:ln>
            <a:effectLst/>
          </p:spPr>
          <p:txBody>
            <a:bodyPr wrap="square" lIns="0" tIns="0" rIns="144000" bIns="0" anchor="ctr">
              <a:noAutofit/>
            </a:bodyPr>
            <a:lstStyle/>
            <a:p>
              <a:pPr algn="ctr">
                <a:defRPr/>
              </a:pPr>
              <a:r>
                <a:rPr lang="en-US" altLang="zh-CN" sz="2400" kern="0" dirty="0">
                  <a:solidFill>
                    <a:sysClr val="window" lastClr="FFFFFF"/>
                  </a:solidFill>
                  <a:latin typeface="Elephant" panose="02020904090505020303" pitchFamily="18" charset="0"/>
                  <a:ea typeface="方正姚体" panose="02010601030101010101" pitchFamily="2" charset="-122"/>
                </a:rPr>
                <a:t>2</a:t>
              </a:r>
              <a:endParaRPr lang="zh-CN" altLang="en-US" sz="2400" kern="0" dirty="0">
                <a:solidFill>
                  <a:sysClr val="window" lastClr="FFFFFF"/>
                </a:solidFill>
                <a:latin typeface="Elephant" panose="02020904090505020303" pitchFamily="18" charset="0"/>
                <a:ea typeface="方正姚体" panose="02010601030101010101" pitchFamily="2" charset="-122"/>
              </a:endParaRPr>
            </a:p>
          </p:txBody>
        </p:sp>
        <p:sp>
          <p:nvSpPr>
            <p:cNvPr id="17" name="MH_Entry_1">
              <a:hlinkClick r:id="" action="ppaction://noaction"/>
            </p:cNvPr>
            <p:cNvSpPr/>
            <p:nvPr>
              <p:custDataLst>
                <p:tags r:id="rId8"/>
              </p:custDataLst>
            </p:nvPr>
          </p:nvSpPr>
          <p:spPr>
            <a:xfrm flipH="1">
              <a:off x="4997548" y="2480412"/>
              <a:ext cx="4743352" cy="5838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grpFill/>
            <a:ln w="12700" cap="sq">
              <a:solidFill>
                <a:schemeClr val="accent4">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0" rIns="0" bIns="0" numCol="1" spcCol="0" rtlCol="0" fromWordArt="0" anchor="ctr" anchorCtr="0" forceAA="0" compatLnSpc="1">
              <a:normAutofit/>
            </a:bodyPr>
            <a:lstStyle/>
            <a:p>
              <a:pPr>
                <a:lnSpc>
                  <a:spcPct val="130000"/>
                </a:lnSpc>
              </a:pPr>
              <a:r>
                <a:rPr lang="zh-CN" altLang="en-US" sz="2800" dirty="0">
                  <a:solidFill>
                    <a:schemeClr val="accent4">
                      <a:lumMod val="75000"/>
                    </a:schemeClr>
                  </a:solidFill>
                  <a:latin typeface="黑体" panose="02010609060101010101" pitchFamily="49" charset="-122"/>
                  <a:ea typeface="黑体" panose="02010609060101010101" pitchFamily="49" charset="-122"/>
                </a:rPr>
                <a:t>   </a:t>
              </a:r>
              <a:r>
                <a:rPr lang="zh-CN" altLang="en-US" sz="2800" dirty="0">
                  <a:solidFill>
                    <a:schemeClr val="accent4">
                      <a:lumMod val="75000"/>
                    </a:schemeClr>
                  </a:solidFill>
                  <a:latin typeface="方正大黑简体" panose="02010601030101010101" pitchFamily="65" charset="-122"/>
                  <a:ea typeface="方正大黑简体" panose="02010601030101010101" pitchFamily="65" charset="-122"/>
                </a:rPr>
                <a:t>论文研究现状</a:t>
              </a:r>
            </a:p>
          </p:txBody>
        </p:sp>
      </p:grpSp>
      <p:grpSp>
        <p:nvGrpSpPr>
          <p:cNvPr id="18" name="组合 17"/>
          <p:cNvGrpSpPr/>
          <p:nvPr/>
        </p:nvGrpSpPr>
        <p:grpSpPr>
          <a:xfrm>
            <a:off x="5114977" y="3160422"/>
            <a:ext cx="4743352" cy="665054"/>
            <a:chOff x="4997548" y="3447668"/>
            <a:chExt cx="4743352" cy="583835"/>
          </a:xfrm>
          <a:solidFill>
            <a:schemeClr val="accent4">
              <a:lumMod val="75000"/>
            </a:schemeClr>
          </a:solidFill>
        </p:grpSpPr>
        <p:sp>
          <p:nvSpPr>
            <p:cNvPr id="19" name="MH_Number_1">
              <a:hlinkClick r:id="" action="ppaction://noaction"/>
            </p:cNvPr>
            <p:cNvSpPr/>
            <p:nvPr>
              <p:custDataLst>
                <p:tags r:id="rId5"/>
              </p:custDataLst>
            </p:nvPr>
          </p:nvSpPr>
          <p:spPr>
            <a:xfrm flipH="1">
              <a:off x="4997548" y="3554865"/>
              <a:ext cx="684980" cy="405352"/>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grpFill/>
            <a:ln w="25400" cap="flat" cmpd="sng" algn="ctr">
              <a:noFill/>
              <a:prstDash val="solid"/>
            </a:ln>
            <a:effectLst/>
          </p:spPr>
          <p:txBody>
            <a:bodyPr wrap="square" lIns="0" tIns="0" rIns="144000" bIns="0" anchor="ctr">
              <a:noAutofit/>
            </a:bodyPr>
            <a:lstStyle/>
            <a:p>
              <a:pPr algn="ctr">
                <a:defRPr/>
              </a:pPr>
              <a:r>
                <a:rPr lang="en-US" altLang="zh-CN" sz="2400" kern="0" dirty="0">
                  <a:solidFill>
                    <a:sysClr val="window" lastClr="FFFFFF"/>
                  </a:solidFill>
                  <a:latin typeface="Elephant" panose="02020904090505020303" pitchFamily="18" charset="0"/>
                  <a:ea typeface="方正姚体" panose="02010601030101010101" pitchFamily="2" charset="-122"/>
                </a:rPr>
                <a:t>3</a:t>
              </a:r>
              <a:endParaRPr lang="zh-CN" altLang="en-US" sz="2400" kern="0" dirty="0">
                <a:solidFill>
                  <a:sysClr val="window" lastClr="FFFFFF"/>
                </a:solidFill>
                <a:latin typeface="Elephant" panose="02020904090505020303" pitchFamily="18" charset="0"/>
                <a:ea typeface="方正姚体" panose="02010601030101010101" pitchFamily="2" charset="-122"/>
              </a:endParaRPr>
            </a:p>
          </p:txBody>
        </p:sp>
        <p:sp>
          <p:nvSpPr>
            <p:cNvPr id="20" name="MH_Entry_1">
              <a:hlinkClick r:id="" action="ppaction://noaction"/>
            </p:cNvPr>
            <p:cNvSpPr/>
            <p:nvPr>
              <p:custDataLst>
                <p:tags r:id="rId6"/>
              </p:custDataLst>
            </p:nvPr>
          </p:nvSpPr>
          <p:spPr>
            <a:xfrm flipH="1">
              <a:off x="4997548" y="3447668"/>
              <a:ext cx="4743352" cy="5838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grpFill/>
            <a:ln w="12700" cap="sq">
              <a:solidFill>
                <a:schemeClr val="accent4">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0" rIns="0" bIns="0" numCol="1" spcCol="0" rtlCol="0" fromWordArt="0" anchor="ctr" anchorCtr="0" forceAA="0" compatLnSpc="1">
              <a:normAutofit/>
            </a:bodyPr>
            <a:lstStyle/>
            <a:p>
              <a:pPr>
                <a:lnSpc>
                  <a:spcPct val="130000"/>
                </a:lnSpc>
              </a:pPr>
              <a:r>
                <a:rPr lang="zh-CN" altLang="en-US" sz="2800" dirty="0">
                  <a:solidFill>
                    <a:schemeClr val="accent4">
                      <a:lumMod val="75000"/>
                    </a:schemeClr>
                  </a:solidFill>
                  <a:latin typeface="黑体" panose="02010609060101010101" pitchFamily="49" charset="-122"/>
                  <a:ea typeface="黑体" panose="02010609060101010101" pitchFamily="49" charset="-122"/>
                </a:rPr>
                <a:t>   </a:t>
              </a:r>
              <a:r>
                <a:rPr lang="zh-CN" altLang="en-US" sz="2800" dirty="0">
                  <a:solidFill>
                    <a:schemeClr val="accent4">
                      <a:lumMod val="75000"/>
                    </a:schemeClr>
                  </a:solidFill>
                  <a:latin typeface="方正大黑简体" panose="02010601030101010101" pitchFamily="65" charset="-122"/>
                  <a:ea typeface="方正大黑简体" panose="02010601030101010101" pitchFamily="65" charset="-122"/>
                </a:rPr>
                <a:t>论文研究内容</a:t>
              </a:r>
            </a:p>
          </p:txBody>
        </p:sp>
      </p:grpSp>
      <p:grpSp>
        <p:nvGrpSpPr>
          <p:cNvPr id="21" name="组合 20"/>
          <p:cNvGrpSpPr/>
          <p:nvPr/>
        </p:nvGrpSpPr>
        <p:grpSpPr>
          <a:xfrm>
            <a:off x="5114977" y="4165278"/>
            <a:ext cx="4743352" cy="734552"/>
            <a:chOff x="4997548" y="4452524"/>
            <a:chExt cx="4743352" cy="583835"/>
          </a:xfrm>
          <a:solidFill>
            <a:schemeClr val="accent4">
              <a:lumMod val="75000"/>
            </a:schemeClr>
          </a:solidFill>
        </p:grpSpPr>
        <p:sp>
          <p:nvSpPr>
            <p:cNvPr id="22" name="MH_Number_1">
              <a:hlinkClick r:id="" action="ppaction://noaction"/>
            </p:cNvPr>
            <p:cNvSpPr/>
            <p:nvPr>
              <p:custDataLst>
                <p:tags r:id="rId3"/>
              </p:custDataLst>
            </p:nvPr>
          </p:nvSpPr>
          <p:spPr>
            <a:xfrm flipH="1">
              <a:off x="4997548" y="4559721"/>
              <a:ext cx="684980" cy="405352"/>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grpFill/>
            <a:ln w="25400" cap="flat" cmpd="sng" algn="ctr">
              <a:noFill/>
              <a:prstDash val="solid"/>
            </a:ln>
            <a:effectLst/>
          </p:spPr>
          <p:txBody>
            <a:bodyPr wrap="square" lIns="0" tIns="0" rIns="144000" bIns="0" anchor="ctr">
              <a:noAutofit/>
            </a:bodyPr>
            <a:lstStyle/>
            <a:p>
              <a:pPr algn="ctr">
                <a:defRPr/>
              </a:pPr>
              <a:r>
                <a:rPr lang="en-US" altLang="zh-CN" sz="2400" kern="0" dirty="0">
                  <a:solidFill>
                    <a:sysClr val="window" lastClr="FFFFFF"/>
                  </a:solidFill>
                  <a:latin typeface="Elephant" panose="02020904090505020303" pitchFamily="18" charset="0"/>
                  <a:ea typeface="方正姚体" panose="02010601030101010101" pitchFamily="2" charset="-122"/>
                </a:rPr>
                <a:t>4</a:t>
              </a:r>
              <a:endParaRPr lang="zh-CN" altLang="en-US" sz="2400" kern="0" dirty="0">
                <a:solidFill>
                  <a:sysClr val="window" lastClr="FFFFFF"/>
                </a:solidFill>
                <a:latin typeface="Elephant" panose="02020904090505020303" pitchFamily="18" charset="0"/>
                <a:ea typeface="方正姚体" panose="02010601030101010101" pitchFamily="2" charset="-122"/>
              </a:endParaRPr>
            </a:p>
          </p:txBody>
        </p:sp>
        <p:sp>
          <p:nvSpPr>
            <p:cNvPr id="23" name="MH_Entry_1">
              <a:hlinkClick r:id="" action="ppaction://noaction"/>
            </p:cNvPr>
            <p:cNvSpPr/>
            <p:nvPr>
              <p:custDataLst>
                <p:tags r:id="rId4"/>
              </p:custDataLst>
            </p:nvPr>
          </p:nvSpPr>
          <p:spPr>
            <a:xfrm flipH="1">
              <a:off x="4997548" y="4452524"/>
              <a:ext cx="4743352" cy="5838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grpFill/>
            <a:ln w="12700" cap="sq">
              <a:solidFill>
                <a:schemeClr val="accent4">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0" rIns="0" bIns="0" numCol="1" spcCol="0" rtlCol="0" fromWordArt="0" anchor="ctr" anchorCtr="0" forceAA="0" compatLnSpc="1">
              <a:normAutofit/>
            </a:bodyPr>
            <a:lstStyle/>
            <a:p>
              <a:pPr>
                <a:lnSpc>
                  <a:spcPct val="130000"/>
                </a:lnSpc>
              </a:pPr>
              <a:r>
                <a:rPr lang="zh-CN" altLang="en-US" sz="2800" dirty="0">
                  <a:solidFill>
                    <a:schemeClr val="accent4">
                      <a:lumMod val="75000"/>
                    </a:schemeClr>
                  </a:solidFill>
                  <a:latin typeface="黑体" panose="02010609060101010101" pitchFamily="49" charset="-122"/>
                  <a:ea typeface="黑体" panose="02010609060101010101" pitchFamily="49" charset="-122"/>
                </a:rPr>
                <a:t>   </a:t>
              </a:r>
              <a:r>
                <a:rPr lang="zh-CN" altLang="en-US" sz="2800" dirty="0">
                  <a:solidFill>
                    <a:schemeClr val="accent4">
                      <a:lumMod val="75000"/>
                    </a:schemeClr>
                  </a:solidFill>
                  <a:latin typeface="方正大黑简体" panose="02010601030101010101" pitchFamily="65" charset="-122"/>
                  <a:ea typeface="方正大黑简体" panose="02010601030101010101" pitchFamily="65" charset="-122"/>
                </a:rPr>
                <a:t>论文研究结论</a:t>
              </a:r>
            </a:p>
          </p:txBody>
        </p:sp>
      </p:grpSp>
      <p:grpSp>
        <p:nvGrpSpPr>
          <p:cNvPr id="24" name="组合 23"/>
          <p:cNvGrpSpPr/>
          <p:nvPr/>
        </p:nvGrpSpPr>
        <p:grpSpPr>
          <a:xfrm>
            <a:off x="5114977" y="5088915"/>
            <a:ext cx="4743352" cy="813450"/>
            <a:chOff x="4997548" y="5376161"/>
            <a:chExt cx="4743352" cy="583835"/>
          </a:xfrm>
          <a:solidFill>
            <a:schemeClr val="accent4">
              <a:lumMod val="75000"/>
            </a:schemeClr>
          </a:solidFill>
        </p:grpSpPr>
        <p:sp>
          <p:nvSpPr>
            <p:cNvPr id="25" name="MH_Number_1">
              <a:hlinkClick r:id="" action="ppaction://noaction"/>
            </p:cNvPr>
            <p:cNvSpPr/>
            <p:nvPr>
              <p:custDataLst>
                <p:tags r:id="rId1"/>
              </p:custDataLst>
            </p:nvPr>
          </p:nvSpPr>
          <p:spPr>
            <a:xfrm flipH="1">
              <a:off x="4997548" y="5483358"/>
              <a:ext cx="684980" cy="405352"/>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grpFill/>
            <a:ln w="25400" cap="flat" cmpd="sng" algn="ctr">
              <a:noFill/>
              <a:prstDash val="solid"/>
            </a:ln>
            <a:effectLst/>
          </p:spPr>
          <p:txBody>
            <a:bodyPr wrap="square" lIns="0" tIns="0" rIns="144000" bIns="0" anchor="ctr">
              <a:noAutofit/>
            </a:bodyPr>
            <a:lstStyle/>
            <a:p>
              <a:pPr algn="ctr">
                <a:defRPr/>
              </a:pPr>
              <a:r>
                <a:rPr lang="en-US" altLang="zh-CN" sz="2400" kern="0" dirty="0">
                  <a:solidFill>
                    <a:sysClr val="window" lastClr="FFFFFF"/>
                  </a:solidFill>
                  <a:latin typeface="Elephant" panose="02020904090505020303" pitchFamily="18" charset="0"/>
                  <a:ea typeface="方正姚体" panose="02010601030101010101" pitchFamily="2" charset="-122"/>
                </a:rPr>
                <a:t>5</a:t>
              </a:r>
              <a:endParaRPr lang="zh-CN" altLang="en-US" sz="2400" kern="0" dirty="0">
                <a:solidFill>
                  <a:sysClr val="window" lastClr="FFFFFF"/>
                </a:solidFill>
                <a:latin typeface="Elephant" panose="02020904090505020303" pitchFamily="18" charset="0"/>
                <a:ea typeface="方正姚体" panose="02010601030101010101" pitchFamily="2" charset="-122"/>
              </a:endParaRPr>
            </a:p>
          </p:txBody>
        </p:sp>
        <p:sp>
          <p:nvSpPr>
            <p:cNvPr id="26" name="MH_Entry_1">
              <a:hlinkClick r:id="" action="ppaction://noaction"/>
            </p:cNvPr>
            <p:cNvSpPr/>
            <p:nvPr>
              <p:custDataLst>
                <p:tags r:id="rId2"/>
              </p:custDataLst>
            </p:nvPr>
          </p:nvSpPr>
          <p:spPr>
            <a:xfrm flipH="1">
              <a:off x="4997548" y="5376161"/>
              <a:ext cx="4743352" cy="5838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accent4">
                <a:lumMod val="75000"/>
              </a:schemeClr>
            </a:solidFill>
            <a:ln w="12700" cap="sq">
              <a:solidFill>
                <a:schemeClr val="accent4">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0" rIns="0" bIns="0" numCol="1" spcCol="0" rtlCol="0" fromWordArt="0" anchor="ctr" anchorCtr="0" forceAA="0" compatLnSpc="1">
              <a:normAutofit/>
            </a:bodyPr>
            <a:lstStyle/>
            <a:p>
              <a:pPr>
                <a:lnSpc>
                  <a:spcPct val="130000"/>
                </a:lnSpc>
              </a:pPr>
              <a:r>
                <a:rPr lang="zh-CN" altLang="en-US" sz="2800" dirty="0">
                  <a:solidFill>
                    <a:schemeClr val="accent4">
                      <a:lumMod val="75000"/>
                    </a:schemeClr>
                  </a:solidFill>
                  <a:latin typeface="黑体" panose="02010609060101010101" pitchFamily="49" charset="-122"/>
                  <a:ea typeface="黑体" panose="02010609060101010101" pitchFamily="49" charset="-122"/>
                </a:rPr>
                <a:t>   </a:t>
              </a:r>
              <a:r>
                <a:rPr lang="zh-CN" altLang="en-US" sz="2800" dirty="0">
                  <a:solidFill>
                    <a:schemeClr val="accent4">
                      <a:lumMod val="75000"/>
                    </a:schemeClr>
                  </a:solidFill>
                  <a:latin typeface="方正大黑简体" panose="02010601030101010101" pitchFamily="65" charset="-122"/>
                  <a:ea typeface="方正大黑简体" panose="02010601030101010101" pitchFamily="65" charset="-122"/>
                </a:rPr>
                <a:t>论文总结概述</a:t>
              </a: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16" presetClass="entr" presetSubtype="42"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outHorizontal)">
                                      <p:cBhvr>
                                        <p:cTn id="18" dur="500"/>
                                        <p:tgtEl>
                                          <p:spTgt spid="9"/>
                                        </p:tgtEl>
                                      </p:cBhvr>
                                    </p:animEffect>
                                  </p:childTnLst>
                                </p:cTn>
                              </p:par>
                            </p:childTnLst>
                          </p:cTn>
                        </p:par>
                        <p:par>
                          <p:cTn id="19" fill="hold">
                            <p:stCondLst>
                              <p:cond delay="1500"/>
                            </p:stCondLst>
                            <p:childTnLst>
                              <p:par>
                                <p:cTn id="20" presetID="2" presetClass="entr" presetSubtype="2" decel="1800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decel="2400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decel="2400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1+#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decel="3000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1+#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decel="2800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1+#ppt_w/2"/>
                                          </p:val>
                                        </p:tav>
                                        <p:tav tm="100000">
                                          <p:val>
                                            <p:strVal val="#ppt_x"/>
                                          </p:val>
                                        </p:tav>
                                      </p:tavLst>
                                    </p:anim>
                                    <p:anim calcmode="lin" valueType="num">
                                      <p:cBhvr additive="base">
                                        <p:cTn id="4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矩形 113"/>
          <p:cNvSpPr/>
          <p:nvPr/>
        </p:nvSpPr>
        <p:spPr>
          <a:xfrm>
            <a:off x="558951" y="1085413"/>
            <a:ext cx="3691874" cy="2664628"/>
          </a:xfrm>
          <a:prstGeom prst="rect">
            <a:avLst/>
          </a:prstGeom>
          <a:blipFill dpi="0" rotWithShape="1">
            <a:blip r:embed="rId2" cstate="print">
              <a:graysc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8" name="矩形 117"/>
          <p:cNvSpPr/>
          <p:nvPr/>
        </p:nvSpPr>
        <p:spPr>
          <a:xfrm>
            <a:off x="4335575" y="3819298"/>
            <a:ext cx="3691874" cy="2664628"/>
          </a:xfrm>
          <a:prstGeom prst="rect">
            <a:avLst/>
          </a:prstGeom>
          <a:blipFill dpi="0" rotWithShape="1">
            <a:blip r:embed="rId3" cstate="print">
              <a:graysc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p:nvPr/>
        </p:nvGrpSpPr>
        <p:grpSpPr>
          <a:xfrm>
            <a:off x="4335575" y="1085413"/>
            <a:ext cx="3691874" cy="2664628"/>
            <a:chOff x="4335575" y="1085413"/>
            <a:chExt cx="3691874" cy="2664628"/>
          </a:xfrm>
        </p:grpSpPr>
        <p:sp>
          <p:nvSpPr>
            <p:cNvPr id="115" name="矩形 114"/>
            <p:cNvSpPr/>
            <p:nvPr/>
          </p:nvSpPr>
          <p:spPr>
            <a:xfrm>
              <a:off x="4335575" y="1085413"/>
              <a:ext cx="3691874" cy="2664628"/>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0" name="TextBox 3"/>
            <p:cNvSpPr>
              <a:spLocks noChangeArrowheads="1"/>
            </p:cNvSpPr>
            <p:nvPr/>
          </p:nvSpPr>
          <p:spPr bwMode="auto">
            <a:xfrm>
              <a:off x="4956389" y="1209140"/>
              <a:ext cx="285757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dirty="0">
                  <a:solidFill>
                    <a:schemeClr val="bg1"/>
                  </a:solidFill>
                  <a:ea typeface="微软雅黑" panose="020B0503020204020204" pitchFamily="34" charset="-122"/>
                  <a:sym typeface="Arial" panose="020B0604020202020204" pitchFamily="34" charset="0"/>
                </a:rPr>
                <a:t>点击请替换文字内容</a:t>
              </a:r>
            </a:p>
            <a:p>
              <a:pPr algn="just">
                <a:lnSpc>
                  <a:spcPct val="150000"/>
                </a:lnSpc>
              </a:pPr>
              <a:r>
                <a:rPr lang="zh-CN" altLang="en-US" sz="1000" dirty="0">
                  <a:solidFill>
                    <a:schemeClr val="bg1"/>
                  </a:solidFill>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23" name="矩形 32"/>
            <p:cNvSpPr/>
            <p:nvPr/>
          </p:nvSpPr>
          <p:spPr>
            <a:xfrm flipH="1">
              <a:off x="4335575" y="2858312"/>
              <a:ext cx="853589" cy="891728"/>
            </a:xfrm>
            <a:custGeom>
              <a:avLst/>
              <a:gdLst/>
              <a:ahLst/>
              <a:cxnLst/>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558951" y="3819298"/>
            <a:ext cx="3691874" cy="2664629"/>
            <a:chOff x="558951" y="3819298"/>
            <a:chExt cx="3691874" cy="2664629"/>
          </a:xfrm>
        </p:grpSpPr>
        <p:sp>
          <p:nvSpPr>
            <p:cNvPr id="117" name="矩形 116"/>
            <p:cNvSpPr/>
            <p:nvPr/>
          </p:nvSpPr>
          <p:spPr>
            <a:xfrm>
              <a:off x="558951" y="3819298"/>
              <a:ext cx="3691874" cy="266462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1" name="TextBox 3"/>
            <p:cNvSpPr>
              <a:spLocks noChangeArrowheads="1"/>
            </p:cNvSpPr>
            <p:nvPr/>
          </p:nvSpPr>
          <p:spPr bwMode="auto">
            <a:xfrm>
              <a:off x="873393" y="4020532"/>
              <a:ext cx="277233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dirty="0">
                  <a:solidFill>
                    <a:schemeClr val="bg1"/>
                  </a:solidFill>
                  <a:ea typeface="微软雅黑" panose="020B0503020204020204" pitchFamily="34" charset="-122"/>
                  <a:sym typeface="Arial" panose="020B0604020202020204" pitchFamily="34" charset="0"/>
                </a:rPr>
                <a:t>点击请替换文字内容</a:t>
              </a:r>
            </a:p>
            <a:p>
              <a:pPr algn="just">
                <a:lnSpc>
                  <a:spcPct val="150000"/>
                </a:lnSpc>
              </a:pPr>
              <a:r>
                <a:rPr lang="zh-CN" altLang="en-US" sz="1000" dirty="0">
                  <a:solidFill>
                    <a:schemeClr val="bg1"/>
                  </a:solidFill>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24" name="矩形 32"/>
            <p:cNvSpPr/>
            <p:nvPr/>
          </p:nvSpPr>
          <p:spPr>
            <a:xfrm>
              <a:off x="3397236" y="5592199"/>
              <a:ext cx="853589" cy="891728"/>
            </a:xfrm>
            <a:custGeom>
              <a:avLst/>
              <a:gdLst/>
              <a:ahLst/>
              <a:cxnLst/>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8112199" y="3819297"/>
            <a:ext cx="3691874" cy="2664628"/>
            <a:chOff x="8112199" y="3819297"/>
            <a:chExt cx="3691874" cy="2664628"/>
          </a:xfrm>
        </p:grpSpPr>
        <p:sp>
          <p:nvSpPr>
            <p:cNvPr id="119" name="矩形 118"/>
            <p:cNvSpPr/>
            <p:nvPr/>
          </p:nvSpPr>
          <p:spPr>
            <a:xfrm>
              <a:off x="8112199" y="3819297"/>
              <a:ext cx="3691874" cy="2664628"/>
            </a:xfrm>
            <a:prstGeom prst="rect">
              <a:avLst/>
            </a:prstGeom>
            <a:solidFill>
              <a:schemeClr val="accent4">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2" name="TextBox 3"/>
            <p:cNvSpPr>
              <a:spLocks noChangeArrowheads="1"/>
            </p:cNvSpPr>
            <p:nvPr/>
          </p:nvSpPr>
          <p:spPr bwMode="auto">
            <a:xfrm>
              <a:off x="8729573" y="4339980"/>
              <a:ext cx="2915379"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dirty="0">
                  <a:solidFill>
                    <a:schemeClr val="bg1"/>
                  </a:solidFill>
                  <a:ea typeface="微软雅黑" panose="020B0503020204020204" pitchFamily="34" charset="-122"/>
                  <a:sym typeface="Arial" panose="020B0604020202020204" pitchFamily="34" charset="0"/>
                </a:rPr>
                <a:t>点击请替换文字内容</a:t>
              </a:r>
            </a:p>
            <a:p>
              <a:pPr algn="just">
                <a:lnSpc>
                  <a:spcPct val="150000"/>
                </a:lnSpc>
              </a:pPr>
              <a:r>
                <a:rPr lang="zh-CN" altLang="en-US" sz="1000" dirty="0">
                  <a:solidFill>
                    <a:schemeClr val="bg1"/>
                  </a:solidFill>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25" name="矩形 32"/>
            <p:cNvSpPr/>
            <p:nvPr/>
          </p:nvSpPr>
          <p:spPr>
            <a:xfrm rot="16200000">
              <a:off x="8126220" y="3805278"/>
              <a:ext cx="858542" cy="886584"/>
            </a:xfrm>
            <a:custGeom>
              <a:avLst/>
              <a:gdLst/>
              <a:ahLst/>
              <a:cxnLst/>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26" name="矩形 125"/>
          <p:cNvSpPr/>
          <p:nvPr/>
        </p:nvSpPr>
        <p:spPr>
          <a:xfrm>
            <a:off x="8186480" y="1069643"/>
            <a:ext cx="3617593" cy="2680397"/>
          </a:xfrm>
          <a:prstGeom prst="rect">
            <a:avLst/>
          </a:prstGeom>
          <a:blipFill dpi="0" rotWithShape="1">
            <a:blip r:embed="rId4" cstate="print">
              <a:graysc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7"/>
          <p:cNvSpPr>
            <a:spLocks noEditPoints="1"/>
          </p:cNvSpPr>
          <p:nvPr/>
        </p:nvSpPr>
        <p:spPr bwMode="auto">
          <a:xfrm>
            <a:off x="274267" y="177608"/>
            <a:ext cx="844103" cy="602930"/>
          </a:xfrm>
          <a:custGeom>
            <a:avLst/>
            <a:gdLst>
              <a:gd name="T0" fmla="*/ 72 w 316"/>
              <a:gd name="T1" fmla="*/ 96 h 179"/>
              <a:gd name="T2" fmla="*/ 72 w 316"/>
              <a:gd name="T3" fmla="*/ 133 h 179"/>
              <a:gd name="T4" fmla="*/ 244 w 316"/>
              <a:gd name="T5" fmla="*/ 133 h 179"/>
              <a:gd name="T6" fmla="*/ 244 w 316"/>
              <a:gd name="T7" fmla="*/ 96 h 179"/>
              <a:gd name="T8" fmla="*/ 237 w 316"/>
              <a:gd name="T9" fmla="*/ 91 h 179"/>
              <a:gd name="T10" fmla="*/ 163 w 316"/>
              <a:gd name="T11" fmla="*/ 122 h 179"/>
              <a:gd name="T12" fmla="*/ 153 w 316"/>
              <a:gd name="T13" fmla="*/ 122 h 179"/>
              <a:gd name="T14" fmla="*/ 80 w 316"/>
              <a:gd name="T15" fmla="*/ 91 h 179"/>
              <a:gd name="T16" fmla="*/ 72 w 316"/>
              <a:gd name="T17" fmla="*/ 96 h 179"/>
              <a:gd name="T18" fmla="*/ 39 w 316"/>
              <a:gd name="T19" fmla="*/ 73 h 179"/>
              <a:gd name="T20" fmla="*/ 39 w 316"/>
              <a:gd name="T21" fmla="*/ 106 h 179"/>
              <a:gd name="T22" fmla="*/ 39 w 316"/>
              <a:gd name="T23" fmla="*/ 107 h 179"/>
              <a:gd name="T24" fmla="*/ 41 w 316"/>
              <a:gd name="T25" fmla="*/ 107 h 179"/>
              <a:gd name="T26" fmla="*/ 45 w 316"/>
              <a:gd name="T27" fmla="*/ 112 h 179"/>
              <a:gd name="T28" fmla="*/ 44 w 316"/>
              <a:gd name="T29" fmla="*/ 119 h 179"/>
              <a:gd name="T30" fmla="*/ 44 w 316"/>
              <a:gd name="T31" fmla="*/ 119 h 179"/>
              <a:gd name="T32" fmla="*/ 44 w 316"/>
              <a:gd name="T33" fmla="*/ 123 h 179"/>
              <a:gd name="T34" fmla="*/ 44 w 316"/>
              <a:gd name="T35" fmla="*/ 124 h 179"/>
              <a:gd name="T36" fmla="*/ 42 w 316"/>
              <a:gd name="T37" fmla="*/ 174 h 179"/>
              <a:gd name="T38" fmla="*/ 41 w 316"/>
              <a:gd name="T39" fmla="*/ 174 h 179"/>
              <a:gd name="T40" fmla="*/ 42 w 316"/>
              <a:gd name="T41" fmla="*/ 169 h 179"/>
              <a:gd name="T42" fmla="*/ 40 w 316"/>
              <a:gd name="T43" fmla="*/ 169 h 179"/>
              <a:gd name="T44" fmla="*/ 35 w 316"/>
              <a:gd name="T45" fmla="*/ 179 h 179"/>
              <a:gd name="T46" fmla="*/ 34 w 316"/>
              <a:gd name="T47" fmla="*/ 178 h 179"/>
              <a:gd name="T48" fmla="*/ 33 w 316"/>
              <a:gd name="T49" fmla="*/ 168 h 179"/>
              <a:gd name="T50" fmla="*/ 31 w 316"/>
              <a:gd name="T51" fmla="*/ 166 h 179"/>
              <a:gd name="T52" fmla="*/ 31 w 316"/>
              <a:gd name="T53" fmla="*/ 172 h 179"/>
              <a:gd name="T54" fmla="*/ 30 w 316"/>
              <a:gd name="T55" fmla="*/ 172 h 179"/>
              <a:gd name="T56" fmla="*/ 29 w 316"/>
              <a:gd name="T57" fmla="*/ 168 h 179"/>
              <a:gd name="T58" fmla="*/ 28 w 316"/>
              <a:gd name="T59" fmla="*/ 169 h 179"/>
              <a:gd name="T60" fmla="*/ 28 w 316"/>
              <a:gd name="T61" fmla="*/ 174 h 179"/>
              <a:gd name="T62" fmla="*/ 27 w 316"/>
              <a:gd name="T63" fmla="*/ 175 h 179"/>
              <a:gd name="T64" fmla="*/ 26 w 316"/>
              <a:gd name="T65" fmla="*/ 123 h 179"/>
              <a:gd name="T66" fmla="*/ 26 w 316"/>
              <a:gd name="T67" fmla="*/ 122 h 179"/>
              <a:gd name="T68" fmla="*/ 26 w 316"/>
              <a:gd name="T69" fmla="*/ 118 h 179"/>
              <a:gd name="T70" fmla="*/ 26 w 316"/>
              <a:gd name="T71" fmla="*/ 118 h 179"/>
              <a:gd name="T72" fmla="*/ 25 w 316"/>
              <a:gd name="T73" fmla="*/ 112 h 179"/>
              <a:gd name="T74" fmla="*/ 30 w 316"/>
              <a:gd name="T75" fmla="*/ 105 h 179"/>
              <a:gd name="T76" fmla="*/ 32 w 316"/>
              <a:gd name="T77" fmla="*/ 105 h 179"/>
              <a:gd name="T78" fmla="*/ 32 w 316"/>
              <a:gd name="T79" fmla="*/ 104 h 179"/>
              <a:gd name="T80" fmla="*/ 32 w 316"/>
              <a:gd name="T81" fmla="*/ 68 h 179"/>
              <a:gd name="T82" fmla="*/ 30 w 316"/>
              <a:gd name="T83" fmla="*/ 65 h 179"/>
              <a:gd name="T84" fmla="*/ 4 w 316"/>
              <a:gd name="T85" fmla="*/ 54 h 179"/>
              <a:gd name="T86" fmla="*/ 4 w 316"/>
              <a:gd name="T87" fmla="*/ 45 h 179"/>
              <a:gd name="T88" fmla="*/ 154 w 316"/>
              <a:gd name="T89" fmla="*/ 0 h 179"/>
              <a:gd name="T90" fmla="*/ 162 w 316"/>
              <a:gd name="T91" fmla="*/ 0 h 179"/>
              <a:gd name="T92" fmla="*/ 311 w 316"/>
              <a:gd name="T93" fmla="*/ 45 h 179"/>
              <a:gd name="T94" fmla="*/ 312 w 316"/>
              <a:gd name="T95" fmla="*/ 54 h 179"/>
              <a:gd name="T96" fmla="*/ 163 w 316"/>
              <a:gd name="T97" fmla="*/ 116 h 179"/>
              <a:gd name="T98" fmla="*/ 153 w 316"/>
              <a:gd name="T99" fmla="*/ 116 h 179"/>
              <a:gd name="T100" fmla="*/ 43 w 316"/>
              <a:gd name="T101" fmla="*/ 70 h 179"/>
              <a:gd name="T102" fmla="*/ 39 w 316"/>
              <a:gd name="T103" fmla="*/ 7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179">
                <a:moveTo>
                  <a:pt x="72" y="96"/>
                </a:moveTo>
                <a:cubicBezTo>
                  <a:pt x="72" y="133"/>
                  <a:pt x="72" y="133"/>
                  <a:pt x="72" y="133"/>
                </a:cubicBezTo>
                <a:cubicBezTo>
                  <a:pt x="72" y="177"/>
                  <a:pt x="244" y="177"/>
                  <a:pt x="244" y="133"/>
                </a:cubicBezTo>
                <a:cubicBezTo>
                  <a:pt x="244" y="96"/>
                  <a:pt x="244" y="96"/>
                  <a:pt x="244" y="96"/>
                </a:cubicBezTo>
                <a:cubicBezTo>
                  <a:pt x="244" y="92"/>
                  <a:pt x="240" y="89"/>
                  <a:pt x="237" y="91"/>
                </a:cubicBezTo>
                <a:cubicBezTo>
                  <a:pt x="163" y="122"/>
                  <a:pt x="163" y="122"/>
                  <a:pt x="163" y="122"/>
                </a:cubicBezTo>
                <a:cubicBezTo>
                  <a:pt x="160" y="123"/>
                  <a:pt x="156" y="123"/>
                  <a:pt x="153" y="122"/>
                </a:cubicBezTo>
                <a:cubicBezTo>
                  <a:pt x="80" y="91"/>
                  <a:pt x="80" y="91"/>
                  <a:pt x="80" y="91"/>
                </a:cubicBezTo>
                <a:cubicBezTo>
                  <a:pt x="76" y="89"/>
                  <a:pt x="72" y="92"/>
                  <a:pt x="72" y="96"/>
                </a:cubicBezTo>
                <a:close/>
                <a:moveTo>
                  <a:pt x="39" y="73"/>
                </a:moveTo>
                <a:cubicBezTo>
                  <a:pt x="39" y="106"/>
                  <a:pt x="39" y="106"/>
                  <a:pt x="39" y="106"/>
                </a:cubicBezTo>
                <a:cubicBezTo>
                  <a:pt x="39" y="106"/>
                  <a:pt x="39" y="106"/>
                  <a:pt x="39" y="107"/>
                </a:cubicBezTo>
                <a:cubicBezTo>
                  <a:pt x="40" y="107"/>
                  <a:pt x="40" y="107"/>
                  <a:pt x="41" y="107"/>
                </a:cubicBezTo>
                <a:cubicBezTo>
                  <a:pt x="45" y="105"/>
                  <a:pt x="45" y="109"/>
                  <a:pt x="45" y="112"/>
                </a:cubicBezTo>
                <a:cubicBezTo>
                  <a:pt x="45" y="114"/>
                  <a:pt x="45" y="117"/>
                  <a:pt x="44" y="119"/>
                </a:cubicBezTo>
                <a:cubicBezTo>
                  <a:pt x="44" y="119"/>
                  <a:pt x="44" y="119"/>
                  <a:pt x="44" y="119"/>
                </a:cubicBezTo>
                <a:cubicBezTo>
                  <a:pt x="46" y="120"/>
                  <a:pt x="46" y="123"/>
                  <a:pt x="44" y="123"/>
                </a:cubicBezTo>
                <a:cubicBezTo>
                  <a:pt x="44" y="123"/>
                  <a:pt x="44" y="124"/>
                  <a:pt x="44" y="124"/>
                </a:cubicBezTo>
                <a:cubicBezTo>
                  <a:pt x="53" y="139"/>
                  <a:pt x="57" y="161"/>
                  <a:pt x="42" y="174"/>
                </a:cubicBezTo>
                <a:cubicBezTo>
                  <a:pt x="41" y="175"/>
                  <a:pt x="41" y="175"/>
                  <a:pt x="41" y="174"/>
                </a:cubicBezTo>
                <a:cubicBezTo>
                  <a:pt x="41" y="172"/>
                  <a:pt x="42" y="171"/>
                  <a:pt x="42" y="169"/>
                </a:cubicBezTo>
                <a:cubicBezTo>
                  <a:pt x="43" y="163"/>
                  <a:pt x="42" y="163"/>
                  <a:pt x="40" y="169"/>
                </a:cubicBezTo>
                <a:cubicBezTo>
                  <a:pt x="39" y="173"/>
                  <a:pt x="37" y="176"/>
                  <a:pt x="35" y="179"/>
                </a:cubicBezTo>
                <a:cubicBezTo>
                  <a:pt x="35" y="179"/>
                  <a:pt x="34" y="179"/>
                  <a:pt x="34" y="178"/>
                </a:cubicBezTo>
                <a:cubicBezTo>
                  <a:pt x="34" y="175"/>
                  <a:pt x="34" y="172"/>
                  <a:pt x="33" y="168"/>
                </a:cubicBezTo>
                <a:cubicBezTo>
                  <a:pt x="33" y="161"/>
                  <a:pt x="32" y="160"/>
                  <a:pt x="31" y="166"/>
                </a:cubicBezTo>
                <a:cubicBezTo>
                  <a:pt x="31" y="168"/>
                  <a:pt x="31" y="170"/>
                  <a:pt x="31" y="172"/>
                </a:cubicBezTo>
                <a:cubicBezTo>
                  <a:pt x="31" y="173"/>
                  <a:pt x="31" y="174"/>
                  <a:pt x="30" y="172"/>
                </a:cubicBezTo>
                <a:cubicBezTo>
                  <a:pt x="30" y="171"/>
                  <a:pt x="30" y="170"/>
                  <a:pt x="29" y="168"/>
                </a:cubicBezTo>
                <a:cubicBezTo>
                  <a:pt x="28" y="165"/>
                  <a:pt x="28" y="165"/>
                  <a:pt x="28" y="169"/>
                </a:cubicBezTo>
                <a:cubicBezTo>
                  <a:pt x="28" y="171"/>
                  <a:pt x="28" y="172"/>
                  <a:pt x="28" y="174"/>
                </a:cubicBezTo>
                <a:cubicBezTo>
                  <a:pt x="28" y="175"/>
                  <a:pt x="28" y="175"/>
                  <a:pt x="27" y="175"/>
                </a:cubicBezTo>
                <a:cubicBezTo>
                  <a:pt x="13" y="162"/>
                  <a:pt x="13" y="142"/>
                  <a:pt x="26" y="123"/>
                </a:cubicBezTo>
                <a:cubicBezTo>
                  <a:pt x="26" y="123"/>
                  <a:pt x="26" y="123"/>
                  <a:pt x="26" y="122"/>
                </a:cubicBezTo>
                <a:cubicBezTo>
                  <a:pt x="23" y="122"/>
                  <a:pt x="23" y="119"/>
                  <a:pt x="26" y="118"/>
                </a:cubicBezTo>
                <a:cubicBezTo>
                  <a:pt x="26" y="118"/>
                  <a:pt x="26" y="118"/>
                  <a:pt x="26" y="118"/>
                </a:cubicBezTo>
                <a:cubicBezTo>
                  <a:pt x="26" y="116"/>
                  <a:pt x="25" y="114"/>
                  <a:pt x="25" y="112"/>
                </a:cubicBezTo>
                <a:cubicBezTo>
                  <a:pt x="25" y="110"/>
                  <a:pt x="27" y="104"/>
                  <a:pt x="30" y="105"/>
                </a:cubicBezTo>
                <a:cubicBezTo>
                  <a:pt x="31" y="106"/>
                  <a:pt x="31" y="106"/>
                  <a:pt x="32" y="105"/>
                </a:cubicBezTo>
                <a:cubicBezTo>
                  <a:pt x="32" y="105"/>
                  <a:pt x="32" y="105"/>
                  <a:pt x="32" y="104"/>
                </a:cubicBezTo>
                <a:cubicBezTo>
                  <a:pt x="32" y="68"/>
                  <a:pt x="32" y="68"/>
                  <a:pt x="32" y="68"/>
                </a:cubicBezTo>
                <a:cubicBezTo>
                  <a:pt x="32" y="67"/>
                  <a:pt x="32" y="65"/>
                  <a:pt x="30" y="65"/>
                </a:cubicBezTo>
                <a:cubicBezTo>
                  <a:pt x="4" y="54"/>
                  <a:pt x="4" y="54"/>
                  <a:pt x="4" y="54"/>
                </a:cubicBezTo>
                <a:cubicBezTo>
                  <a:pt x="0" y="52"/>
                  <a:pt x="0" y="46"/>
                  <a:pt x="4" y="45"/>
                </a:cubicBezTo>
                <a:cubicBezTo>
                  <a:pt x="154" y="0"/>
                  <a:pt x="154" y="0"/>
                  <a:pt x="154" y="0"/>
                </a:cubicBezTo>
                <a:cubicBezTo>
                  <a:pt x="157" y="0"/>
                  <a:pt x="159" y="0"/>
                  <a:pt x="162" y="0"/>
                </a:cubicBezTo>
                <a:cubicBezTo>
                  <a:pt x="311" y="45"/>
                  <a:pt x="311" y="45"/>
                  <a:pt x="311" y="45"/>
                </a:cubicBezTo>
                <a:cubicBezTo>
                  <a:pt x="316" y="46"/>
                  <a:pt x="316" y="52"/>
                  <a:pt x="312" y="54"/>
                </a:cubicBezTo>
                <a:cubicBezTo>
                  <a:pt x="163" y="116"/>
                  <a:pt x="163" y="116"/>
                  <a:pt x="163" y="116"/>
                </a:cubicBezTo>
                <a:cubicBezTo>
                  <a:pt x="160" y="118"/>
                  <a:pt x="156" y="118"/>
                  <a:pt x="153" y="116"/>
                </a:cubicBezTo>
                <a:cubicBezTo>
                  <a:pt x="43" y="70"/>
                  <a:pt x="43" y="70"/>
                  <a:pt x="43" y="70"/>
                </a:cubicBezTo>
                <a:cubicBezTo>
                  <a:pt x="41" y="69"/>
                  <a:pt x="39" y="71"/>
                  <a:pt x="39" y="73"/>
                </a:cubicBezTo>
                <a:close/>
              </a:path>
            </a:pathLst>
          </a:custGeom>
          <a:solidFill>
            <a:schemeClr val="accent4">
              <a:lumMod val="75000"/>
            </a:schemeClr>
          </a:solidFill>
          <a:ln>
            <a:noFill/>
          </a:ln>
        </p:spPr>
        <p:txBody>
          <a:bodyPr vert="horz" wrap="square" lIns="128580" tIns="64290" rIns="128580" bIns="64290" numCol="1" anchor="t" anchorCtr="0" compatLnSpc="1"/>
          <a:lstStyle/>
          <a:p>
            <a:endParaRPr lang="zh-CN" altLang="en-US"/>
          </a:p>
        </p:txBody>
      </p:sp>
      <p:sp>
        <p:nvSpPr>
          <p:cNvPr id="25" name="矩形 24"/>
          <p:cNvSpPr/>
          <p:nvPr/>
        </p:nvSpPr>
        <p:spPr>
          <a:xfrm>
            <a:off x="1217492" y="156237"/>
            <a:ext cx="2339102" cy="604268"/>
          </a:xfrm>
          <a:prstGeom prst="rect">
            <a:avLst/>
          </a:prstGeom>
        </p:spPr>
        <p:txBody>
          <a:bodyPr wrap="none">
            <a:spAutoFit/>
          </a:bodyPr>
          <a:lstStyle/>
          <a:p>
            <a:pPr>
              <a:lnSpc>
                <a:spcPct val="130000"/>
              </a:lnSpc>
            </a:pPr>
            <a:r>
              <a:rPr lang="zh-CN" altLang="en-US" sz="2800" dirty="0">
                <a:solidFill>
                  <a:schemeClr val="accent4">
                    <a:lumMod val="75000"/>
                  </a:schemeClr>
                </a:solidFill>
                <a:latin typeface="方正大黑简体" panose="02010601030101010101" pitchFamily="65" charset="-122"/>
                <a:ea typeface="方正大黑简体" panose="02010601030101010101" pitchFamily="65" charset="-122"/>
              </a:rPr>
              <a:t>论文总结概述</a:t>
            </a:r>
          </a:p>
        </p:txBody>
      </p:sp>
      <p:grpSp>
        <p:nvGrpSpPr>
          <p:cNvPr id="26" name="组合 25"/>
          <p:cNvGrpSpPr/>
          <p:nvPr/>
        </p:nvGrpSpPr>
        <p:grpSpPr>
          <a:xfrm>
            <a:off x="506899" y="557524"/>
            <a:ext cx="11685101" cy="88135"/>
            <a:chOff x="506899" y="557524"/>
            <a:chExt cx="11685101" cy="88135"/>
          </a:xfrm>
        </p:grpSpPr>
        <p:grpSp>
          <p:nvGrpSpPr>
            <p:cNvPr id="27" name="组合 26"/>
            <p:cNvGrpSpPr/>
            <p:nvPr/>
          </p:nvGrpSpPr>
          <p:grpSpPr>
            <a:xfrm>
              <a:off x="506899" y="601592"/>
              <a:ext cx="11685101" cy="0"/>
              <a:chOff x="584018" y="645660"/>
              <a:chExt cx="11685101" cy="0"/>
            </a:xfrm>
          </p:grpSpPr>
          <p:cxnSp>
            <p:nvCxnSpPr>
              <p:cNvPr id="31" name="直接连接符 30"/>
              <p:cNvCxnSpPr/>
              <p:nvPr/>
            </p:nvCxnSpPr>
            <p:spPr>
              <a:xfrm>
                <a:off x="3547432" y="645660"/>
                <a:ext cx="7524521"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84018" y="645660"/>
                <a:ext cx="793215"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1722071" y="645660"/>
                <a:ext cx="547048"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8" name="椭圆 27"/>
            <p:cNvSpPr/>
            <p:nvPr/>
          </p:nvSpPr>
          <p:spPr>
            <a:xfrm>
              <a:off x="11082968"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1259237"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1435506"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25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2" presetClass="entr" presetSubtype="1" fill="hold" grpId="0" nodeType="withEffect" p14:presetBounceEnd="26000">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14:bounceEnd="26000">
                                          <p:cBhvr additive="base">
                                            <p:cTn id="15" dur="500" fill="hold"/>
                                            <p:tgtEl>
                                              <p:spTgt spid="25"/>
                                            </p:tgtEl>
                                            <p:attrNameLst>
                                              <p:attrName>ppt_x</p:attrName>
                                            </p:attrNameLst>
                                          </p:cBhvr>
                                          <p:tavLst>
                                            <p:tav tm="0">
                                              <p:val>
                                                <p:strVal val="#ppt_x"/>
                                              </p:val>
                                            </p:tav>
                                            <p:tav tm="100000">
                                              <p:val>
                                                <p:strVal val="#ppt_x"/>
                                              </p:val>
                                            </p:tav>
                                          </p:tavLst>
                                        </p:anim>
                                        <p:anim calcmode="lin" valueType="num" p14:bounceEnd="26000">
                                          <p:cBhvr additive="base">
                                            <p:cTn id="16" dur="500" fill="hold"/>
                                            <p:tgtEl>
                                              <p:spTgt spid="25"/>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10" presetClass="entr" presetSubtype="0" fill="hold" grpId="0" nodeType="afterEffect">
                                      <p:stCondLst>
                                        <p:cond delay="0"/>
                                      </p:stCondLst>
                                      <p:childTnLst>
                                        <p:set>
                                          <p:cBhvr>
                                            <p:cTn id="19" dur="1" fill="hold">
                                              <p:stCondLst>
                                                <p:cond delay="0"/>
                                              </p:stCondLst>
                                            </p:cTn>
                                            <p:tgtEl>
                                              <p:spTgt spid="114"/>
                                            </p:tgtEl>
                                            <p:attrNameLst>
                                              <p:attrName>style.visibility</p:attrName>
                                            </p:attrNameLst>
                                          </p:cBhvr>
                                          <p:to>
                                            <p:strVal val="visible"/>
                                          </p:to>
                                        </p:set>
                                        <p:animEffect transition="in" filter="fade">
                                          <p:cBhvr>
                                            <p:cTn id="20" dur="250"/>
                                            <p:tgtEl>
                                              <p:spTgt spid="114"/>
                                            </p:tgtEl>
                                          </p:cBhvr>
                                        </p:animEffect>
                                      </p:childTnLst>
                                    </p:cTn>
                                  </p:par>
                                </p:childTnLst>
                              </p:cTn>
                            </p:par>
                            <p:par>
                              <p:cTn id="21" fill="hold">
                                <p:stCondLst>
                                  <p:cond delay="1750"/>
                                </p:stCondLst>
                                <p:childTnLst>
                                  <p:par>
                                    <p:cTn id="22" presetID="10" presetClass="entr" presetSubtype="0" fill="hold" grpId="0" nodeType="after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fade">
                                          <p:cBhvr>
                                            <p:cTn id="24" dur="250"/>
                                            <p:tgtEl>
                                              <p:spTgt spid="118"/>
                                            </p:tgtEl>
                                          </p:cBhvr>
                                        </p:animEffect>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126"/>
                                            </p:tgtEl>
                                            <p:attrNameLst>
                                              <p:attrName>style.visibility</p:attrName>
                                            </p:attrNameLst>
                                          </p:cBhvr>
                                          <p:to>
                                            <p:strVal val="visible"/>
                                          </p:to>
                                        </p:set>
                                        <p:animEffect transition="in" filter="fade">
                                          <p:cBhvr>
                                            <p:cTn id="28" dur="250"/>
                                            <p:tgtEl>
                                              <p:spTgt spid="126"/>
                                            </p:tgtEl>
                                          </p:cBhvr>
                                        </p:animEffect>
                                      </p:childTnLst>
                                    </p:cTn>
                                  </p:par>
                                </p:childTnLst>
                              </p:cTn>
                            </p:par>
                            <p:par>
                              <p:cTn id="29" fill="hold">
                                <p:stCondLst>
                                  <p:cond delay="275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3250"/>
                                </p:stCondLst>
                                <p:childTnLst>
                                  <p:par>
                                    <p:cTn id="34" presetID="10"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par>
                              <p:cTn id="37" fill="hold">
                                <p:stCondLst>
                                  <p:cond delay="3750"/>
                                </p:stCondLst>
                                <p:childTnLst>
                                  <p:par>
                                    <p:cTn id="38" presetID="10" presetClass="entr" presetSubtype="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8" grpId="0" animBg="1"/>
          <p:bldP spid="126" grpId="0" animBg="1"/>
          <p:bldP spid="24" grpId="0" animBg="1"/>
          <p:bldP spid="2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25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2" presetClass="entr" presetSubtype="1" fill="hold" grpId="0"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10" presetClass="entr" presetSubtype="0" fill="hold" grpId="0" nodeType="afterEffect">
                                      <p:stCondLst>
                                        <p:cond delay="0"/>
                                      </p:stCondLst>
                                      <p:childTnLst>
                                        <p:set>
                                          <p:cBhvr>
                                            <p:cTn id="19" dur="1" fill="hold">
                                              <p:stCondLst>
                                                <p:cond delay="0"/>
                                              </p:stCondLst>
                                            </p:cTn>
                                            <p:tgtEl>
                                              <p:spTgt spid="114"/>
                                            </p:tgtEl>
                                            <p:attrNameLst>
                                              <p:attrName>style.visibility</p:attrName>
                                            </p:attrNameLst>
                                          </p:cBhvr>
                                          <p:to>
                                            <p:strVal val="visible"/>
                                          </p:to>
                                        </p:set>
                                        <p:animEffect transition="in" filter="fade">
                                          <p:cBhvr>
                                            <p:cTn id="20" dur="250"/>
                                            <p:tgtEl>
                                              <p:spTgt spid="114"/>
                                            </p:tgtEl>
                                          </p:cBhvr>
                                        </p:animEffect>
                                      </p:childTnLst>
                                    </p:cTn>
                                  </p:par>
                                </p:childTnLst>
                              </p:cTn>
                            </p:par>
                            <p:par>
                              <p:cTn id="21" fill="hold">
                                <p:stCondLst>
                                  <p:cond delay="1750"/>
                                </p:stCondLst>
                                <p:childTnLst>
                                  <p:par>
                                    <p:cTn id="22" presetID="10" presetClass="entr" presetSubtype="0" fill="hold" grpId="0" nodeType="after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fade">
                                          <p:cBhvr>
                                            <p:cTn id="24" dur="250"/>
                                            <p:tgtEl>
                                              <p:spTgt spid="118"/>
                                            </p:tgtEl>
                                          </p:cBhvr>
                                        </p:animEffect>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126"/>
                                            </p:tgtEl>
                                            <p:attrNameLst>
                                              <p:attrName>style.visibility</p:attrName>
                                            </p:attrNameLst>
                                          </p:cBhvr>
                                          <p:to>
                                            <p:strVal val="visible"/>
                                          </p:to>
                                        </p:set>
                                        <p:animEffect transition="in" filter="fade">
                                          <p:cBhvr>
                                            <p:cTn id="28" dur="250"/>
                                            <p:tgtEl>
                                              <p:spTgt spid="126"/>
                                            </p:tgtEl>
                                          </p:cBhvr>
                                        </p:animEffect>
                                      </p:childTnLst>
                                    </p:cTn>
                                  </p:par>
                                </p:childTnLst>
                              </p:cTn>
                            </p:par>
                            <p:par>
                              <p:cTn id="29" fill="hold">
                                <p:stCondLst>
                                  <p:cond delay="275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3250"/>
                                </p:stCondLst>
                                <p:childTnLst>
                                  <p:par>
                                    <p:cTn id="34" presetID="10"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par>
                              <p:cTn id="37" fill="hold">
                                <p:stCondLst>
                                  <p:cond delay="3750"/>
                                </p:stCondLst>
                                <p:childTnLst>
                                  <p:par>
                                    <p:cTn id="38" presetID="10" presetClass="entr" presetSubtype="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8" grpId="0" animBg="1"/>
          <p:bldP spid="126" grpId="0" animBg="1"/>
          <p:bldP spid="24" grpId="0" animBg="1"/>
          <p:bldP spid="25" grpId="0"/>
        </p:bldLst>
      </p:timing>
    </mc:Fallback>
  </mc:AlternateContent>
</p:sld>
</file>

<file path=ppt/slides/slide21.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MH_Other_1"/>
          <p:cNvSpPr/>
          <p:nvPr>
            <p:custDataLst>
              <p:tags r:id="rId1"/>
            </p:custDataLst>
          </p:nvPr>
        </p:nvSpPr>
        <p:spPr>
          <a:xfrm>
            <a:off x="4487864" y="2049464"/>
            <a:ext cx="1582737" cy="1582737"/>
          </a:xfrm>
          <a:custGeom>
            <a:avLst/>
            <a:gdLst>
              <a:gd name="connsiteX0" fmla="*/ 1583559 w 1583559"/>
              <a:gd name="connsiteY0" fmla="*/ 0 h 1583558"/>
              <a:gd name="connsiteX1" fmla="*/ 1583559 w 1583559"/>
              <a:gd name="connsiteY1" fmla="*/ 1583558 h 1583558"/>
              <a:gd name="connsiteX2" fmla="*/ 0 w 1583559"/>
              <a:gd name="connsiteY2" fmla="*/ 1583558 h 1583558"/>
              <a:gd name="connsiteX3" fmla="*/ 1583559 w 1583559"/>
              <a:gd name="connsiteY3" fmla="*/ 0 h 1583558"/>
            </a:gdLst>
            <a:ahLst/>
            <a:cxnLst>
              <a:cxn ang="0">
                <a:pos x="connsiteX0" y="connsiteY0"/>
              </a:cxn>
              <a:cxn ang="0">
                <a:pos x="connsiteX1" y="connsiteY1"/>
              </a:cxn>
              <a:cxn ang="0">
                <a:pos x="connsiteX2" y="connsiteY2"/>
              </a:cxn>
              <a:cxn ang="0">
                <a:pos x="connsiteX3" y="connsiteY3"/>
              </a:cxn>
            </a:cxnLst>
            <a:rect l="l" t="t" r="r" b="b"/>
            <a:pathLst>
              <a:path w="1583559" h="1583558">
                <a:moveTo>
                  <a:pt x="1583559" y="0"/>
                </a:moveTo>
                <a:lnTo>
                  <a:pt x="1583559" y="1583558"/>
                </a:lnTo>
                <a:lnTo>
                  <a:pt x="0" y="1583558"/>
                </a:lnTo>
                <a:cubicBezTo>
                  <a:pt x="0" y="708983"/>
                  <a:pt x="708984" y="0"/>
                  <a:pt x="1583559"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dirty="0">
                <a:solidFill>
                  <a:srgbClr val="FFFFFF"/>
                </a:solidFill>
                <a:latin typeface="Adobe Gothic Std B" panose="020B0800000000000000" pitchFamily="34" charset="-128"/>
                <a:ea typeface="Adobe Gothic Std B" panose="020B0800000000000000" pitchFamily="34" charset="-128"/>
              </a:rPr>
              <a:t>S</a:t>
            </a:r>
            <a:endParaRPr lang="zh-CN" altLang="en-US" sz="3600" dirty="0">
              <a:solidFill>
                <a:srgbClr val="FFFFFF"/>
              </a:solidFill>
              <a:latin typeface="Adobe Gothic Std B" panose="020B0800000000000000" pitchFamily="34" charset="-128"/>
            </a:endParaRPr>
          </a:p>
        </p:txBody>
      </p:sp>
      <p:sp>
        <p:nvSpPr>
          <p:cNvPr id="68" name="MH_Other_2"/>
          <p:cNvSpPr/>
          <p:nvPr>
            <p:custDataLst>
              <p:tags r:id="rId2"/>
            </p:custDataLst>
          </p:nvPr>
        </p:nvSpPr>
        <p:spPr>
          <a:xfrm>
            <a:off x="6191251" y="2049464"/>
            <a:ext cx="1584325" cy="1582737"/>
          </a:xfrm>
          <a:custGeom>
            <a:avLst/>
            <a:gdLst>
              <a:gd name="connsiteX0" fmla="*/ 0 w 1583559"/>
              <a:gd name="connsiteY0" fmla="*/ 0 h 1583558"/>
              <a:gd name="connsiteX1" fmla="*/ 1583559 w 1583559"/>
              <a:gd name="connsiteY1" fmla="*/ 1583558 h 1583558"/>
              <a:gd name="connsiteX2" fmla="*/ 0 w 1583559"/>
              <a:gd name="connsiteY2" fmla="*/ 1583558 h 1583558"/>
            </a:gdLst>
            <a:ahLst/>
            <a:cxnLst>
              <a:cxn ang="0">
                <a:pos x="connsiteX0" y="connsiteY0"/>
              </a:cxn>
              <a:cxn ang="0">
                <a:pos x="connsiteX1" y="connsiteY1"/>
              </a:cxn>
              <a:cxn ang="0">
                <a:pos x="connsiteX2" y="connsiteY2"/>
              </a:cxn>
            </a:cxnLst>
            <a:rect l="l" t="t" r="r" b="b"/>
            <a:pathLst>
              <a:path w="1583559" h="1583558">
                <a:moveTo>
                  <a:pt x="0" y="0"/>
                </a:moveTo>
                <a:cubicBezTo>
                  <a:pt x="874575" y="0"/>
                  <a:pt x="1583559" y="708983"/>
                  <a:pt x="1583559" y="1583558"/>
                </a:cubicBezTo>
                <a:lnTo>
                  <a:pt x="0" y="158355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dirty="0">
                <a:solidFill>
                  <a:srgbClr val="FFFFFF"/>
                </a:solidFill>
                <a:latin typeface="Adobe Gothic Std B" panose="020B0800000000000000" pitchFamily="34" charset="-128"/>
                <a:ea typeface="Adobe Gothic Std B" panose="020B0800000000000000" pitchFamily="34" charset="-128"/>
              </a:rPr>
              <a:t>T</a:t>
            </a:r>
            <a:endParaRPr lang="zh-CN" altLang="en-US" sz="3600" dirty="0">
              <a:solidFill>
                <a:srgbClr val="FFFFFF"/>
              </a:solidFill>
              <a:latin typeface="Adobe Gothic Std B" panose="020B0800000000000000" pitchFamily="34" charset="-128"/>
            </a:endParaRPr>
          </a:p>
        </p:txBody>
      </p:sp>
      <p:sp>
        <p:nvSpPr>
          <p:cNvPr id="69" name="MH_Other_3"/>
          <p:cNvSpPr/>
          <p:nvPr>
            <p:custDataLst>
              <p:tags r:id="rId3"/>
            </p:custDataLst>
          </p:nvPr>
        </p:nvSpPr>
        <p:spPr>
          <a:xfrm>
            <a:off x="6191251" y="3748089"/>
            <a:ext cx="1584325" cy="1582737"/>
          </a:xfrm>
          <a:custGeom>
            <a:avLst/>
            <a:gdLst>
              <a:gd name="connsiteX0" fmla="*/ 0 w 1583559"/>
              <a:gd name="connsiteY0" fmla="*/ 0 h 1583558"/>
              <a:gd name="connsiteX1" fmla="*/ 1583559 w 1583559"/>
              <a:gd name="connsiteY1" fmla="*/ 0 h 1583558"/>
              <a:gd name="connsiteX2" fmla="*/ 0 w 1583559"/>
              <a:gd name="connsiteY2" fmla="*/ 1583558 h 1583558"/>
            </a:gdLst>
            <a:ahLst/>
            <a:cxnLst>
              <a:cxn ang="0">
                <a:pos x="connsiteX0" y="connsiteY0"/>
              </a:cxn>
              <a:cxn ang="0">
                <a:pos x="connsiteX1" y="connsiteY1"/>
              </a:cxn>
              <a:cxn ang="0">
                <a:pos x="connsiteX2" y="connsiteY2"/>
              </a:cxn>
            </a:cxnLst>
            <a:rect l="l" t="t" r="r" b="b"/>
            <a:pathLst>
              <a:path w="1583559" h="1583558">
                <a:moveTo>
                  <a:pt x="0" y="0"/>
                </a:moveTo>
                <a:lnTo>
                  <a:pt x="1583559" y="0"/>
                </a:lnTo>
                <a:cubicBezTo>
                  <a:pt x="1583559" y="874575"/>
                  <a:pt x="874575" y="1583558"/>
                  <a:pt x="0" y="158355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HK" sz="3600">
                <a:solidFill>
                  <a:srgbClr val="FFFFFF"/>
                </a:solidFill>
                <a:latin typeface="Adobe Gothic Std B" panose="020B0800000000000000" pitchFamily="34" charset="-128"/>
                <a:ea typeface="Adobe Gothic Std B" panose="020B0800000000000000" pitchFamily="34" charset="-128"/>
              </a:rPr>
              <a:t>O</a:t>
            </a:r>
            <a:endParaRPr lang="zh-HK" altLang="en-US" sz="3600">
              <a:solidFill>
                <a:srgbClr val="FFFFFF"/>
              </a:solidFill>
              <a:latin typeface="Adobe Gothic Std B" panose="020B0800000000000000" pitchFamily="34" charset="-128"/>
              <a:ea typeface="PMingLiU" panose="02020500000000000000" pitchFamily="18" charset="-120"/>
            </a:endParaRPr>
          </a:p>
        </p:txBody>
      </p:sp>
      <p:sp>
        <p:nvSpPr>
          <p:cNvPr id="70" name="MH_Other_4"/>
          <p:cNvSpPr/>
          <p:nvPr>
            <p:custDataLst>
              <p:tags r:id="rId4"/>
            </p:custDataLst>
          </p:nvPr>
        </p:nvSpPr>
        <p:spPr>
          <a:xfrm flipH="1">
            <a:off x="4487864" y="3748089"/>
            <a:ext cx="1582737" cy="1582737"/>
          </a:xfrm>
          <a:custGeom>
            <a:avLst/>
            <a:gdLst>
              <a:gd name="connsiteX0" fmla="*/ 1583553 w 1583553"/>
              <a:gd name="connsiteY0" fmla="*/ 0 h 1583440"/>
              <a:gd name="connsiteX1" fmla="*/ 0 w 1583553"/>
              <a:gd name="connsiteY1" fmla="*/ 0 h 1583440"/>
              <a:gd name="connsiteX2" fmla="*/ 0 w 1583553"/>
              <a:gd name="connsiteY2" fmla="*/ 1583440 h 1583440"/>
              <a:gd name="connsiteX3" fmla="*/ 1575383 w 1583553"/>
              <a:gd name="connsiteY3" fmla="*/ 161792 h 1583440"/>
            </a:gdLst>
            <a:ahLst/>
            <a:cxnLst>
              <a:cxn ang="0">
                <a:pos x="connsiteX0" y="connsiteY0"/>
              </a:cxn>
              <a:cxn ang="0">
                <a:pos x="connsiteX1" y="connsiteY1"/>
              </a:cxn>
              <a:cxn ang="0">
                <a:pos x="connsiteX2" y="connsiteY2"/>
              </a:cxn>
              <a:cxn ang="0">
                <a:pos x="connsiteX3" y="connsiteY3"/>
              </a:cxn>
            </a:cxnLst>
            <a:rect l="l" t="t" r="r" b="b"/>
            <a:pathLst>
              <a:path w="1583553" h="1583440">
                <a:moveTo>
                  <a:pt x="1583553" y="0"/>
                </a:moveTo>
                <a:lnTo>
                  <a:pt x="0" y="0"/>
                </a:lnTo>
                <a:lnTo>
                  <a:pt x="0" y="1583440"/>
                </a:lnTo>
                <a:cubicBezTo>
                  <a:pt x="819914" y="1583440"/>
                  <a:pt x="1494289" y="960311"/>
                  <a:pt x="1575383" y="16179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HK" sz="3600">
                <a:solidFill>
                  <a:srgbClr val="FFFFFF"/>
                </a:solidFill>
                <a:latin typeface="Adobe Gothic Std B" panose="020B0800000000000000" pitchFamily="34" charset="-128"/>
                <a:ea typeface="Adobe Gothic Std B" panose="020B0800000000000000" pitchFamily="34" charset="-128"/>
              </a:rPr>
              <a:t>W</a:t>
            </a:r>
            <a:endParaRPr lang="zh-HK" altLang="en-US" sz="3600">
              <a:solidFill>
                <a:srgbClr val="FFFFFF"/>
              </a:solidFill>
              <a:latin typeface="Adobe Gothic Std B" panose="020B0800000000000000" pitchFamily="34" charset="-128"/>
              <a:ea typeface="PMingLiU" panose="02020500000000000000" pitchFamily="18" charset="-120"/>
            </a:endParaRPr>
          </a:p>
        </p:txBody>
      </p:sp>
      <p:sp>
        <p:nvSpPr>
          <p:cNvPr id="71" name="MH_Title_1"/>
          <p:cNvSpPr/>
          <p:nvPr>
            <p:custDataLst>
              <p:tags r:id="rId5"/>
            </p:custDataLst>
          </p:nvPr>
        </p:nvSpPr>
        <p:spPr>
          <a:xfrm>
            <a:off x="5299075" y="2865438"/>
            <a:ext cx="1651000" cy="1649412"/>
          </a:xfrm>
          <a:prstGeom prst="ellipse">
            <a:avLst/>
          </a:prstGeom>
          <a:solidFill>
            <a:srgbClr val="FFFFFF"/>
          </a:solidFill>
          <a:ln w="38100">
            <a:noFill/>
          </a:ln>
          <a:effectLst>
            <a:outerShdw blurRad="63500" sx="102000" sy="102000" algn="ctr" rotWithShape="0">
              <a:srgbClr val="7E828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400" b="1" dirty="0">
                <a:solidFill>
                  <a:srgbClr val="43A172"/>
                </a:solidFill>
              </a:rPr>
              <a:t>添加</a:t>
            </a:r>
            <a:endParaRPr lang="en-US" altLang="zh-CN" sz="2400" b="1" dirty="0">
              <a:solidFill>
                <a:srgbClr val="43A172"/>
              </a:solidFill>
            </a:endParaRPr>
          </a:p>
          <a:p>
            <a:pPr algn="ctr">
              <a:defRPr/>
            </a:pPr>
            <a:r>
              <a:rPr lang="zh-CN" altLang="en-US" sz="2400" b="1" dirty="0">
                <a:solidFill>
                  <a:srgbClr val="43A172"/>
                </a:solidFill>
              </a:rPr>
              <a:t>文字</a:t>
            </a:r>
            <a:endParaRPr lang="zh-HK" altLang="en-US" sz="2400" b="1" dirty="0">
              <a:solidFill>
                <a:srgbClr val="43A172"/>
              </a:solidFill>
            </a:endParaRPr>
          </a:p>
        </p:txBody>
      </p:sp>
      <p:grpSp>
        <p:nvGrpSpPr>
          <p:cNvPr id="6" name="组合 5"/>
          <p:cNvGrpSpPr/>
          <p:nvPr/>
        </p:nvGrpSpPr>
        <p:grpSpPr>
          <a:xfrm>
            <a:off x="1620045" y="2049464"/>
            <a:ext cx="2462213" cy="1328463"/>
            <a:chOff x="1905001" y="2071566"/>
            <a:chExt cx="2462213" cy="1328463"/>
          </a:xfrm>
        </p:grpSpPr>
        <p:sp>
          <p:nvSpPr>
            <p:cNvPr id="84" name="TextBox 11"/>
            <p:cNvSpPr txBox="1"/>
            <p:nvPr/>
          </p:nvSpPr>
          <p:spPr>
            <a:xfrm>
              <a:off x="1905001" y="2476699"/>
              <a:ext cx="2462213" cy="923330"/>
            </a:xfrm>
            <a:prstGeom prst="rect">
              <a:avLst/>
            </a:prstGeom>
            <a:noFill/>
          </p:spPr>
          <p:txBody>
            <a:bodyPr wrap="none" lIns="0" tIns="0" rIns="0" bIns="0" rtlCol="0">
              <a:spAutoFit/>
            </a:bodyPr>
            <a:lstStyle/>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p>
          </p:txBody>
        </p:sp>
        <p:sp>
          <p:nvSpPr>
            <p:cNvPr id="85" name="TextBox 11"/>
            <p:cNvSpPr txBox="1"/>
            <p:nvPr/>
          </p:nvSpPr>
          <p:spPr>
            <a:xfrm>
              <a:off x="2725739" y="2071566"/>
              <a:ext cx="1641475" cy="246221"/>
            </a:xfrm>
            <a:prstGeom prst="rect">
              <a:avLst/>
            </a:prstGeom>
            <a:noFill/>
          </p:spPr>
          <p:txBody>
            <a:bodyPr wrap="none" lIns="0" tIns="0" rIns="0" bIns="0" rtlCol="0">
              <a:spAutoFit/>
            </a:bodyPr>
            <a:lstStyle/>
            <a:p>
              <a:pPr marL="0" lvl="1" algn="ctr"/>
              <a:r>
                <a:rPr lang="zh-CN" alt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5" name="直接连接符 4"/>
            <p:cNvCxnSpPr/>
            <p:nvPr/>
          </p:nvCxnSpPr>
          <p:spPr>
            <a:xfrm>
              <a:off x="1905001" y="2389037"/>
              <a:ext cx="2462213" cy="0"/>
            </a:xfrm>
            <a:prstGeom prst="line">
              <a:avLst/>
            </a:prstGeom>
            <a:ln w="19050">
              <a:solidFill>
                <a:srgbClr val="31937B"/>
              </a:solidFill>
            </a:ln>
          </p:spPr>
          <p:style>
            <a:lnRef idx="1">
              <a:schemeClr val="accent1"/>
            </a:lnRef>
            <a:fillRef idx="0">
              <a:schemeClr val="accent1"/>
            </a:fillRef>
            <a:effectRef idx="0">
              <a:schemeClr val="accent1"/>
            </a:effectRef>
            <a:fontRef idx="minor">
              <a:schemeClr val="tx1"/>
            </a:fontRef>
          </p:style>
        </p:cxnSp>
      </p:grpSp>
      <p:grpSp>
        <p:nvGrpSpPr>
          <p:cNvPr id="89" name="组合 88"/>
          <p:cNvGrpSpPr/>
          <p:nvPr/>
        </p:nvGrpSpPr>
        <p:grpSpPr>
          <a:xfrm>
            <a:off x="1620045" y="4476255"/>
            <a:ext cx="2462213" cy="1328463"/>
            <a:chOff x="1905001" y="2071566"/>
            <a:chExt cx="2462213" cy="1328463"/>
          </a:xfrm>
        </p:grpSpPr>
        <p:sp>
          <p:nvSpPr>
            <p:cNvPr id="90" name="TextBox 11"/>
            <p:cNvSpPr txBox="1"/>
            <p:nvPr/>
          </p:nvSpPr>
          <p:spPr>
            <a:xfrm>
              <a:off x="1905001" y="2476699"/>
              <a:ext cx="2462213" cy="923330"/>
            </a:xfrm>
            <a:prstGeom prst="rect">
              <a:avLst/>
            </a:prstGeom>
            <a:noFill/>
          </p:spPr>
          <p:txBody>
            <a:bodyPr wrap="none" lIns="0" tIns="0" rIns="0" bIns="0" rtlCol="0">
              <a:spAutoFit/>
            </a:bodyPr>
            <a:lstStyle/>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p>
          </p:txBody>
        </p:sp>
        <p:sp>
          <p:nvSpPr>
            <p:cNvPr id="91" name="TextBox 11"/>
            <p:cNvSpPr txBox="1"/>
            <p:nvPr/>
          </p:nvSpPr>
          <p:spPr>
            <a:xfrm>
              <a:off x="2725739" y="2071566"/>
              <a:ext cx="1641475" cy="246221"/>
            </a:xfrm>
            <a:prstGeom prst="rect">
              <a:avLst/>
            </a:prstGeom>
            <a:noFill/>
          </p:spPr>
          <p:txBody>
            <a:bodyPr wrap="none" lIns="0" tIns="0" rIns="0" bIns="0" rtlCol="0">
              <a:spAutoFit/>
            </a:bodyPr>
            <a:lstStyle/>
            <a:p>
              <a:pPr marL="0" lvl="1" algn="ctr"/>
              <a:r>
                <a:rPr lang="zh-CN" alt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92" name="直接连接符 91"/>
            <p:cNvCxnSpPr/>
            <p:nvPr/>
          </p:nvCxnSpPr>
          <p:spPr>
            <a:xfrm>
              <a:off x="1905001" y="2389037"/>
              <a:ext cx="246221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93" name="组合 92"/>
          <p:cNvGrpSpPr/>
          <p:nvPr/>
        </p:nvGrpSpPr>
        <p:grpSpPr>
          <a:xfrm>
            <a:off x="8330739" y="4476255"/>
            <a:ext cx="2462214" cy="1328463"/>
            <a:chOff x="1905000" y="2071566"/>
            <a:chExt cx="2462214" cy="1328463"/>
          </a:xfrm>
        </p:grpSpPr>
        <p:sp>
          <p:nvSpPr>
            <p:cNvPr id="94" name="TextBox 11"/>
            <p:cNvSpPr txBox="1"/>
            <p:nvPr/>
          </p:nvSpPr>
          <p:spPr>
            <a:xfrm>
              <a:off x="1905001" y="2476699"/>
              <a:ext cx="2462213" cy="923330"/>
            </a:xfrm>
            <a:prstGeom prst="rect">
              <a:avLst/>
            </a:prstGeom>
            <a:noFill/>
          </p:spPr>
          <p:txBody>
            <a:bodyPr wrap="none" lIns="0" tIns="0" rIns="0" bIns="0" rtlCol="0">
              <a:spAutoFit/>
            </a:bodyPr>
            <a:lstStyle/>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p>
          </p:txBody>
        </p:sp>
        <p:cxnSp>
          <p:nvCxnSpPr>
            <p:cNvPr id="96" name="直接连接符 95"/>
            <p:cNvCxnSpPr/>
            <p:nvPr/>
          </p:nvCxnSpPr>
          <p:spPr>
            <a:xfrm>
              <a:off x="1905001" y="2389037"/>
              <a:ext cx="246221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1" name="TextBox 11"/>
            <p:cNvSpPr txBox="1"/>
            <p:nvPr/>
          </p:nvSpPr>
          <p:spPr>
            <a:xfrm>
              <a:off x="1905000" y="2071566"/>
              <a:ext cx="1641475" cy="246221"/>
            </a:xfrm>
            <a:prstGeom prst="rect">
              <a:avLst/>
            </a:prstGeom>
            <a:noFill/>
          </p:spPr>
          <p:txBody>
            <a:bodyPr wrap="none" lIns="0" tIns="0" rIns="0" bIns="0" rtlCol="0">
              <a:spAutoFit/>
            </a:bodyPr>
            <a:lstStyle/>
            <a:p>
              <a:pPr marL="0" lvl="1" algn="ctr"/>
              <a:r>
                <a:rPr lang="zh-CN" alt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7" name="组合 96"/>
          <p:cNvGrpSpPr/>
          <p:nvPr/>
        </p:nvGrpSpPr>
        <p:grpSpPr>
          <a:xfrm>
            <a:off x="8330740" y="2049464"/>
            <a:ext cx="2462213" cy="1328463"/>
            <a:chOff x="1905001" y="2071566"/>
            <a:chExt cx="2462213" cy="1328463"/>
          </a:xfrm>
        </p:grpSpPr>
        <p:sp>
          <p:nvSpPr>
            <p:cNvPr id="98" name="TextBox 11"/>
            <p:cNvSpPr txBox="1"/>
            <p:nvPr/>
          </p:nvSpPr>
          <p:spPr>
            <a:xfrm>
              <a:off x="1905001" y="2476699"/>
              <a:ext cx="2462213" cy="923330"/>
            </a:xfrm>
            <a:prstGeom prst="rect">
              <a:avLst/>
            </a:prstGeom>
            <a:noFill/>
          </p:spPr>
          <p:txBody>
            <a:bodyPr wrap="none" lIns="0" tIns="0" rIns="0" bIns="0" rtlCol="0">
              <a:spAutoFit/>
            </a:bodyPr>
            <a:lstStyle/>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p>
          </p:txBody>
        </p:sp>
        <p:sp>
          <p:nvSpPr>
            <p:cNvPr id="99" name="TextBox 11"/>
            <p:cNvSpPr txBox="1"/>
            <p:nvPr/>
          </p:nvSpPr>
          <p:spPr>
            <a:xfrm>
              <a:off x="1905001" y="2071566"/>
              <a:ext cx="1641475" cy="246221"/>
            </a:xfrm>
            <a:prstGeom prst="rect">
              <a:avLst/>
            </a:prstGeom>
            <a:noFill/>
          </p:spPr>
          <p:txBody>
            <a:bodyPr wrap="none" lIns="0" tIns="0" rIns="0" bIns="0" rtlCol="0">
              <a:spAutoFit/>
            </a:bodyPr>
            <a:lstStyle/>
            <a:p>
              <a:pPr marL="0" lvl="1" algn="ctr"/>
              <a:r>
                <a:rPr lang="zh-CN" alt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00" name="直接连接符 99"/>
            <p:cNvCxnSpPr/>
            <p:nvPr/>
          </p:nvCxnSpPr>
          <p:spPr>
            <a:xfrm>
              <a:off x="1905001" y="2389037"/>
              <a:ext cx="246221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2" name="Freeform 7"/>
          <p:cNvSpPr>
            <a:spLocks noEditPoints="1"/>
          </p:cNvSpPr>
          <p:nvPr/>
        </p:nvSpPr>
        <p:spPr bwMode="auto">
          <a:xfrm>
            <a:off x="274267" y="177608"/>
            <a:ext cx="844103" cy="602930"/>
          </a:xfrm>
          <a:custGeom>
            <a:avLst/>
            <a:gdLst>
              <a:gd name="T0" fmla="*/ 72 w 316"/>
              <a:gd name="T1" fmla="*/ 96 h 179"/>
              <a:gd name="T2" fmla="*/ 72 w 316"/>
              <a:gd name="T3" fmla="*/ 133 h 179"/>
              <a:gd name="T4" fmla="*/ 244 w 316"/>
              <a:gd name="T5" fmla="*/ 133 h 179"/>
              <a:gd name="T6" fmla="*/ 244 w 316"/>
              <a:gd name="T7" fmla="*/ 96 h 179"/>
              <a:gd name="T8" fmla="*/ 237 w 316"/>
              <a:gd name="T9" fmla="*/ 91 h 179"/>
              <a:gd name="T10" fmla="*/ 163 w 316"/>
              <a:gd name="T11" fmla="*/ 122 h 179"/>
              <a:gd name="T12" fmla="*/ 153 w 316"/>
              <a:gd name="T13" fmla="*/ 122 h 179"/>
              <a:gd name="T14" fmla="*/ 80 w 316"/>
              <a:gd name="T15" fmla="*/ 91 h 179"/>
              <a:gd name="T16" fmla="*/ 72 w 316"/>
              <a:gd name="T17" fmla="*/ 96 h 179"/>
              <a:gd name="T18" fmla="*/ 39 w 316"/>
              <a:gd name="T19" fmla="*/ 73 h 179"/>
              <a:gd name="T20" fmla="*/ 39 w 316"/>
              <a:gd name="T21" fmla="*/ 106 h 179"/>
              <a:gd name="T22" fmla="*/ 39 w 316"/>
              <a:gd name="T23" fmla="*/ 107 h 179"/>
              <a:gd name="T24" fmla="*/ 41 w 316"/>
              <a:gd name="T25" fmla="*/ 107 h 179"/>
              <a:gd name="T26" fmla="*/ 45 w 316"/>
              <a:gd name="T27" fmla="*/ 112 h 179"/>
              <a:gd name="T28" fmla="*/ 44 w 316"/>
              <a:gd name="T29" fmla="*/ 119 h 179"/>
              <a:gd name="T30" fmla="*/ 44 w 316"/>
              <a:gd name="T31" fmla="*/ 119 h 179"/>
              <a:gd name="T32" fmla="*/ 44 w 316"/>
              <a:gd name="T33" fmla="*/ 123 h 179"/>
              <a:gd name="T34" fmla="*/ 44 w 316"/>
              <a:gd name="T35" fmla="*/ 124 h 179"/>
              <a:gd name="T36" fmla="*/ 42 w 316"/>
              <a:gd name="T37" fmla="*/ 174 h 179"/>
              <a:gd name="T38" fmla="*/ 41 w 316"/>
              <a:gd name="T39" fmla="*/ 174 h 179"/>
              <a:gd name="T40" fmla="*/ 42 w 316"/>
              <a:gd name="T41" fmla="*/ 169 h 179"/>
              <a:gd name="T42" fmla="*/ 40 w 316"/>
              <a:gd name="T43" fmla="*/ 169 h 179"/>
              <a:gd name="T44" fmla="*/ 35 w 316"/>
              <a:gd name="T45" fmla="*/ 179 h 179"/>
              <a:gd name="T46" fmla="*/ 34 w 316"/>
              <a:gd name="T47" fmla="*/ 178 h 179"/>
              <a:gd name="T48" fmla="*/ 33 w 316"/>
              <a:gd name="T49" fmla="*/ 168 h 179"/>
              <a:gd name="T50" fmla="*/ 31 w 316"/>
              <a:gd name="T51" fmla="*/ 166 h 179"/>
              <a:gd name="T52" fmla="*/ 31 w 316"/>
              <a:gd name="T53" fmla="*/ 172 h 179"/>
              <a:gd name="T54" fmla="*/ 30 w 316"/>
              <a:gd name="T55" fmla="*/ 172 h 179"/>
              <a:gd name="T56" fmla="*/ 29 w 316"/>
              <a:gd name="T57" fmla="*/ 168 h 179"/>
              <a:gd name="T58" fmla="*/ 28 w 316"/>
              <a:gd name="T59" fmla="*/ 169 h 179"/>
              <a:gd name="T60" fmla="*/ 28 w 316"/>
              <a:gd name="T61" fmla="*/ 174 h 179"/>
              <a:gd name="T62" fmla="*/ 27 w 316"/>
              <a:gd name="T63" fmla="*/ 175 h 179"/>
              <a:gd name="T64" fmla="*/ 26 w 316"/>
              <a:gd name="T65" fmla="*/ 123 h 179"/>
              <a:gd name="T66" fmla="*/ 26 w 316"/>
              <a:gd name="T67" fmla="*/ 122 h 179"/>
              <a:gd name="T68" fmla="*/ 26 w 316"/>
              <a:gd name="T69" fmla="*/ 118 h 179"/>
              <a:gd name="T70" fmla="*/ 26 w 316"/>
              <a:gd name="T71" fmla="*/ 118 h 179"/>
              <a:gd name="T72" fmla="*/ 25 w 316"/>
              <a:gd name="T73" fmla="*/ 112 h 179"/>
              <a:gd name="T74" fmla="*/ 30 w 316"/>
              <a:gd name="T75" fmla="*/ 105 h 179"/>
              <a:gd name="T76" fmla="*/ 32 w 316"/>
              <a:gd name="T77" fmla="*/ 105 h 179"/>
              <a:gd name="T78" fmla="*/ 32 w 316"/>
              <a:gd name="T79" fmla="*/ 104 h 179"/>
              <a:gd name="T80" fmla="*/ 32 w 316"/>
              <a:gd name="T81" fmla="*/ 68 h 179"/>
              <a:gd name="T82" fmla="*/ 30 w 316"/>
              <a:gd name="T83" fmla="*/ 65 h 179"/>
              <a:gd name="T84" fmla="*/ 4 w 316"/>
              <a:gd name="T85" fmla="*/ 54 h 179"/>
              <a:gd name="T86" fmla="*/ 4 w 316"/>
              <a:gd name="T87" fmla="*/ 45 h 179"/>
              <a:gd name="T88" fmla="*/ 154 w 316"/>
              <a:gd name="T89" fmla="*/ 0 h 179"/>
              <a:gd name="T90" fmla="*/ 162 w 316"/>
              <a:gd name="T91" fmla="*/ 0 h 179"/>
              <a:gd name="T92" fmla="*/ 311 w 316"/>
              <a:gd name="T93" fmla="*/ 45 h 179"/>
              <a:gd name="T94" fmla="*/ 312 w 316"/>
              <a:gd name="T95" fmla="*/ 54 h 179"/>
              <a:gd name="T96" fmla="*/ 163 w 316"/>
              <a:gd name="T97" fmla="*/ 116 h 179"/>
              <a:gd name="T98" fmla="*/ 153 w 316"/>
              <a:gd name="T99" fmla="*/ 116 h 179"/>
              <a:gd name="T100" fmla="*/ 43 w 316"/>
              <a:gd name="T101" fmla="*/ 70 h 179"/>
              <a:gd name="T102" fmla="*/ 39 w 316"/>
              <a:gd name="T103" fmla="*/ 7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179">
                <a:moveTo>
                  <a:pt x="72" y="96"/>
                </a:moveTo>
                <a:cubicBezTo>
                  <a:pt x="72" y="133"/>
                  <a:pt x="72" y="133"/>
                  <a:pt x="72" y="133"/>
                </a:cubicBezTo>
                <a:cubicBezTo>
                  <a:pt x="72" y="177"/>
                  <a:pt x="244" y="177"/>
                  <a:pt x="244" y="133"/>
                </a:cubicBezTo>
                <a:cubicBezTo>
                  <a:pt x="244" y="96"/>
                  <a:pt x="244" y="96"/>
                  <a:pt x="244" y="96"/>
                </a:cubicBezTo>
                <a:cubicBezTo>
                  <a:pt x="244" y="92"/>
                  <a:pt x="240" y="89"/>
                  <a:pt x="237" y="91"/>
                </a:cubicBezTo>
                <a:cubicBezTo>
                  <a:pt x="163" y="122"/>
                  <a:pt x="163" y="122"/>
                  <a:pt x="163" y="122"/>
                </a:cubicBezTo>
                <a:cubicBezTo>
                  <a:pt x="160" y="123"/>
                  <a:pt x="156" y="123"/>
                  <a:pt x="153" y="122"/>
                </a:cubicBezTo>
                <a:cubicBezTo>
                  <a:pt x="80" y="91"/>
                  <a:pt x="80" y="91"/>
                  <a:pt x="80" y="91"/>
                </a:cubicBezTo>
                <a:cubicBezTo>
                  <a:pt x="76" y="89"/>
                  <a:pt x="72" y="92"/>
                  <a:pt x="72" y="96"/>
                </a:cubicBezTo>
                <a:close/>
                <a:moveTo>
                  <a:pt x="39" y="73"/>
                </a:moveTo>
                <a:cubicBezTo>
                  <a:pt x="39" y="106"/>
                  <a:pt x="39" y="106"/>
                  <a:pt x="39" y="106"/>
                </a:cubicBezTo>
                <a:cubicBezTo>
                  <a:pt x="39" y="106"/>
                  <a:pt x="39" y="106"/>
                  <a:pt x="39" y="107"/>
                </a:cubicBezTo>
                <a:cubicBezTo>
                  <a:pt x="40" y="107"/>
                  <a:pt x="40" y="107"/>
                  <a:pt x="41" y="107"/>
                </a:cubicBezTo>
                <a:cubicBezTo>
                  <a:pt x="45" y="105"/>
                  <a:pt x="45" y="109"/>
                  <a:pt x="45" y="112"/>
                </a:cubicBezTo>
                <a:cubicBezTo>
                  <a:pt x="45" y="114"/>
                  <a:pt x="45" y="117"/>
                  <a:pt x="44" y="119"/>
                </a:cubicBezTo>
                <a:cubicBezTo>
                  <a:pt x="44" y="119"/>
                  <a:pt x="44" y="119"/>
                  <a:pt x="44" y="119"/>
                </a:cubicBezTo>
                <a:cubicBezTo>
                  <a:pt x="46" y="120"/>
                  <a:pt x="46" y="123"/>
                  <a:pt x="44" y="123"/>
                </a:cubicBezTo>
                <a:cubicBezTo>
                  <a:pt x="44" y="123"/>
                  <a:pt x="44" y="124"/>
                  <a:pt x="44" y="124"/>
                </a:cubicBezTo>
                <a:cubicBezTo>
                  <a:pt x="53" y="139"/>
                  <a:pt x="57" y="161"/>
                  <a:pt x="42" y="174"/>
                </a:cubicBezTo>
                <a:cubicBezTo>
                  <a:pt x="41" y="175"/>
                  <a:pt x="41" y="175"/>
                  <a:pt x="41" y="174"/>
                </a:cubicBezTo>
                <a:cubicBezTo>
                  <a:pt x="41" y="172"/>
                  <a:pt x="42" y="171"/>
                  <a:pt x="42" y="169"/>
                </a:cubicBezTo>
                <a:cubicBezTo>
                  <a:pt x="43" y="163"/>
                  <a:pt x="42" y="163"/>
                  <a:pt x="40" y="169"/>
                </a:cubicBezTo>
                <a:cubicBezTo>
                  <a:pt x="39" y="173"/>
                  <a:pt x="37" y="176"/>
                  <a:pt x="35" y="179"/>
                </a:cubicBezTo>
                <a:cubicBezTo>
                  <a:pt x="35" y="179"/>
                  <a:pt x="34" y="179"/>
                  <a:pt x="34" y="178"/>
                </a:cubicBezTo>
                <a:cubicBezTo>
                  <a:pt x="34" y="175"/>
                  <a:pt x="34" y="172"/>
                  <a:pt x="33" y="168"/>
                </a:cubicBezTo>
                <a:cubicBezTo>
                  <a:pt x="33" y="161"/>
                  <a:pt x="32" y="160"/>
                  <a:pt x="31" y="166"/>
                </a:cubicBezTo>
                <a:cubicBezTo>
                  <a:pt x="31" y="168"/>
                  <a:pt x="31" y="170"/>
                  <a:pt x="31" y="172"/>
                </a:cubicBezTo>
                <a:cubicBezTo>
                  <a:pt x="31" y="173"/>
                  <a:pt x="31" y="174"/>
                  <a:pt x="30" y="172"/>
                </a:cubicBezTo>
                <a:cubicBezTo>
                  <a:pt x="30" y="171"/>
                  <a:pt x="30" y="170"/>
                  <a:pt x="29" y="168"/>
                </a:cubicBezTo>
                <a:cubicBezTo>
                  <a:pt x="28" y="165"/>
                  <a:pt x="28" y="165"/>
                  <a:pt x="28" y="169"/>
                </a:cubicBezTo>
                <a:cubicBezTo>
                  <a:pt x="28" y="171"/>
                  <a:pt x="28" y="172"/>
                  <a:pt x="28" y="174"/>
                </a:cubicBezTo>
                <a:cubicBezTo>
                  <a:pt x="28" y="175"/>
                  <a:pt x="28" y="175"/>
                  <a:pt x="27" y="175"/>
                </a:cubicBezTo>
                <a:cubicBezTo>
                  <a:pt x="13" y="162"/>
                  <a:pt x="13" y="142"/>
                  <a:pt x="26" y="123"/>
                </a:cubicBezTo>
                <a:cubicBezTo>
                  <a:pt x="26" y="123"/>
                  <a:pt x="26" y="123"/>
                  <a:pt x="26" y="122"/>
                </a:cubicBezTo>
                <a:cubicBezTo>
                  <a:pt x="23" y="122"/>
                  <a:pt x="23" y="119"/>
                  <a:pt x="26" y="118"/>
                </a:cubicBezTo>
                <a:cubicBezTo>
                  <a:pt x="26" y="118"/>
                  <a:pt x="26" y="118"/>
                  <a:pt x="26" y="118"/>
                </a:cubicBezTo>
                <a:cubicBezTo>
                  <a:pt x="26" y="116"/>
                  <a:pt x="25" y="114"/>
                  <a:pt x="25" y="112"/>
                </a:cubicBezTo>
                <a:cubicBezTo>
                  <a:pt x="25" y="110"/>
                  <a:pt x="27" y="104"/>
                  <a:pt x="30" y="105"/>
                </a:cubicBezTo>
                <a:cubicBezTo>
                  <a:pt x="31" y="106"/>
                  <a:pt x="31" y="106"/>
                  <a:pt x="32" y="105"/>
                </a:cubicBezTo>
                <a:cubicBezTo>
                  <a:pt x="32" y="105"/>
                  <a:pt x="32" y="105"/>
                  <a:pt x="32" y="104"/>
                </a:cubicBezTo>
                <a:cubicBezTo>
                  <a:pt x="32" y="68"/>
                  <a:pt x="32" y="68"/>
                  <a:pt x="32" y="68"/>
                </a:cubicBezTo>
                <a:cubicBezTo>
                  <a:pt x="32" y="67"/>
                  <a:pt x="32" y="65"/>
                  <a:pt x="30" y="65"/>
                </a:cubicBezTo>
                <a:cubicBezTo>
                  <a:pt x="4" y="54"/>
                  <a:pt x="4" y="54"/>
                  <a:pt x="4" y="54"/>
                </a:cubicBezTo>
                <a:cubicBezTo>
                  <a:pt x="0" y="52"/>
                  <a:pt x="0" y="46"/>
                  <a:pt x="4" y="45"/>
                </a:cubicBezTo>
                <a:cubicBezTo>
                  <a:pt x="154" y="0"/>
                  <a:pt x="154" y="0"/>
                  <a:pt x="154" y="0"/>
                </a:cubicBezTo>
                <a:cubicBezTo>
                  <a:pt x="157" y="0"/>
                  <a:pt x="159" y="0"/>
                  <a:pt x="162" y="0"/>
                </a:cubicBezTo>
                <a:cubicBezTo>
                  <a:pt x="311" y="45"/>
                  <a:pt x="311" y="45"/>
                  <a:pt x="311" y="45"/>
                </a:cubicBezTo>
                <a:cubicBezTo>
                  <a:pt x="316" y="46"/>
                  <a:pt x="316" y="52"/>
                  <a:pt x="312" y="54"/>
                </a:cubicBezTo>
                <a:cubicBezTo>
                  <a:pt x="163" y="116"/>
                  <a:pt x="163" y="116"/>
                  <a:pt x="163" y="116"/>
                </a:cubicBezTo>
                <a:cubicBezTo>
                  <a:pt x="160" y="118"/>
                  <a:pt x="156" y="118"/>
                  <a:pt x="153" y="116"/>
                </a:cubicBezTo>
                <a:cubicBezTo>
                  <a:pt x="43" y="70"/>
                  <a:pt x="43" y="70"/>
                  <a:pt x="43" y="70"/>
                </a:cubicBezTo>
                <a:cubicBezTo>
                  <a:pt x="41" y="69"/>
                  <a:pt x="39" y="71"/>
                  <a:pt x="39" y="73"/>
                </a:cubicBezTo>
                <a:close/>
              </a:path>
            </a:pathLst>
          </a:custGeom>
          <a:solidFill>
            <a:schemeClr val="accent4">
              <a:lumMod val="75000"/>
            </a:schemeClr>
          </a:solidFill>
          <a:ln>
            <a:noFill/>
          </a:ln>
        </p:spPr>
        <p:txBody>
          <a:bodyPr vert="horz" wrap="square" lIns="128580" tIns="64290" rIns="128580" bIns="64290" numCol="1" anchor="t" anchorCtr="0" compatLnSpc="1"/>
          <a:lstStyle/>
          <a:p>
            <a:endParaRPr lang="zh-CN" altLang="en-US"/>
          </a:p>
        </p:txBody>
      </p:sp>
      <p:sp>
        <p:nvSpPr>
          <p:cNvPr id="33" name="矩形 32"/>
          <p:cNvSpPr/>
          <p:nvPr/>
        </p:nvSpPr>
        <p:spPr>
          <a:xfrm>
            <a:off x="1217492" y="156237"/>
            <a:ext cx="2339102" cy="604268"/>
          </a:xfrm>
          <a:prstGeom prst="rect">
            <a:avLst/>
          </a:prstGeom>
        </p:spPr>
        <p:txBody>
          <a:bodyPr wrap="none">
            <a:spAutoFit/>
          </a:bodyPr>
          <a:lstStyle/>
          <a:p>
            <a:pPr>
              <a:lnSpc>
                <a:spcPct val="130000"/>
              </a:lnSpc>
            </a:pPr>
            <a:r>
              <a:rPr lang="zh-CN" altLang="en-US" sz="2800" dirty="0">
                <a:solidFill>
                  <a:schemeClr val="accent4">
                    <a:lumMod val="75000"/>
                  </a:schemeClr>
                </a:solidFill>
                <a:latin typeface="方正大黑简体" panose="02010601030101010101" pitchFamily="65" charset="-122"/>
                <a:ea typeface="方正大黑简体" panose="02010601030101010101" pitchFamily="65" charset="-122"/>
              </a:rPr>
              <a:t>论文总结概述</a:t>
            </a:r>
          </a:p>
        </p:txBody>
      </p:sp>
      <p:grpSp>
        <p:nvGrpSpPr>
          <p:cNvPr id="34" name="组合 33"/>
          <p:cNvGrpSpPr/>
          <p:nvPr/>
        </p:nvGrpSpPr>
        <p:grpSpPr>
          <a:xfrm>
            <a:off x="506899" y="557524"/>
            <a:ext cx="11685101" cy="88135"/>
            <a:chOff x="506899" y="557524"/>
            <a:chExt cx="11685101" cy="88135"/>
          </a:xfrm>
        </p:grpSpPr>
        <p:grpSp>
          <p:nvGrpSpPr>
            <p:cNvPr id="35" name="组合 34"/>
            <p:cNvGrpSpPr/>
            <p:nvPr/>
          </p:nvGrpSpPr>
          <p:grpSpPr>
            <a:xfrm>
              <a:off x="506899" y="601592"/>
              <a:ext cx="11685101" cy="0"/>
              <a:chOff x="584018" y="645660"/>
              <a:chExt cx="11685101" cy="0"/>
            </a:xfrm>
          </p:grpSpPr>
          <p:cxnSp>
            <p:nvCxnSpPr>
              <p:cNvPr id="39" name="直接连接符 38"/>
              <p:cNvCxnSpPr/>
              <p:nvPr/>
            </p:nvCxnSpPr>
            <p:spPr>
              <a:xfrm>
                <a:off x="3547432" y="645660"/>
                <a:ext cx="7524521"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584018" y="645660"/>
                <a:ext cx="793215"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1722071" y="645660"/>
                <a:ext cx="547048"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6" name="椭圆 35"/>
            <p:cNvSpPr/>
            <p:nvPr/>
          </p:nvSpPr>
          <p:spPr>
            <a:xfrm>
              <a:off x="11082968"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1259237"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1435506"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25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par>
                                    <p:cTn id="13" presetID="2" presetClass="entr" presetSubtype="1" fill="hold" grpId="0" nodeType="withEffect" p14:presetBounceEnd="26000">
                                      <p:stCondLst>
                                        <p:cond delay="500"/>
                                      </p:stCondLst>
                                      <p:childTnLst>
                                        <p:set>
                                          <p:cBhvr>
                                            <p:cTn id="14" dur="1" fill="hold">
                                              <p:stCondLst>
                                                <p:cond delay="0"/>
                                              </p:stCondLst>
                                            </p:cTn>
                                            <p:tgtEl>
                                              <p:spTgt spid="33"/>
                                            </p:tgtEl>
                                            <p:attrNameLst>
                                              <p:attrName>style.visibility</p:attrName>
                                            </p:attrNameLst>
                                          </p:cBhvr>
                                          <p:to>
                                            <p:strVal val="visible"/>
                                          </p:to>
                                        </p:set>
                                        <p:anim calcmode="lin" valueType="num" p14:bounceEnd="26000">
                                          <p:cBhvr additive="base">
                                            <p:cTn id="15" dur="500" fill="hold"/>
                                            <p:tgtEl>
                                              <p:spTgt spid="33"/>
                                            </p:tgtEl>
                                            <p:attrNameLst>
                                              <p:attrName>ppt_x</p:attrName>
                                            </p:attrNameLst>
                                          </p:cBhvr>
                                          <p:tavLst>
                                            <p:tav tm="0">
                                              <p:val>
                                                <p:strVal val="#ppt_x"/>
                                              </p:val>
                                            </p:tav>
                                            <p:tav tm="100000">
                                              <p:val>
                                                <p:strVal val="#ppt_x"/>
                                              </p:val>
                                            </p:tav>
                                          </p:tavLst>
                                        </p:anim>
                                        <p:anim calcmode="lin" valueType="num" p14:bounceEnd="26000">
                                          <p:cBhvr additive="base">
                                            <p:cTn id="16" dur="500" fill="hold"/>
                                            <p:tgtEl>
                                              <p:spTgt spid="33"/>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53" presetClass="entr" presetSubtype="16" fill="hold" grpId="0" nodeType="afterEffect">
                                      <p:stCondLst>
                                        <p:cond delay="0"/>
                                      </p:stCondLst>
                                      <p:childTnLst>
                                        <p:set>
                                          <p:cBhvr>
                                            <p:cTn id="19" dur="1" fill="hold">
                                              <p:stCondLst>
                                                <p:cond delay="0"/>
                                              </p:stCondLst>
                                            </p:cTn>
                                            <p:tgtEl>
                                              <p:spTgt spid="71"/>
                                            </p:tgtEl>
                                            <p:attrNameLst>
                                              <p:attrName>style.visibility</p:attrName>
                                            </p:attrNameLst>
                                          </p:cBhvr>
                                          <p:to>
                                            <p:strVal val="visible"/>
                                          </p:to>
                                        </p:set>
                                        <p:anim calcmode="lin" valueType="num">
                                          <p:cBhvr>
                                            <p:cTn id="20" dur="500" fill="hold"/>
                                            <p:tgtEl>
                                              <p:spTgt spid="71"/>
                                            </p:tgtEl>
                                            <p:attrNameLst>
                                              <p:attrName>ppt_w</p:attrName>
                                            </p:attrNameLst>
                                          </p:cBhvr>
                                          <p:tavLst>
                                            <p:tav tm="0">
                                              <p:val>
                                                <p:fltVal val="0"/>
                                              </p:val>
                                            </p:tav>
                                            <p:tav tm="100000">
                                              <p:val>
                                                <p:strVal val="#ppt_w"/>
                                              </p:val>
                                            </p:tav>
                                          </p:tavLst>
                                        </p:anim>
                                        <p:anim calcmode="lin" valueType="num">
                                          <p:cBhvr>
                                            <p:cTn id="21" dur="500" fill="hold"/>
                                            <p:tgtEl>
                                              <p:spTgt spid="71"/>
                                            </p:tgtEl>
                                            <p:attrNameLst>
                                              <p:attrName>ppt_h</p:attrName>
                                            </p:attrNameLst>
                                          </p:cBhvr>
                                          <p:tavLst>
                                            <p:tav tm="0">
                                              <p:val>
                                                <p:fltVal val="0"/>
                                              </p:val>
                                            </p:tav>
                                            <p:tav tm="100000">
                                              <p:val>
                                                <p:strVal val="#ppt_h"/>
                                              </p:val>
                                            </p:tav>
                                          </p:tavLst>
                                        </p:anim>
                                        <p:animEffect transition="in" filter="fade">
                                          <p:cBhvr>
                                            <p:cTn id="22" dur="500"/>
                                            <p:tgtEl>
                                              <p:spTgt spid="71"/>
                                            </p:tgtEl>
                                          </p:cBhvr>
                                        </p:animEffect>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0-#ppt_w/2"/>
                                              </p:val>
                                            </p:tav>
                                            <p:tav tm="100000">
                                              <p:val>
                                                <p:strVal val="#ppt_x"/>
                                              </p:val>
                                            </p:tav>
                                          </p:tavLst>
                                        </p:anim>
                                        <p:anim calcmode="lin" valueType="num">
                                          <p:cBhvr additive="base">
                                            <p:cTn id="27" dur="500" fill="hold"/>
                                            <p:tgtEl>
                                              <p:spTgt spid="67"/>
                                            </p:tgtEl>
                                            <p:attrNameLst>
                                              <p:attrName>ppt_y</p:attrName>
                                            </p:attrNameLst>
                                          </p:cBhvr>
                                          <p:tavLst>
                                            <p:tav tm="0">
                                              <p:val>
                                                <p:strVal val="0-#ppt_h/2"/>
                                              </p:val>
                                            </p:tav>
                                            <p:tav tm="100000">
                                              <p:val>
                                                <p:strVal val="#ppt_y"/>
                                              </p:val>
                                            </p:tav>
                                          </p:tavLst>
                                        </p:anim>
                                      </p:childTnLst>
                                    </p:cTn>
                                  </p:par>
                                  <p:par>
                                    <p:cTn id="28" presetID="2" presetClass="entr" presetSubtype="6" fill="hold" grpId="0" nodeType="with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additive="base">
                                            <p:cTn id="30" dur="500" fill="hold"/>
                                            <p:tgtEl>
                                              <p:spTgt spid="69"/>
                                            </p:tgtEl>
                                            <p:attrNameLst>
                                              <p:attrName>ppt_x</p:attrName>
                                            </p:attrNameLst>
                                          </p:cBhvr>
                                          <p:tavLst>
                                            <p:tav tm="0">
                                              <p:val>
                                                <p:strVal val="1+#ppt_w/2"/>
                                              </p:val>
                                            </p:tav>
                                            <p:tav tm="100000">
                                              <p:val>
                                                <p:strVal val="#ppt_x"/>
                                              </p:val>
                                            </p:tav>
                                          </p:tavLst>
                                        </p:anim>
                                        <p:anim calcmode="lin" valueType="num">
                                          <p:cBhvr additive="base">
                                            <p:cTn id="31" dur="500" fill="hold"/>
                                            <p:tgtEl>
                                              <p:spTgt spid="69"/>
                                            </p:tgtEl>
                                            <p:attrNameLst>
                                              <p:attrName>ppt_y</p:attrName>
                                            </p:attrNameLst>
                                          </p:cBhvr>
                                          <p:tavLst>
                                            <p:tav tm="0">
                                              <p:val>
                                                <p:strVal val="1+#ppt_h/2"/>
                                              </p:val>
                                            </p:tav>
                                            <p:tav tm="100000">
                                              <p:val>
                                                <p:strVal val="#ppt_y"/>
                                              </p:val>
                                            </p:tav>
                                          </p:tavLst>
                                        </p:anim>
                                      </p:childTnLst>
                                    </p:cTn>
                                  </p:par>
                                  <p:par>
                                    <p:cTn id="32" presetID="2" presetClass="entr" presetSubtype="3" fill="hold" grpId="0" nodeType="with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additive="base">
                                            <p:cTn id="34" dur="500" fill="hold"/>
                                            <p:tgtEl>
                                              <p:spTgt spid="68"/>
                                            </p:tgtEl>
                                            <p:attrNameLst>
                                              <p:attrName>ppt_x</p:attrName>
                                            </p:attrNameLst>
                                          </p:cBhvr>
                                          <p:tavLst>
                                            <p:tav tm="0">
                                              <p:val>
                                                <p:strVal val="1+#ppt_w/2"/>
                                              </p:val>
                                            </p:tav>
                                            <p:tav tm="100000">
                                              <p:val>
                                                <p:strVal val="#ppt_x"/>
                                              </p:val>
                                            </p:tav>
                                          </p:tavLst>
                                        </p:anim>
                                        <p:anim calcmode="lin" valueType="num">
                                          <p:cBhvr additive="base">
                                            <p:cTn id="35" dur="500" fill="hold"/>
                                            <p:tgtEl>
                                              <p:spTgt spid="68"/>
                                            </p:tgtEl>
                                            <p:attrNameLst>
                                              <p:attrName>ppt_y</p:attrName>
                                            </p:attrNameLst>
                                          </p:cBhvr>
                                          <p:tavLst>
                                            <p:tav tm="0">
                                              <p:val>
                                                <p:strVal val="0-#ppt_h/2"/>
                                              </p:val>
                                            </p:tav>
                                            <p:tav tm="100000">
                                              <p:val>
                                                <p:strVal val="#ppt_y"/>
                                              </p:val>
                                            </p:tav>
                                          </p:tavLst>
                                        </p:anim>
                                      </p:childTnLst>
                                    </p:cTn>
                                  </p:par>
                                  <p:par>
                                    <p:cTn id="36" presetID="2" presetClass="entr" presetSubtype="12" fill="hold" grpId="0" nodeType="withEffect">
                                      <p:stCondLst>
                                        <p:cond delay="0"/>
                                      </p:stCondLst>
                                      <p:childTnLst>
                                        <p:set>
                                          <p:cBhvr>
                                            <p:cTn id="37" dur="1" fill="hold">
                                              <p:stCondLst>
                                                <p:cond delay="0"/>
                                              </p:stCondLst>
                                            </p:cTn>
                                            <p:tgtEl>
                                              <p:spTgt spid="70"/>
                                            </p:tgtEl>
                                            <p:attrNameLst>
                                              <p:attrName>style.visibility</p:attrName>
                                            </p:attrNameLst>
                                          </p:cBhvr>
                                          <p:to>
                                            <p:strVal val="visible"/>
                                          </p:to>
                                        </p:set>
                                        <p:anim calcmode="lin" valueType="num">
                                          <p:cBhvr additive="base">
                                            <p:cTn id="38" dur="500" fill="hold"/>
                                            <p:tgtEl>
                                              <p:spTgt spid="70"/>
                                            </p:tgtEl>
                                            <p:attrNameLst>
                                              <p:attrName>ppt_x</p:attrName>
                                            </p:attrNameLst>
                                          </p:cBhvr>
                                          <p:tavLst>
                                            <p:tav tm="0">
                                              <p:val>
                                                <p:strVal val="0-#ppt_w/2"/>
                                              </p:val>
                                            </p:tav>
                                            <p:tav tm="100000">
                                              <p:val>
                                                <p:strVal val="#ppt_x"/>
                                              </p:val>
                                            </p:tav>
                                          </p:tavLst>
                                        </p:anim>
                                        <p:anim calcmode="lin" valueType="num">
                                          <p:cBhvr additive="base">
                                            <p:cTn id="39" dur="500" fill="hold"/>
                                            <p:tgtEl>
                                              <p:spTgt spid="70"/>
                                            </p:tgtEl>
                                            <p:attrNameLst>
                                              <p:attrName>ppt_y</p:attrName>
                                            </p:attrNameLst>
                                          </p:cBhvr>
                                          <p:tavLst>
                                            <p:tav tm="0">
                                              <p:val>
                                                <p:strVal val="1+#ppt_h/2"/>
                                              </p:val>
                                            </p:tav>
                                            <p:tav tm="100000">
                                              <p:val>
                                                <p:strVal val="#ppt_y"/>
                                              </p:val>
                                            </p:tav>
                                          </p:tavLst>
                                        </p:anim>
                                      </p:childTnLst>
                                    </p:cTn>
                                  </p:par>
                                </p:childTnLst>
                              </p:cTn>
                            </p:par>
                            <p:par>
                              <p:cTn id="40" fill="hold">
                                <p:stCondLst>
                                  <p:cond delay="2250"/>
                                </p:stCondLst>
                                <p:childTnLst>
                                  <p:par>
                                    <p:cTn id="41" presetID="22" presetClass="entr" presetSubtype="1"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up)">
                                          <p:cBhvr>
                                            <p:cTn id="43" dur="500"/>
                                            <p:tgtEl>
                                              <p:spTgt spid="6"/>
                                            </p:tgtEl>
                                          </p:cBhvr>
                                        </p:animEffect>
                                      </p:childTnLst>
                                    </p:cTn>
                                  </p:par>
                                </p:childTnLst>
                              </p:cTn>
                            </p:par>
                            <p:par>
                              <p:cTn id="44" fill="hold">
                                <p:stCondLst>
                                  <p:cond delay="2750"/>
                                </p:stCondLst>
                                <p:childTnLst>
                                  <p:par>
                                    <p:cTn id="45" presetID="22" presetClass="entr" presetSubtype="1" fill="hold" nodeType="after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wipe(up)">
                                          <p:cBhvr>
                                            <p:cTn id="47" dur="500"/>
                                            <p:tgtEl>
                                              <p:spTgt spid="97"/>
                                            </p:tgtEl>
                                          </p:cBhvr>
                                        </p:animEffect>
                                      </p:childTnLst>
                                    </p:cTn>
                                  </p:par>
                                </p:childTnLst>
                              </p:cTn>
                            </p:par>
                            <p:par>
                              <p:cTn id="48" fill="hold">
                                <p:stCondLst>
                                  <p:cond delay="3250"/>
                                </p:stCondLst>
                                <p:childTnLst>
                                  <p:par>
                                    <p:cTn id="49" presetID="22" presetClass="entr" presetSubtype="1" fill="hold" nodeType="afterEffect">
                                      <p:stCondLst>
                                        <p:cond delay="0"/>
                                      </p:stCondLst>
                                      <p:childTnLst>
                                        <p:set>
                                          <p:cBhvr>
                                            <p:cTn id="50" dur="1" fill="hold">
                                              <p:stCondLst>
                                                <p:cond delay="0"/>
                                              </p:stCondLst>
                                            </p:cTn>
                                            <p:tgtEl>
                                              <p:spTgt spid="89"/>
                                            </p:tgtEl>
                                            <p:attrNameLst>
                                              <p:attrName>style.visibility</p:attrName>
                                            </p:attrNameLst>
                                          </p:cBhvr>
                                          <p:to>
                                            <p:strVal val="visible"/>
                                          </p:to>
                                        </p:set>
                                        <p:animEffect transition="in" filter="wipe(up)">
                                          <p:cBhvr>
                                            <p:cTn id="51" dur="500"/>
                                            <p:tgtEl>
                                              <p:spTgt spid="89"/>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up)">
                                          <p:cBhvr>
                                            <p:cTn id="55"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1" grpId="0" animBg="1"/>
          <p:bldP spid="32" grpId="0" animBg="1"/>
          <p:bldP spid="3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25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par>
                                    <p:cTn id="13" presetID="2" presetClass="entr" presetSubtype="1" fill="hold" grpId="0" nodeType="withEffect">
                                      <p:stCondLst>
                                        <p:cond delay="50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53" presetClass="entr" presetSubtype="16" fill="hold" grpId="0" nodeType="afterEffect">
                                      <p:stCondLst>
                                        <p:cond delay="0"/>
                                      </p:stCondLst>
                                      <p:childTnLst>
                                        <p:set>
                                          <p:cBhvr>
                                            <p:cTn id="19" dur="1" fill="hold">
                                              <p:stCondLst>
                                                <p:cond delay="0"/>
                                              </p:stCondLst>
                                            </p:cTn>
                                            <p:tgtEl>
                                              <p:spTgt spid="71"/>
                                            </p:tgtEl>
                                            <p:attrNameLst>
                                              <p:attrName>style.visibility</p:attrName>
                                            </p:attrNameLst>
                                          </p:cBhvr>
                                          <p:to>
                                            <p:strVal val="visible"/>
                                          </p:to>
                                        </p:set>
                                        <p:anim calcmode="lin" valueType="num">
                                          <p:cBhvr>
                                            <p:cTn id="20" dur="500" fill="hold"/>
                                            <p:tgtEl>
                                              <p:spTgt spid="71"/>
                                            </p:tgtEl>
                                            <p:attrNameLst>
                                              <p:attrName>ppt_w</p:attrName>
                                            </p:attrNameLst>
                                          </p:cBhvr>
                                          <p:tavLst>
                                            <p:tav tm="0">
                                              <p:val>
                                                <p:fltVal val="0"/>
                                              </p:val>
                                            </p:tav>
                                            <p:tav tm="100000">
                                              <p:val>
                                                <p:strVal val="#ppt_w"/>
                                              </p:val>
                                            </p:tav>
                                          </p:tavLst>
                                        </p:anim>
                                        <p:anim calcmode="lin" valueType="num">
                                          <p:cBhvr>
                                            <p:cTn id="21" dur="500" fill="hold"/>
                                            <p:tgtEl>
                                              <p:spTgt spid="71"/>
                                            </p:tgtEl>
                                            <p:attrNameLst>
                                              <p:attrName>ppt_h</p:attrName>
                                            </p:attrNameLst>
                                          </p:cBhvr>
                                          <p:tavLst>
                                            <p:tav tm="0">
                                              <p:val>
                                                <p:fltVal val="0"/>
                                              </p:val>
                                            </p:tav>
                                            <p:tav tm="100000">
                                              <p:val>
                                                <p:strVal val="#ppt_h"/>
                                              </p:val>
                                            </p:tav>
                                          </p:tavLst>
                                        </p:anim>
                                        <p:animEffect transition="in" filter="fade">
                                          <p:cBhvr>
                                            <p:cTn id="22" dur="500"/>
                                            <p:tgtEl>
                                              <p:spTgt spid="71"/>
                                            </p:tgtEl>
                                          </p:cBhvr>
                                        </p:animEffect>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0-#ppt_w/2"/>
                                              </p:val>
                                            </p:tav>
                                            <p:tav tm="100000">
                                              <p:val>
                                                <p:strVal val="#ppt_x"/>
                                              </p:val>
                                            </p:tav>
                                          </p:tavLst>
                                        </p:anim>
                                        <p:anim calcmode="lin" valueType="num">
                                          <p:cBhvr additive="base">
                                            <p:cTn id="27" dur="500" fill="hold"/>
                                            <p:tgtEl>
                                              <p:spTgt spid="67"/>
                                            </p:tgtEl>
                                            <p:attrNameLst>
                                              <p:attrName>ppt_y</p:attrName>
                                            </p:attrNameLst>
                                          </p:cBhvr>
                                          <p:tavLst>
                                            <p:tav tm="0">
                                              <p:val>
                                                <p:strVal val="0-#ppt_h/2"/>
                                              </p:val>
                                            </p:tav>
                                            <p:tav tm="100000">
                                              <p:val>
                                                <p:strVal val="#ppt_y"/>
                                              </p:val>
                                            </p:tav>
                                          </p:tavLst>
                                        </p:anim>
                                      </p:childTnLst>
                                    </p:cTn>
                                  </p:par>
                                  <p:par>
                                    <p:cTn id="28" presetID="2" presetClass="entr" presetSubtype="6" fill="hold" grpId="0" nodeType="with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additive="base">
                                            <p:cTn id="30" dur="500" fill="hold"/>
                                            <p:tgtEl>
                                              <p:spTgt spid="69"/>
                                            </p:tgtEl>
                                            <p:attrNameLst>
                                              <p:attrName>ppt_x</p:attrName>
                                            </p:attrNameLst>
                                          </p:cBhvr>
                                          <p:tavLst>
                                            <p:tav tm="0">
                                              <p:val>
                                                <p:strVal val="1+#ppt_w/2"/>
                                              </p:val>
                                            </p:tav>
                                            <p:tav tm="100000">
                                              <p:val>
                                                <p:strVal val="#ppt_x"/>
                                              </p:val>
                                            </p:tav>
                                          </p:tavLst>
                                        </p:anim>
                                        <p:anim calcmode="lin" valueType="num">
                                          <p:cBhvr additive="base">
                                            <p:cTn id="31" dur="500" fill="hold"/>
                                            <p:tgtEl>
                                              <p:spTgt spid="69"/>
                                            </p:tgtEl>
                                            <p:attrNameLst>
                                              <p:attrName>ppt_y</p:attrName>
                                            </p:attrNameLst>
                                          </p:cBhvr>
                                          <p:tavLst>
                                            <p:tav tm="0">
                                              <p:val>
                                                <p:strVal val="1+#ppt_h/2"/>
                                              </p:val>
                                            </p:tav>
                                            <p:tav tm="100000">
                                              <p:val>
                                                <p:strVal val="#ppt_y"/>
                                              </p:val>
                                            </p:tav>
                                          </p:tavLst>
                                        </p:anim>
                                      </p:childTnLst>
                                    </p:cTn>
                                  </p:par>
                                  <p:par>
                                    <p:cTn id="32" presetID="2" presetClass="entr" presetSubtype="3" fill="hold" grpId="0" nodeType="with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additive="base">
                                            <p:cTn id="34" dur="500" fill="hold"/>
                                            <p:tgtEl>
                                              <p:spTgt spid="68"/>
                                            </p:tgtEl>
                                            <p:attrNameLst>
                                              <p:attrName>ppt_x</p:attrName>
                                            </p:attrNameLst>
                                          </p:cBhvr>
                                          <p:tavLst>
                                            <p:tav tm="0">
                                              <p:val>
                                                <p:strVal val="1+#ppt_w/2"/>
                                              </p:val>
                                            </p:tav>
                                            <p:tav tm="100000">
                                              <p:val>
                                                <p:strVal val="#ppt_x"/>
                                              </p:val>
                                            </p:tav>
                                          </p:tavLst>
                                        </p:anim>
                                        <p:anim calcmode="lin" valueType="num">
                                          <p:cBhvr additive="base">
                                            <p:cTn id="35" dur="500" fill="hold"/>
                                            <p:tgtEl>
                                              <p:spTgt spid="68"/>
                                            </p:tgtEl>
                                            <p:attrNameLst>
                                              <p:attrName>ppt_y</p:attrName>
                                            </p:attrNameLst>
                                          </p:cBhvr>
                                          <p:tavLst>
                                            <p:tav tm="0">
                                              <p:val>
                                                <p:strVal val="0-#ppt_h/2"/>
                                              </p:val>
                                            </p:tav>
                                            <p:tav tm="100000">
                                              <p:val>
                                                <p:strVal val="#ppt_y"/>
                                              </p:val>
                                            </p:tav>
                                          </p:tavLst>
                                        </p:anim>
                                      </p:childTnLst>
                                    </p:cTn>
                                  </p:par>
                                  <p:par>
                                    <p:cTn id="36" presetID="2" presetClass="entr" presetSubtype="12" fill="hold" grpId="0" nodeType="withEffect">
                                      <p:stCondLst>
                                        <p:cond delay="0"/>
                                      </p:stCondLst>
                                      <p:childTnLst>
                                        <p:set>
                                          <p:cBhvr>
                                            <p:cTn id="37" dur="1" fill="hold">
                                              <p:stCondLst>
                                                <p:cond delay="0"/>
                                              </p:stCondLst>
                                            </p:cTn>
                                            <p:tgtEl>
                                              <p:spTgt spid="70"/>
                                            </p:tgtEl>
                                            <p:attrNameLst>
                                              <p:attrName>style.visibility</p:attrName>
                                            </p:attrNameLst>
                                          </p:cBhvr>
                                          <p:to>
                                            <p:strVal val="visible"/>
                                          </p:to>
                                        </p:set>
                                        <p:anim calcmode="lin" valueType="num">
                                          <p:cBhvr additive="base">
                                            <p:cTn id="38" dur="500" fill="hold"/>
                                            <p:tgtEl>
                                              <p:spTgt spid="70"/>
                                            </p:tgtEl>
                                            <p:attrNameLst>
                                              <p:attrName>ppt_x</p:attrName>
                                            </p:attrNameLst>
                                          </p:cBhvr>
                                          <p:tavLst>
                                            <p:tav tm="0">
                                              <p:val>
                                                <p:strVal val="0-#ppt_w/2"/>
                                              </p:val>
                                            </p:tav>
                                            <p:tav tm="100000">
                                              <p:val>
                                                <p:strVal val="#ppt_x"/>
                                              </p:val>
                                            </p:tav>
                                          </p:tavLst>
                                        </p:anim>
                                        <p:anim calcmode="lin" valueType="num">
                                          <p:cBhvr additive="base">
                                            <p:cTn id="39" dur="500" fill="hold"/>
                                            <p:tgtEl>
                                              <p:spTgt spid="70"/>
                                            </p:tgtEl>
                                            <p:attrNameLst>
                                              <p:attrName>ppt_y</p:attrName>
                                            </p:attrNameLst>
                                          </p:cBhvr>
                                          <p:tavLst>
                                            <p:tav tm="0">
                                              <p:val>
                                                <p:strVal val="1+#ppt_h/2"/>
                                              </p:val>
                                            </p:tav>
                                            <p:tav tm="100000">
                                              <p:val>
                                                <p:strVal val="#ppt_y"/>
                                              </p:val>
                                            </p:tav>
                                          </p:tavLst>
                                        </p:anim>
                                      </p:childTnLst>
                                    </p:cTn>
                                  </p:par>
                                </p:childTnLst>
                              </p:cTn>
                            </p:par>
                            <p:par>
                              <p:cTn id="40" fill="hold">
                                <p:stCondLst>
                                  <p:cond delay="2250"/>
                                </p:stCondLst>
                                <p:childTnLst>
                                  <p:par>
                                    <p:cTn id="41" presetID="22" presetClass="entr" presetSubtype="1"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up)">
                                          <p:cBhvr>
                                            <p:cTn id="43" dur="500"/>
                                            <p:tgtEl>
                                              <p:spTgt spid="6"/>
                                            </p:tgtEl>
                                          </p:cBhvr>
                                        </p:animEffect>
                                      </p:childTnLst>
                                    </p:cTn>
                                  </p:par>
                                </p:childTnLst>
                              </p:cTn>
                            </p:par>
                            <p:par>
                              <p:cTn id="44" fill="hold">
                                <p:stCondLst>
                                  <p:cond delay="2750"/>
                                </p:stCondLst>
                                <p:childTnLst>
                                  <p:par>
                                    <p:cTn id="45" presetID="22" presetClass="entr" presetSubtype="1" fill="hold" nodeType="after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wipe(up)">
                                          <p:cBhvr>
                                            <p:cTn id="47" dur="500"/>
                                            <p:tgtEl>
                                              <p:spTgt spid="97"/>
                                            </p:tgtEl>
                                          </p:cBhvr>
                                        </p:animEffect>
                                      </p:childTnLst>
                                    </p:cTn>
                                  </p:par>
                                </p:childTnLst>
                              </p:cTn>
                            </p:par>
                            <p:par>
                              <p:cTn id="48" fill="hold">
                                <p:stCondLst>
                                  <p:cond delay="3250"/>
                                </p:stCondLst>
                                <p:childTnLst>
                                  <p:par>
                                    <p:cTn id="49" presetID="22" presetClass="entr" presetSubtype="1" fill="hold" nodeType="afterEffect">
                                      <p:stCondLst>
                                        <p:cond delay="0"/>
                                      </p:stCondLst>
                                      <p:childTnLst>
                                        <p:set>
                                          <p:cBhvr>
                                            <p:cTn id="50" dur="1" fill="hold">
                                              <p:stCondLst>
                                                <p:cond delay="0"/>
                                              </p:stCondLst>
                                            </p:cTn>
                                            <p:tgtEl>
                                              <p:spTgt spid="89"/>
                                            </p:tgtEl>
                                            <p:attrNameLst>
                                              <p:attrName>style.visibility</p:attrName>
                                            </p:attrNameLst>
                                          </p:cBhvr>
                                          <p:to>
                                            <p:strVal val="visible"/>
                                          </p:to>
                                        </p:set>
                                        <p:animEffect transition="in" filter="wipe(up)">
                                          <p:cBhvr>
                                            <p:cTn id="51" dur="500"/>
                                            <p:tgtEl>
                                              <p:spTgt spid="89"/>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up)">
                                          <p:cBhvr>
                                            <p:cTn id="55"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1" grpId="0" animBg="1"/>
          <p:bldP spid="32" grpId="0" animBg="1"/>
          <p:bldP spid="33" grpId="0"/>
        </p:bldLst>
      </p:timing>
    </mc:Fallback>
  </mc:AlternateContent>
</p:sld>
</file>

<file path=ppt/slides/slide22.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397" y="2457797"/>
            <a:ext cx="12338462" cy="258731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5"/>
          <p:cNvSpPr txBox="1"/>
          <p:nvPr/>
        </p:nvSpPr>
        <p:spPr>
          <a:xfrm>
            <a:off x="1864486" y="2820437"/>
            <a:ext cx="6083682" cy="1862032"/>
          </a:xfrm>
          <a:prstGeom prst="rect">
            <a:avLst/>
          </a:prstGeom>
          <a:noFill/>
        </p:spPr>
        <p:txBody>
          <a:bodyPr wrap="none" lIns="91423" tIns="45712" rIns="91423" bIns="45712" rtlCol="0">
            <a:spAutoFit/>
          </a:bodyPr>
          <a:lstStyle/>
          <a:p>
            <a:pPr algn="ctr"/>
            <a:r>
              <a:rPr lang="zh-CN" altLang="en-US" sz="115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谢谢聆听</a:t>
            </a:r>
            <a:endParaRPr lang="en-US" altLang="zh-CN" sz="115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7874" y="525071"/>
            <a:ext cx="2822774" cy="58078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p:bldLst>
  </p:timing>
</p:sld>
</file>

<file path=ppt/slides/slide3.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2"/>
          <a:stretch>
            <a:fillRect/>
          </a:stretch>
        </p:blipFill>
        <p:spPr>
          <a:xfrm>
            <a:off x="2416866" y="1923521"/>
            <a:ext cx="2948349" cy="3372440"/>
          </a:xfrm>
          <a:prstGeom prst="rect">
            <a:avLst/>
          </a:prstGeom>
        </p:spPr>
      </p:pic>
      <p:grpSp>
        <p:nvGrpSpPr>
          <p:cNvPr id="3" name="组合 2"/>
          <p:cNvGrpSpPr/>
          <p:nvPr/>
        </p:nvGrpSpPr>
        <p:grpSpPr>
          <a:xfrm>
            <a:off x="4494882" y="1994673"/>
            <a:ext cx="5475383" cy="2533258"/>
            <a:chOff x="4494882" y="1994673"/>
            <a:chExt cx="5475383" cy="2533258"/>
          </a:xfrm>
        </p:grpSpPr>
        <p:sp>
          <p:nvSpPr>
            <p:cNvPr id="33" name="矩形 32"/>
            <p:cNvSpPr/>
            <p:nvPr/>
          </p:nvSpPr>
          <p:spPr>
            <a:xfrm>
              <a:off x="4494882" y="2038119"/>
              <a:ext cx="5475383" cy="2489812"/>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4831916" y="3002576"/>
              <a:ext cx="4801314" cy="1189300"/>
            </a:xfrm>
            <a:prstGeom prst="rect">
              <a:avLst/>
            </a:prstGeom>
          </p:spPr>
          <p:txBody>
            <a:bodyPr wrap="none">
              <a:spAutoFit/>
            </a:bodyPr>
            <a:lstStyle/>
            <a:p>
              <a:pPr algn="ctr">
                <a:lnSpc>
                  <a:spcPct val="130000"/>
                </a:lnSpc>
              </a:pPr>
              <a:r>
                <a:rPr lang="zh-CN" altLang="en-US" sz="6000" dirty="0">
                  <a:solidFill>
                    <a:schemeClr val="bg1"/>
                  </a:solidFill>
                  <a:effectLst>
                    <a:outerShdw blurRad="38100" dist="38100" dir="2700000" algn="tl">
                      <a:srgbClr val="000000">
                        <a:alpha val="43137"/>
                      </a:srgbClr>
                    </a:outerShdw>
                  </a:effectLst>
                  <a:latin typeface="方正大黑简体" panose="02010601030101010101" pitchFamily="65" charset="-122"/>
                  <a:ea typeface="方正大黑简体" panose="02010601030101010101" pitchFamily="65" charset="-122"/>
                </a:rPr>
                <a:t>论文研究背景</a:t>
              </a:r>
            </a:p>
          </p:txBody>
        </p:sp>
        <p:sp>
          <p:nvSpPr>
            <p:cNvPr id="2" name="矩形 1"/>
            <p:cNvSpPr/>
            <p:nvPr/>
          </p:nvSpPr>
          <p:spPr>
            <a:xfrm>
              <a:off x="6396236" y="1994673"/>
              <a:ext cx="1271503" cy="1323696"/>
            </a:xfrm>
            <a:prstGeom prst="rect">
              <a:avLst/>
            </a:prstGeom>
          </p:spPr>
          <p:txBody>
            <a:bodyPr wrap="none">
              <a:spAutoFit/>
            </a:bodyPr>
            <a:lstStyle/>
            <a:p>
              <a:pPr algn="ctr">
                <a:lnSpc>
                  <a:spcPct val="130000"/>
                </a:lnSpc>
                <a:defRPr/>
              </a:pPr>
              <a:r>
                <a:rPr lang="en-US" altLang="zh-CN" sz="6600" kern="0" dirty="0">
                  <a:solidFill>
                    <a:sysClr val="window" lastClr="FFFFFF"/>
                  </a:solidFill>
                  <a:effectLst>
                    <a:outerShdw blurRad="38100" dist="38100" dir="2700000" algn="tl">
                      <a:srgbClr val="000000">
                        <a:alpha val="43137"/>
                      </a:srgbClr>
                    </a:outerShdw>
                  </a:effectLst>
                  <a:latin typeface="Elephant" panose="02020904090505020303" pitchFamily="18" charset="0"/>
                  <a:ea typeface="方正姚体" panose="02010601030101010101" pitchFamily="2" charset="-122"/>
                </a:rPr>
                <a:t>01</a:t>
              </a:r>
            </a:p>
          </p:txBody>
        </p:sp>
      </p:gr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0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20000">
                                          <p:cBhvr additive="base">
                                            <p:cTn id="7" dur="500" fill="hold"/>
                                            <p:tgtEl>
                                              <p:spTgt spid="32"/>
                                            </p:tgtEl>
                                            <p:attrNameLst>
                                              <p:attrName>ppt_x</p:attrName>
                                            </p:attrNameLst>
                                          </p:cBhvr>
                                          <p:tavLst>
                                            <p:tav tm="0">
                                              <p:val>
                                                <p:strVal val="0-#ppt_w/2"/>
                                              </p:val>
                                            </p:tav>
                                            <p:tav tm="100000">
                                              <p:val>
                                                <p:strVal val="#ppt_x"/>
                                              </p:val>
                                            </p:tav>
                                          </p:tavLst>
                                        </p:anim>
                                        <p:anim calcmode="lin" valueType="num" p14:bounceEnd="20000">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26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26000">
                                          <p:cBhvr additive="base">
                                            <p:cTn id="11" dur="500" fill="hold"/>
                                            <p:tgtEl>
                                              <p:spTgt spid="3"/>
                                            </p:tgtEl>
                                            <p:attrNameLst>
                                              <p:attrName>ppt_x</p:attrName>
                                            </p:attrNameLst>
                                          </p:cBhvr>
                                          <p:tavLst>
                                            <p:tav tm="0">
                                              <p:val>
                                                <p:strVal val="1+#ppt_w/2"/>
                                              </p:val>
                                            </p:tav>
                                            <p:tav tm="100000">
                                              <p:val>
                                                <p:strVal val="#ppt_x"/>
                                              </p:val>
                                            </p:tav>
                                          </p:tavLst>
                                        </p:anim>
                                        <p:anim calcmode="lin" valueType="num" p14:bounceEnd="26000">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a:spLocks noEditPoints="1"/>
          </p:cNvSpPr>
          <p:nvPr/>
        </p:nvSpPr>
        <p:spPr bwMode="auto">
          <a:xfrm>
            <a:off x="274267" y="177608"/>
            <a:ext cx="844103" cy="602930"/>
          </a:xfrm>
          <a:custGeom>
            <a:avLst/>
            <a:gdLst>
              <a:gd name="T0" fmla="*/ 72 w 316"/>
              <a:gd name="T1" fmla="*/ 96 h 179"/>
              <a:gd name="T2" fmla="*/ 72 w 316"/>
              <a:gd name="T3" fmla="*/ 133 h 179"/>
              <a:gd name="T4" fmla="*/ 244 w 316"/>
              <a:gd name="T5" fmla="*/ 133 h 179"/>
              <a:gd name="T6" fmla="*/ 244 w 316"/>
              <a:gd name="T7" fmla="*/ 96 h 179"/>
              <a:gd name="T8" fmla="*/ 237 w 316"/>
              <a:gd name="T9" fmla="*/ 91 h 179"/>
              <a:gd name="T10" fmla="*/ 163 w 316"/>
              <a:gd name="T11" fmla="*/ 122 h 179"/>
              <a:gd name="T12" fmla="*/ 153 w 316"/>
              <a:gd name="T13" fmla="*/ 122 h 179"/>
              <a:gd name="T14" fmla="*/ 80 w 316"/>
              <a:gd name="T15" fmla="*/ 91 h 179"/>
              <a:gd name="T16" fmla="*/ 72 w 316"/>
              <a:gd name="T17" fmla="*/ 96 h 179"/>
              <a:gd name="T18" fmla="*/ 39 w 316"/>
              <a:gd name="T19" fmla="*/ 73 h 179"/>
              <a:gd name="T20" fmla="*/ 39 w 316"/>
              <a:gd name="T21" fmla="*/ 106 h 179"/>
              <a:gd name="T22" fmla="*/ 39 w 316"/>
              <a:gd name="T23" fmla="*/ 107 h 179"/>
              <a:gd name="T24" fmla="*/ 41 w 316"/>
              <a:gd name="T25" fmla="*/ 107 h 179"/>
              <a:gd name="T26" fmla="*/ 45 w 316"/>
              <a:gd name="T27" fmla="*/ 112 h 179"/>
              <a:gd name="T28" fmla="*/ 44 w 316"/>
              <a:gd name="T29" fmla="*/ 119 h 179"/>
              <a:gd name="T30" fmla="*/ 44 w 316"/>
              <a:gd name="T31" fmla="*/ 119 h 179"/>
              <a:gd name="T32" fmla="*/ 44 w 316"/>
              <a:gd name="T33" fmla="*/ 123 h 179"/>
              <a:gd name="T34" fmla="*/ 44 w 316"/>
              <a:gd name="T35" fmla="*/ 124 h 179"/>
              <a:gd name="T36" fmla="*/ 42 w 316"/>
              <a:gd name="T37" fmla="*/ 174 h 179"/>
              <a:gd name="T38" fmla="*/ 41 w 316"/>
              <a:gd name="T39" fmla="*/ 174 h 179"/>
              <a:gd name="T40" fmla="*/ 42 w 316"/>
              <a:gd name="T41" fmla="*/ 169 h 179"/>
              <a:gd name="T42" fmla="*/ 40 w 316"/>
              <a:gd name="T43" fmla="*/ 169 h 179"/>
              <a:gd name="T44" fmla="*/ 35 w 316"/>
              <a:gd name="T45" fmla="*/ 179 h 179"/>
              <a:gd name="T46" fmla="*/ 34 w 316"/>
              <a:gd name="T47" fmla="*/ 178 h 179"/>
              <a:gd name="T48" fmla="*/ 33 w 316"/>
              <a:gd name="T49" fmla="*/ 168 h 179"/>
              <a:gd name="T50" fmla="*/ 31 w 316"/>
              <a:gd name="T51" fmla="*/ 166 h 179"/>
              <a:gd name="T52" fmla="*/ 31 w 316"/>
              <a:gd name="T53" fmla="*/ 172 h 179"/>
              <a:gd name="T54" fmla="*/ 30 w 316"/>
              <a:gd name="T55" fmla="*/ 172 h 179"/>
              <a:gd name="T56" fmla="*/ 29 w 316"/>
              <a:gd name="T57" fmla="*/ 168 h 179"/>
              <a:gd name="T58" fmla="*/ 28 w 316"/>
              <a:gd name="T59" fmla="*/ 169 h 179"/>
              <a:gd name="T60" fmla="*/ 28 w 316"/>
              <a:gd name="T61" fmla="*/ 174 h 179"/>
              <a:gd name="T62" fmla="*/ 27 w 316"/>
              <a:gd name="T63" fmla="*/ 175 h 179"/>
              <a:gd name="T64" fmla="*/ 26 w 316"/>
              <a:gd name="T65" fmla="*/ 123 h 179"/>
              <a:gd name="T66" fmla="*/ 26 w 316"/>
              <a:gd name="T67" fmla="*/ 122 h 179"/>
              <a:gd name="T68" fmla="*/ 26 w 316"/>
              <a:gd name="T69" fmla="*/ 118 h 179"/>
              <a:gd name="T70" fmla="*/ 26 w 316"/>
              <a:gd name="T71" fmla="*/ 118 h 179"/>
              <a:gd name="T72" fmla="*/ 25 w 316"/>
              <a:gd name="T73" fmla="*/ 112 h 179"/>
              <a:gd name="T74" fmla="*/ 30 w 316"/>
              <a:gd name="T75" fmla="*/ 105 h 179"/>
              <a:gd name="T76" fmla="*/ 32 w 316"/>
              <a:gd name="T77" fmla="*/ 105 h 179"/>
              <a:gd name="T78" fmla="*/ 32 w 316"/>
              <a:gd name="T79" fmla="*/ 104 h 179"/>
              <a:gd name="T80" fmla="*/ 32 w 316"/>
              <a:gd name="T81" fmla="*/ 68 h 179"/>
              <a:gd name="T82" fmla="*/ 30 w 316"/>
              <a:gd name="T83" fmla="*/ 65 h 179"/>
              <a:gd name="T84" fmla="*/ 4 w 316"/>
              <a:gd name="T85" fmla="*/ 54 h 179"/>
              <a:gd name="T86" fmla="*/ 4 w 316"/>
              <a:gd name="T87" fmla="*/ 45 h 179"/>
              <a:gd name="T88" fmla="*/ 154 w 316"/>
              <a:gd name="T89" fmla="*/ 0 h 179"/>
              <a:gd name="T90" fmla="*/ 162 w 316"/>
              <a:gd name="T91" fmla="*/ 0 h 179"/>
              <a:gd name="T92" fmla="*/ 311 w 316"/>
              <a:gd name="T93" fmla="*/ 45 h 179"/>
              <a:gd name="T94" fmla="*/ 312 w 316"/>
              <a:gd name="T95" fmla="*/ 54 h 179"/>
              <a:gd name="T96" fmla="*/ 163 w 316"/>
              <a:gd name="T97" fmla="*/ 116 h 179"/>
              <a:gd name="T98" fmla="*/ 153 w 316"/>
              <a:gd name="T99" fmla="*/ 116 h 179"/>
              <a:gd name="T100" fmla="*/ 43 w 316"/>
              <a:gd name="T101" fmla="*/ 70 h 179"/>
              <a:gd name="T102" fmla="*/ 39 w 316"/>
              <a:gd name="T103" fmla="*/ 7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179">
                <a:moveTo>
                  <a:pt x="72" y="96"/>
                </a:moveTo>
                <a:cubicBezTo>
                  <a:pt x="72" y="133"/>
                  <a:pt x="72" y="133"/>
                  <a:pt x="72" y="133"/>
                </a:cubicBezTo>
                <a:cubicBezTo>
                  <a:pt x="72" y="177"/>
                  <a:pt x="244" y="177"/>
                  <a:pt x="244" y="133"/>
                </a:cubicBezTo>
                <a:cubicBezTo>
                  <a:pt x="244" y="96"/>
                  <a:pt x="244" y="96"/>
                  <a:pt x="244" y="96"/>
                </a:cubicBezTo>
                <a:cubicBezTo>
                  <a:pt x="244" y="92"/>
                  <a:pt x="240" y="89"/>
                  <a:pt x="237" y="91"/>
                </a:cubicBezTo>
                <a:cubicBezTo>
                  <a:pt x="163" y="122"/>
                  <a:pt x="163" y="122"/>
                  <a:pt x="163" y="122"/>
                </a:cubicBezTo>
                <a:cubicBezTo>
                  <a:pt x="160" y="123"/>
                  <a:pt x="156" y="123"/>
                  <a:pt x="153" y="122"/>
                </a:cubicBezTo>
                <a:cubicBezTo>
                  <a:pt x="80" y="91"/>
                  <a:pt x="80" y="91"/>
                  <a:pt x="80" y="91"/>
                </a:cubicBezTo>
                <a:cubicBezTo>
                  <a:pt x="76" y="89"/>
                  <a:pt x="72" y="92"/>
                  <a:pt x="72" y="96"/>
                </a:cubicBezTo>
                <a:close/>
                <a:moveTo>
                  <a:pt x="39" y="73"/>
                </a:moveTo>
                <a:cubicBezTo>
                  <a:pt x="39" y="106"/>
                  <a:pt x="39" y="106"/>
                  <a:pt x="39" y="106"/>
                </a:cubicBezTo>
                <a:cubicBezTo>
                  <a:pt x="39" y="106"/>
                  <a:pt x="39" y="106"/>
                  <a:pt x="39" y="107"/>
                </a:cubicBezTo>
                <a:cubicBezTo>
                  <a:pt x="40" y="107"/>
                  <a:pt x="40" y="107"/>
                  <a:pt x="41" y="107"/>
                </a:cubicBezTo>
                <a:cubicBezTo>
                  <a:pt x="45" y="105"/>
                  <a:pt x="45" y="109"/>
                  <a:pt x="45" y="112"/>
                </a:cubicBezTo>
                <a:cubicBezTo>
                  <a:pt x="45" y="114"/>
                  <a:pt x="45" y="117"/>
                  <a:pt x="44" y="119"/>
                </a:cubicBezTo>
                <a:cubicBezTo>
                  <a:pt x="44" y="119"/>
                  <a:pt x="44" y="119"/>
                  <a:pt x="44" y="119"/>
                </a:cubicBezTo>
                <a:cubicBezTo>
                  <a:pt x="46" y="120"/>
                  <a:pt x="46" y="123"/>
                  <a:pt x="44" y="123"/>
                </a:cubicBezTo>
                <a:cubicBezTo>
                  <a:pt x="44" y="123"/>
                  <a:pt x="44" y="124"/>
                  <a:pt x="44" y="124"/>
                </a:cubicBezTo>
                <a:cubicBezTo>
                  <a:pt x="53" y="139"/>
                  <a:pt x="57" y="161"/>
                  <a:pt x="42" y="174"/>
                </a:cubicBezTo>
                <a:cubicBezTo>
                  <a:pt x="41" y="175"/>
                  <a:pt x="41" y="175"/>
                  <a:pt x="41" y="174"/>
                </a:cubicBezTo>
                <a:cubicBezTo>
                  <a:pt x="41" y="172"/>
                  <a:pt x="42" y="171"/>
                  <a:pt x="42" y="169"/>
                </a:cubicBezTo>
                <a:cubicBezTo>
                  <a:pt x="43" y="163"/>
                  <a:pt x="42" y="163"/>
                  <a:pt x="40" y="169"/>
                </a:cubicBezTo>
                <a:cubicBezTo>
                  <a:pt x="39" y="173"/>
                  <a:pt x="37" y="176"/>
                  <a:pt x="35" y="179"/>
                </a:cubicBezTo>
                <a:cubicBezTo>
                  <a:pt x="35" y="179"/>
                  <a:pt x="34" y="179"/>
                  <a:pt x="34" y="178"/>
                </a:cubicBezTo>
                <a:cubicBezTo>
                  <a:pt x="34" y="175"/>
                  <a:pt x="34" y="172"/>
                  <a:pt x="33" y="168"/>
                </a:cubicBezTo>
                <a:cubicBezTo>
                  <a:pt x="33" y="161"/>
                  <a:pt x="32" y="160"/>
                  <a:pt x="31" y="166"/>
                </a:cubicBezTo>
                <a:cubicBezTo>
                  <a:pt x="31" y="168"/>
                  <a:pt x="31" y="170"/>
                  <a:pt x="31" y="172"/>
                </a:cubicBezTo>
                <a:cubicBezTo>
                  <a:pt x="31" y="173"/>
                  <a:pt x="31" y="174"/>
                  <a:pt x="30" y="172"/>
                </a:cubicBezTo>
                <a:cubicBezTo>
                  <a:pt x="30" y="171"/>
                  <a:pt x="30" y="170"/>
                  <a:pt x="29" y="168"/>
                </a:cubicBezTo>
                <a:cubicBezTo>
                  <a:pt x="28" y="165"/>
                  <a:pt x="28" y="165"/>
                  <a:pt x="28" y="169"/>
                </a:cubicBezTo>
                <a:cubicBezTo>
                  <a:pt x="28" y="171"/>
                  <a:pt x="28" y="172"/>
                  <a:pt x="28" y="174"/>
                </a:cubicBezTo>
                <a:cubicBezTo>
                  <a:pt x="28" y="175"/>
                  <a:pt x="28" y="175"/>
                  <a:pt x="27" y="175"/>
                </a:cubicBezTo>
                <a:cubicBezTo>
                  <a:pt x="13" y="162"/>
                  <a:pt x="13" y="142"/>
                  <a:pt x="26" y="123"/>
                </a:cubicBezTo>
                <a:cubicBezTo>
                  <a:pt x="26" y="123"/>
                  <a:pt x="26" y="123"/>
                  <a:pt x="26" y="122"/>
                </a:cubicBezTo>
                <a:cubicBezTo>
                  <a:pt x="23" y="122"/>
                  <a:pt x="23" y="119"/>
                  <a:pt x="26" y="118"/>
                </a:cubicBezTo>
                <a:cubicBezTo>
                  <a:pt x="26" y="118"/>
                  <a:pt x="26" y="118"/>
                  <a:pt x="26" y="118"/>
                </a:cubicBezTo>
                <a:cubicBezTo>
                  <a:pt x="26" y="116"/>
                  <a:pt x="25" y="114"/>
                  <a:pt x="25" y="112"/>
                </a:cubicBezTo>
                <a:cubicBezTo>
                  <a:pt x="25" y="110"/>
                  <a:pt x="27" y="104"/>
                  <a:pt x="30" y="105"/>
                </a:cubicBezTo>
                <a:cubicBezTo>
                  <a:pt x="31" y="106"/>
                  <a:pt x="31" y="106"/>
                  <a:pt x="32" y="105"/>
                </a:cubicBezTo>
                <a:cubicBezTo>
                  <a:pt x="32" y="105"/>
                  <a:pt x="32" y="105"/>
                  <a:pt x="32" y="104"/>
                </a:cubicBezTo>
                <a:cubicBezTo>
                  <a:pt x="32" y="68"/>
                  <a:pt x="32" y="68"/>
                  <a:pt x="32" y="68"/>
                </a:cubicBezTo>
                <a:cubicBezTo>
                  <a:pt x="32" y="67"/>
                  <a:pt x="32" y="65"/>
                  <a:pt x="30" y="65"/>
                </a:cubicBezTo>
                <a:cubicBezTo>
                  <a:pt x="4" y="54"/>
                  <a:pt x="4" y="54"/>
                  <a:pt x="4" y="54"/>
                </a:cubicBezTo>
                <a:cubicBezTo>
                  <a:pt x="0" y="52"/>
                  <a:pt x="0" y="46"/>
                  <a:pt x="4" y="45"/>
                </a:cubicBezTo>
                <a:cubicBezTo>
                  <a:pt x="154" y="0"/>
                  <a:pt x="154" y="0"/>
                  <a:pt x="154" y="0"/>
                </a:cubicBezTo>
                <a:cubicBezTo>
                  <a:pt x="157" y="0"/>
                  <a:pt x="159" y="0"/>
                  <a:pt x="162" y="0"/>
                </a:cubicBezTo>
                <a:cubicBezTo>
                  <a:pt x="311" y="45"/>
                  <a:pt x="311" y="45"/>
                  <a:pt x="311" y="45"/>
                </a:cubicBezTo>
                <a:cubicBezTo>
                  <a:pt x="316" y="46"/>
                  <a:pt x="316" y="52"/>
                  <a:pt x="312" y="54"/>
                </a:cubicBezTo>
                <a:cubicBezTo>
                  <a:pt x="163" y="116"/>
                  <a:pt x="163" y="116"/>
                  <a:pt x="163" y="116"/>
                </a:cubicBezTo>
                <a:cubicBezTo>
                  <a:pt x="160" y="118"/>
                  <a:pt x="156" y="118"/>
                  <a:pt x="153" y="116"/>
                </a:cubicBezTo>
                <a:cubicBezTo>
                  <a:pt x="43" y="70"/>
                  <a:pt x="43" y="70"/>
                  <a:pt x="43" y="70"/>
                </a:cubicBezTo>
                <a:cubicBezTo>
                  <a:pt x="41" y="69"/>
                  <a:pt x="39" y="71"/>
                  <a:pt x="39" y="73"/>
                </a:cubicBezTo>
                <a:close/>
              </a:path>
            </a:pathLst>
          </a:custGeom>
          <a:solidFill>
            <a:schemeClr val="accent4">
              <a:lumMod val="75000"/>
            </a:schemeClr>
          </a:solidFill>
          <a:ln>
            <a:noFill/>
          </a:ln>
        </p:spPr>
        <p:txBody>
          <a:bodyPr vert="horz" wrap="square" lIns="128580" tIns="64290" rIns="128580" bIns="64290" numCol="1" anchor="t" anchorCtr="0" compatLnSpc="1"/>
          <a:lstStyle/>
          <a:p>
            <a:endParaRPr lang="zh-CN" altLang="en-US"/>
          </a:p>
        </p:txBody>
      </p:sp>
      <p:sp>
        <p:nvSpPr>
          <p:cNvPr id="7" name="矩形 6"/>
          <p:cNvSpPr/>
          <p:nvPr/>
        </p:nvSpPr>
        <p:spPr>
          <a:xfrm>
            <a:off x="1217492" y="156237"/>
            <a:ext cx="2348720" cy="604268"/>
          </a:xfrm>
          <a:prstGeom prst="rect">
            <a:avLst/>
          </a:prstGeom>
        </p:spPr>
        <p:txBody>
          <a:bodyPr wrap="none">
            <a:spAutoFit/>
          </a:bodyPr>
          <a:lstStyle/>
          <a:p>
            <a:pPr>
              <a:lnSpc>
                <a:spcPct val="130000"/>
              </a:lnSpc>
            </a:pPr>
            <a:r>
              <a:rPr lang="zh-CN" altLang="en-US" sz="2800" dirty="0">
                <a:solidFill>
                  <a:schemeClr val="accent4">
                    <a:lumMod val="75000"/>
                  </a:schemeClr>
                </a:solidFill>
                <a:latin typeface="方正大黑简体" panose="02010601030101010101" pitchFamily="65" charset="-122"/>
                <a:ea typeface="方正大黑简体" panose="02010601030101010101" pitchFamily="65" charset="-122"/>
              </a:rPr>
              <a:t>论文研究背景</a:t>
            </a:r>
          </a:p>
        </p:txBody>
      </p:sp>
      <p:grpSp>
        <p:nvGrpSpPr>
          <p:cNvPr id="2" name="组合 1"/>
          <p:cNvGrpSpPr/>
          <p:nvPr/>
        </p:nvGrpSpPr>
        <p:grpSpPr>
          <a:xfrm>
            <a:off x="506899" y="557524"/>
            <a:ext cx="11931268" cy="88135"/>
            <a:chOff x="506899" y="557524"/>
            <a:chExt cx="11931268" cy="88135"/>
          </a:xfrm>
        </p:grpSpPr>
        <p:grpSp>
          <p:nvGrpSpPr>
            <p:cNvPr id="12" name="组合 11"/>
            <p:cNvGrpSpPr/>
            <p:nvPr/>
          </p:nvGrpSpPr>
          <p:grpSpPr>
            <a:xfrm>
              <a:off x="506899" y="601592"/>
              <a:ext cx="11931268" cy="0"/>
              <a:chOff x="584018" y="645660"/>
              <a:chExt cx="11931268" cy="0"/>
            </a:xfrm>
          </p:grpSpPr>
          <p:cxnSp>
            <p:nvCxnSpPr>
              <p:cNvPr id="13" name="直接连接符 12"/>
              <p:cNvCxnSpPr/>
              <p:nvPr/>
            </p:nvCxnSpPr>
            <p:spPr>
              <a:xfrm>
                <a:off x="3547432" y="645660"/>
                <a:ext cx="7524521"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84018" y="645660"/>
                <a:ext cx="793215"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722071" y="645660"/>
                <a:ext cx="793215"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椭圆 16"/>
            <p:cNvSpPr/>
            <p:nvPr/>
          </p:nvSpPr>
          <p:spPr>
            <a:xfrm>
              <a:off x="11082968"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1259237"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1435506"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786517" y="2121872"/>
            <a:ext cx="3506160" cy="668760"/>
            <a:chOff x="775975" y="2322655"/>
            <a:chExt cx="3506160" cy="668760"/>
          </a:xfrm>
        </p:grpSpPr>
        <p:sp>
          <p:nvSpPr>
            <p:cNvPr id="21" name="Rounded Rectangle 14"/>
            <p:cNvSpPr>
              <a:spLocks noChangeAspect="1"/>
            </p:cNvSpPr>
            <p:nvPr/>
          </p:nvSpPr>
          <p:spPr>
            <a:xfrm>
              <a:off x="3615942" y="2325222"/>
              <a:ext cx="666193" cy="666193"/>
            </a:xfrm>
            <a:prstGeom prst="roundRect">
              <a:avLst>
                <a:gd name="adj" fmla="val 0"/>
              </a:avLst>
            </a:prstGeom>
            <a:solidFill>
              <a:schemeClr val="accent4">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2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zh-CN" sz="2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组合 8"/>
            <p:cNvGrpSpPr/>
            <p:nvPr/>
          </p:nvGrpSpPr>
          <p:grpSpPr>
            <a:xfrm>
              <a:off x="775975" y="2322655"/>
              <a:ext cx="2769989" cy="624965"/>
              <a:chOff x="1067943" y="2287128"/>
              <a:chExt cx="2769989" cy="624965"/>
            </a:xfrm>
          </p:grpSpPr>
          <p:sp>
            <p:nvSpPr>
              <p:cNvPr id="27" name="TextBox 11"/>
              <p:cNvSpPr txBox="1"/>
              <p:nvPr/>
            </p:nvSpPr>
            <p:spPr>
              <a:xfrm>
                <a:off x="2267283" y="2287128"/>
                <a:ext cx="1436291" cy="215572"/>
              </a:xfrm>
              <a:prstGeom prst="rect">
                <a:avLst/>
              </a:prstGeom>
              <a:noFill/>
            </p:spPr>
            <p:txBody>
              <a:bodyPr wrap="none" lIns="0" tIns="0" rIns="0" bIns="0" rtlCol="0">
                <a:spAutoFit/>
              </a:bodyPr>
              <a:lstStyle/>
              <a:p>
                <a:pPr marL="0" lvl="1" algn="ct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1"/>
              <p:cNvSpPr txBox="1"/>
              <p:nvPr/>
            </p:nvSpPr>
            <p:spPr>
              <a:xfrm>
                <a:off x="1067943" y="2542761"/>
                <a:ext cx="2769989" cy="369332"/>
              </a:xfrm>
              <a:prstGeom prst="rect">
                <a:avLst/>
              </a:prstGeom>
              <a:noFill/>
            </p:spPr>
            <p:txBody>
              <a:bodyPr wrap="none" lIns="0" tIns="0" rIns="0" bIns="0" rtlCol="0">
                <a:spAutoFit/>
              </a:bodyPr>
              <a:lstStyle/>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5" name="组合 14"/>
          <p:cNvGrpSpPr/>
          <p:nvPr/>
        </p:nvGrpSpPr>
        <p:grpSpPr>
          <a:xfrm>
            <a:off x="771235" y="3855138"/>
            <a:ext cx="3521442" cy="666193"/>
            <a:chOff x="771235" y="3855138"/>
            <a:chExt cx="3521442" cy="666193"/>
          </a:xfrm>
        </p:grpSpPr>
        <p:sp>
          <p:nvSpPr>
            <p:cNvPr id="32" name="Rounded Rectangle 14"/>
            <p:cNvSpPr>
              <a:spLocks noChangeAspect="1"/>
            </p:cNvSpPr>
            <p:nvPr/>
          </p:nvSpPr>
          <p:spPr>
            <a:xfrm>
              <a:off x="3626484" y="3855138"/>
              <a:ext cx="666193" cy="666193"/>
            </a:xfrm>
            <a:prstGeom prst="roundRect">
              <a:avLst>
                <a:gd name="adj" fmla="val 0"/>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2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zh-CN" sz="2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组合 7"/>
            <p:cNvGrpSpPr/>
            <p:nvPr/>
          </p:nvGrpSpPr>
          <p:grpSpPr>
            <a:xfrm>
              <a:off x="771235" y="3871704"/>
              <a:ext cx="2769989" cy="649627"/>
              <a:chOff x="1241685" y="3711845"/>
              <a:chExt cx="2769989" cy="649627"/>
            </a:xfrm>
          </p:grpSpPr>
          <p:sp>
            <p:nvSpPr>
              <p:cNvPr id="33" name="TextBox 11"/>
              <p:cNvSpPr txBox="1"/>
              <p:nvPr/>
            </p:nvSpPr>
            <p:spPr>
              <a:xfrm>
                <a:off x="2391852" y="3711845"/>
                <a:ext cx="1436291" cy="215572"/>
              </a:xfrm>
              <a:prstGeom prst="rect">
                <a:avLst/>
              </a:prstGeom>
              <a:noFill/>
            </p:spPr>
            <p:txBody>
              <a:bodyPr wrap="none" lIns="0" tIns="0" rIns="0" bIns="0" rtlCol="0">
                <a:spAutoFit/>
              </a:bodyPr>
              <a:lstStyle/>
              <a:p>
                <a:pPr marL="0" lvl="1" algn="ct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1"/>
              <p:cNvSpPr txBox="1"/>
              <p:nvPr/>
            </p:nvSpPr>
            <p:spPr>
              <a:xfrm>
                <a:off x="1241685" y="3992140"/>
                <a:ext cx="2769989" cy="369332"/>
              </a:xfrm>
              <a:prstGeom prst="rect">
                <a:avLst/>
              </a:prstGeom>
              <a:noFill/>
            </p:spPr>
            <p:txBody>
              <a:bodyPr wrap="none" lIns="0" tIns="0" rIns="0" bIns="0" rtlCol="0">
                <a:spAutoFit/>
              </a:bodyPr>
              <a:lstStyle/>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5" name="组合 34"/>
          <p:cNvGrpSpPr/>
          <p:nvPr/>
        </p:nvGrpSpPr>
        <p:grpSpPr>
          <a:xfrm>
            <a:off x="7888677" y="2056067"/>
            <a:ext cx="3651615" cy="728926"/>
            <a:chOff x="5985970" y="1791360"/>
            <a:chExt cx="3651615" cy="728926"/>
          </a:xfrm>
        </p:grpSpPr>
        <p:sp>
          <p:nvSpPr>
            <p:cNvPr id="36" name="Rounded Rectangle 14"/>
            <p:cNvSpPr>
              <a:spLocks noChangeAspect="1"/>
            </p:cNvSpPr>
            <p:nvPr/>
          </p:nvSpPr>
          <p:spPr>
            <a:xfrm>
              <a:off x="5985970" y="1854093"/>
              <a:ext cx="666193" cy="666193"/>
            </a:xfrm>
            <a:prstGeom prst="roundRect">
              <a:avLst>
                <a:gd name="adj" fmla="val 0"/>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2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zh-CN" sz="2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11"/>
            <p:cNvSpPr txBox="1"/>
            <p:nvPr/>
          </p:nvSpPr>
          <p:spPr>
            <a:xfrm>
              <a:off x="6853695" y="1791360"/>
              <a:ext cx="1436291" cy="215572"/>
            </a:xfrm>
            <a:prstGeom prst="rect">
              <a:avLst/>
            </a:prstGeom>
            <a:noFill/>
          </p:spPr>
          <p:txBody>
            <a:bodyPr wrap="none" lIns="0" tIns="0" rIns="0" bIns="0" rtlCol="0">
              <a:spAutoFit/>
            </a:bodyPr>
            <a:lstStyle/>
            <a:p>
              <a:pPr marL="0" lvl="1" algn="ct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1"/>
            <p:cNvSpPr txBox="1"/>
            <p:nvPr/>
          </p:nvSpPr>
          <p:spPr>
            <a:xfrm>
              <a:off x="6867596" y="2089142"/>
              <a:ext cx="2769989" cy="369332"/>
            </a:xfrm>
            <a:prstGeom prst="rect">
              <a:avLst/>
            </a:prstGeom>
            <a:noFill/>
          </p:spPr>
          <p:txBody>
            <a:bodyPr wrap="none" lIns="0" tIns="0" rIns="0" bIns="0" rtlCol="0">
              <a:spAutoFit/>
            </a:bodyPr>
            <a:lstStyle/>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组合 38"/>
          <p:cNvGrpSpPr/>
          <p:nvPr/>
        </p:nvGrpSpPr>
        <p:grpSpPr>
          <a:xfrm>
            <a:off x="7888677" y="3792405"/>
            <a:ext cx="3651615" cy="728926"/>
            <a:chOff x="5985970" y="1791360"/>
            <a:chExt cx="3651615" cy="728926"/>
          </a:xfrm>
        </p:grpSpPr>
        <p:sp>
          <p:nvSpPr>
            <p:cNvPr id="40" name="Rounded Rectangle 14"/>
            <p:cNvSpPr>
              <a:spLocks noChangeAspect="1"/>
            </p:cNvSpPr>
            <p:nvPr/>
          </p:nvSpPr>
          <p:spPr>
            <a:xfrm>
              <a:off x="5985970" y="1854093"/>
              <a:ext cx="666193" cy="666193"/>
            </a:xfrm>
            <a:prstGeom prst="roundRect">
              <a:avLst>
                <a:gd name="adj" fmla="val 0"/>
              </a:avLst>
            </a:prstGeom>
            <a:solidFill>
              <a:schemeClr val="accent4">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2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zh-CN" sz="2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11"/>
            <p:cNvSpPr txBox="1"/>
            <p:nvPr/>
          </p:nvSpPr>
          <p:spPr>
            <a:xfrm>
              <a:off x="6853695" y="1791360"/>
              <a:ext cx="1436291" cy="215572"/>
            </a:xfrm>
            <a:prstGeom prst="rect">
              <a:avLst/>
            </a:prstGeom>
            <a:noFill/>
          </p:spPr>
          <p:txBody>
            <a:bodyPr wrap="none" lIns="0" tIns="0" rIns="0" bIns="0" rtlCol="0">
              <a:spAutoFit/>
            </a:bodyPr>
            <a:lstStyle/>
            <a:p>
              <a:pPr marL="0" lvl="1" algn="ct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1"/>
            <p:cNvSpPr txBox="1"/>
            <p:nvPr/>
          </p:nvSpPr>
          <p:spPr>
            <a:xfrm>
              <a:off x="6867596" y="2089142"/>
              <a:ext cx="2769989" cy="369332"/>
            </a:xfrm>
            <a:prstGeom prst="rect">
              <a:avLst/>
            </a:prstGeom>
            <a:noFill/>
          </p:spPr>
          <p:txBody>
            <a:bodyPr wrap="none" lIns="0" tIns="0" rIns="0" bIns="0" rtlCol="0">
              <a:spAutoFit/>
            </a:bodyPr>
            <a:lstStyle/>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marL="0" lvl="1"/>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4448567" y="1828800"/>
            <a:ext cx="3655842" cy="3224379"/>
            <a:chOff x="4448567" y="1828800"/>
            <a:chExt cx="3655842" cy="3224379"/>
          </a:xfrm>
        </p:grpSpPr>
        <p:grpSp>
          <p:nvGrpSpPr>
            <p:cNvPr id="6" name="组合 5"/>
            <p:cNvGrpSpPr/>
            <p:nvPr/>
          </p:nvGrpSpPr>
          <p:grpSpPr>
            <a:xfrm>
              <a:off x="4625811" y="2012001"/>
              <a:ext cx="3478598" cy="2833997"/>
              <a:chOff x="1078218" y="2006932"/>
              <a:chExt cx="3755967" cy="3012942"/>
            </a:xfrm>
            <a:solidFill>
              <a:schemeClr val="accent4">
                <a:lumMod val="75000"/>
              </a:schemeClr>
            </a:solidFill>
          </p:grpSpPr>
          <p:sp>
            <p:nvSpPr>
              <p:cNvPr id="14" name="文本框 13"/>
              <p:cNvSpPr txBox="1"/>
              <p:nvPr/>
            </p:nvSpPr>
            <p:spPr>
              <a:xfrm>
                <a:off x="1217492" y="2006932"/>
                <a:ext cx="3616693" cy="3012942"/>
              </a:xfrm>
              <a:custGeom>
                <a:avLst/>
                <a:gdLst/>
                <a:ahLst/>
                <a:cxnLst/>
                <a:rect l="l" t="t" r="r" b="b"/>
                <a:pathLst>
                  <a:path w="1940570" h="1895931">
                    <a:moveTo>
                      <a:pt x="0" y="633152"/>
                    </a:moveTo>
                    <a:lnTo>
                      <a:pt x="518034" y="633152"/>
                    </a:lnTo>
                    <a:lnTo>
                      <a:pt x="518034" y="1315641"/>
                    </a:lnTo>
                    <a:cubicBezTo>
                      <a:pt x="583816" y="1260822"/>
                      <a:pt x="652339" y="1200522"/>
                      <a:pt x="723603" y="1134740"/>
                    </a:cubicBezTo>
                    <a:cubicBezTo>
                      <a:pt x="751012" y="1233413"/>
                      <a:pt x="786644" y="1315641"/>
                      <a:pt x="830499" y="1381423"/>
                    </a:cubicBezTo>
                    <a:cubicBezTo>
                      <a:pt x="534479" y="1650032"/>
                      <a:pt x="375506" y="1806265"/>
                      <a:pt x="353579" y="1850119"/>
                    </a:cubicBezTo>
                    <a:cubicBezTo>
                      <a:pt x="342615" y="1866565"/>
                      <a:pt x="337133" y="1874788"/>
                      <a:pt x="337133" y="1874788"/>
                    </a:cubicBezTo>
                    <a:cubicBezTo>
                      <a:pt x="216533" y="1754187"/>
                      <a:pt x="148010" y="1671960"/>
                      <a:pt x="131564" y="1628105"/>
                    </a:cubicBezTo>
                    <a:cubicBezTo>
                      <a:pt x="137046" y="1622623"/>
                      <a:pt x="148010" y="1608919"/>
                      <a:pt x="164455" y="1586991"/>
                    </a:cubicBezTo>
                    <a:cubicBezTo>
                      <a:pt x="213792" y="1543137"/>
                      <a:pt x="241201" y="1502023"/>
                      <a:pt x="246683" y="1463650"/>
                    </a:cubicBezTo>
                    <a:cubicBezTo>
                      <a:pt x="252165" y="1430759"/>
                      <a:pt x="254906" y="1373200"/>
                      <a:pt x="254906" y="1290972"/>
                    </a:cubicBezTo>
                    <a:lnTo>
                      <a:pt x="254906" y="863389"/>
                    </a:lnTo>
                    <a:lnTo>
                      <a:pt x="0" y="863389"/>
                    </a:lnTo>
                    <a:close/>
                    <a:moveTo>
                      <a:pt x="444029" y="32891"/>
                    </a:moveTo>
                    <a:cubicBezTo>
                      <a:pt x="520775" y="158973"/>
                      <a:pt x="589298" y="290537"/>
                      <a:pt x="649598" y="427583"/>
                    </a:cubicBezTo>
                    <a:lnTo>
                      <a:pt x="370024" y="542702"/>
                    </a:lnTo>
                    <a:cubicBezTo>
                      <a:pt x="298760" y="378246"/>
                      <a:pt x="230237" y="252164"/>
                      <a:pt x="164455" y="164455"/>
                    </a:cubicBezTo>
                    <a:close/>
                    <a:moveTo>
                      <a:pt x="1019622" y="0"/>
                    </a:moveTo>
                    <a:cubicBezTo>
                      <a:pt x="1266305" y="32891"/>
                      <a:pt x="1392387" y="52077"/>
                      <a:pt x="1397869" y="57559"/>
                    </a:cubicBezTo>
                    <a:cubicBezTo>
                      <a:pt x="1397869" y="63041"/>
                      <a:pt x="1389646" y="74005"/>
                      <a:pt x="1373200" y="90450"/>
                    </a:cubicBezTo>
                    <a:cubicBezTo>
                      <a:pt x="1356755" y="112377"/>
                      <a:pt x="1348532" y="128823"/>
                      <a:pt x="1348532" y="139787"/>
                    </a:cubicBezTo>
                    <a:cubicBezTo>
                      <a:pt x="1458169" y="386469"/>
                      <a:pt x="1655515" y="570111"/>
                      <a:pt x="1940570" y="690711"/>
                    </a:cubicBezTo>
                    <a:cubicBezTo>
                      <a:pt x="1852861" y="800348"/>
                      <a:pt x="1789820" y="901762"/>
                      <a:pt x="1751447" y="994953"/>
                    </a:cubicBezTo>
                    <a:cubicBezTo>
                      <a:pt x="1499282" y="825016"/>
                      <a:pt x="1310159" y="630411"/>
                      <a:pt x="1184077" y="411138"/>
                    </a:cubicBezTo>
                    <a:cubicBezTo>
                      <a:pt x="1151186" y="471438"/>
                      <a:pt x="1101849" y="556406"/>
                      <a:pt x="1036067" y="666043"/>
                    </a:cubicBezTo>
                    <a:cubicBezTo>
                      <a:pt x="1019622" y="687970"/>
                      <a:pt x="1005917" y="709898"/>
                      <a:pt x="994954" y="731825"/>
                    </a:cubicBezTo>
                    <a:lnTo>
                      <a:pt x="1110072" y="731825"/>
                    </a:lnTo>
                    <a:cubicBezTo>
                      <a:pt x="1159409" y="731825"/>
                      <a:pt x="1184077" y="737307"/>
                      <a:pt x="1184077" y="748270"/>
                    </a:cubicBezTo>
                    <a:cubicBezTo>
                      <a:pt x="1184077" y="764716"/>
                      <a:pt x="1181336" y="783902"/>
                      <a:pt x="1175854" y="805830"/>
                    </a:cubicBezTo>
                    <a:cubicBezTo>
                      <a:pt x="1170372" y="844202"/>
                      <a:pt x="1167631" y="885316"/>
                      <a:pt x="1167631" y="929171"/>
                    </a:cubicBezTo>
                    <a:lnTo>
                      <a:pt x="1167631" y="1068958"/>
                    </a:lnTo>
                    <a:cubicBezTo>
                      <a:pt x="1271786" y="1008658"/>
                      <a:pt x="1367718" y="931912"/>
                      <a:pt x="1455428" y="838721"/>
                    </a:cubicBezTo>
                    <a:cubicBezTo>
                      <a:pt x="1570546" y="937394"/>
                      <a:pt x="1644551" y="1016880"/>
                      <a:pt x="1677442" y="1077181"/>
                    </a:cubicBezTo>
                    <a:cubicBezTo>
                      <a:pt x="1677442" y="1093626"/>
                      <a:pt x="1652774" y="1110072"/>
                      <a:pt x="1603437" y="1126517"/>
                    </a:cubicBezTo>
                    <a:cubicBezTo>
                      <a:pt x="1597956" y="1126517"/>
                      <a:pt x="1595215" y="1126517"/>
                      <a:pt x="1595215" y="1126517"/>
                    </a:cubicBezTo>
                    <a:cubicBezTo>
                      <a:pt x="1523951" y="1164890"/>
                      <a:pt x="1430760" y="1214227"/>
                      <a:pt x="1315641" y="1274527"/>
                    </a:cubicBezTo>
                    <a:cubicBezTo>
                      <a:pt x="1249859" y="1307418"/>
                      <a:pt x="1200522" y="1332086"/>
                      <a:pt x="1167631" y="1348532"/>
                    </a:cubicBezTo>
                    <a:lnTo>
                      <a:pt x="1167631" y="1521209"/>
                    </a:lnTo>
                    <a:cubicBezTo>
                      <a:pt x="1145704" y="1625364"/>
                      <a:pt x="1186818" y="1666478"/>
                      <a:pt x="1290973" y="1644551"/>
                    </a:cubicBezTo>
                    <a:lnTo>
                      <a:pt x="1422537" y="1644551"/>
                    </a:lnTo>
                    <a:cubicBezTo>
                      <a:pt x="1432815" y="1648662"/>
                      <a:pt x="1442408" y="1650675"/>
                      <a:pt x="1451316" y="1650589"/>
                    </a:cubicBezTo>
                    <a:lnTo>
                      <a:pt x="1468420" y="1646046"/>
                    </a:lnTo>
                    <a:lnTo>
                      <a:pt x="1803006" y="1646046"/>
                    </a:lnTo>
                    <a:lnTo>
                      <a:pt x="1797700" y="1673844"/>
                    </a:lnTo>
                    <a:cubicBezTo>
                      <a:pt x="1754531" y="1843438"/>
                      <a:pt x="1665108" y="1915902"/>
                      <a:pt x="1529433" y="1891233"/>
                    </a:cubicBezTo>
                    <a:lnTo>
                      <a:pt x="1241636" y="1891233"/>
                    </a:lnTo>
                    <a:cubicBezTo>
                      <a:pt x="983990" y="1907679"/>
                      <a:pt x="871612" y="1825451"/>
                      <a:pt x="904503" y="1644551"/>
                    </a:cubicBezTo>
                    <a:lnTo>
                      <a:pt x="904503" y="846943"/>
                    </a:lnTo>
                    <a:cubicBezTo>
                      <a:pt x="893540" y="857907"/>
                      <a:pt x="885317" y="866130"/>
                      <a:pt x="879835" y="871612"/>
                    </a:cubicBezTo>
                    <a:cubicBezTo>
                      <a:pt x="830499" y="948358"/>
                      <a:pt x="800349" y="986730"/>
                      <a:pt x="789385" y="986730"/>
                    </a:cubicBezTo>
                    <a:cubicBezTo>
                      <a:pt x="696194" y="920948"/>
                      <a:pt x="611225" y="877094"/>
                      <a:pt x="534479" y="855166"/>
                    </a:cubicBezTo>
                    <a:cubicBezTo>
                      <a:pt x="786644" y="630411"/>
                      <a:pt x="948358" y="345355"/>
                      <a:pt x="1019622" y="0"/>
                    </a:cubicBezTo>
                    <a:close/>
                  </a:path>
                </a:pathLst>
              </a:custGeom>
              <a:grpFill/>
              <a:ln>
                <a:noFill/>
              </a:ln>
              <a:effectLst/>
              <a:scene3d>
                <a:camera prst="perspectiveContrastingRightFacing" fov="3600000">
                  <a:rot lat="600000" lon="19800000" rev="0"/>
                </a:camera>
                <a:lightRig rig="threePt" dir="t"/>
              </a:scene3d>
              <a:sp3d extrusionH="387350" prstMaterial="matte">
                <a:bevelT/>
                <a:bevelB w="279400" h="95250" prst="relaxedInset"/>
                <a:extrusionClr>
                  <a:schemeClr val="accent4"/>
                </a:extrusionClr>
                <a:contourClr>
                  <a:schemeClr val="bg2"/>
                </a:contourClr>
              </a:sp3d>
            </p:spPr>
            <p:txBody>
              <a:bodyPr rot="0" spcFirstLastPara="0" vertOverflow="overflow" horzOverflow="overflow" vert="horz" wrap="square" lIns="91440" tIns="45720" rIns="91440" bIns="45720" numCol="1" spcCol="0" rtlCol="0" fromWordArt="0" anchor="t" anchorCtr="0" forceAA="0" compatLnSpc="1">
                <a:noAutofit/>
                <a:flatTx/>
              </a:bodyPr>
              <a:lstStyle/>
              <a:p>
                <a:endParaRPr lang="zh-CN" altLang="en-US" sz="16600" dirty="0">
                  <a:solidFill>
                    <a:schemeClr val="accent4">
                      <a:lumMod val="75000"/>
                    </a:schemeClr>
                  </a:solidFill>
                  <a:latin typeface="方正大黑简体" panose="02010601030101010101" pitchFamily="65" charset="-122"/>
                  <a:ea typeface="方正大黑简体" panose="02010601030101010101" pitchFamily="65" charset="-122"/>
                </a:endParaRPr>
              </a:p>
            </p:txBody>
          </p:sp>
          <p:sp>
            <p:nvSpPr>
              <p:cNvPr id="5" name="矩形 4"/>
              <p:cNvSpPr/>
              <p:nvPr/>
            </p:nvSpPr>
            <p:spPr>
              <a:xfrm>
                <a:off x="1078218" y="3503395"/>
                <a:ext cx="717805" cy="1079794"/>
              </a:xfrm>
              <a:prstGeom prst="rect">
                <a:avLst/>
              </a:prstGeom>
              <a:noFill/>
            </p:spPr>
            <p:txBody>
              <a:bodyPr vert="eaVert" wrap="none">
                <a:spAutoFit/>
              </a:bodyPr>
              <a:lstStyle/>
              <a:p>
                <a:pPr algn="ctr">
                  <a:lnSpc>
                    <a:spcPct val="130000"/>
                  </a:lnSpc>
                </a:pPr>
                <a:r>
                  <a:rPr lang="zh-CN" altLang="en-US" sz="2400" dirty="0">
                    <a:solidFill>
                      <a:srgbClr val="31937B"/>
                    </a:solidFill>
                    <a:latin typeface="+mn-ea"/>
                  </a:rPr>
                  <a:t>文背景</a:t>
                </a:r>
              </a:p>
            </p:txBody>
          </p:sp>
        </p:grpSp>
        <p:sp>
          <p:nvSpPr>
            <p:cNvPr id="43" name="椭圆 42"/>
            <p:cNvSpPr/>
            <p:nvPr/>
          </p:nvSpPr>
          <p:spPr>
            <a:xfrm>
              <a:off x="4448567" y="1828800"/>
              <a:ext cx="3361933" cy="3224379"/>
            </a:xfrm>
            <a:prstGeom prst="ellipse">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 presetClass="entr" presetSubtype="1" fill="hold" grpId="0" nodeType="withEffect" p14:presetBounceEnd="26000">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14:bounceEnd="26000">
                                          <p:cBhvr additive="base">
                                            <p:cTn id="15" dur="500" fill="hold"/>
                                            <p:tgtEl>
                                              <p:spTgt spid="7"/>
                                            </p:tgtEl>
                                            <p:attrNameLst>
                                              <p:attrName>ppt_x</p:attrName>
                                            </p:attrNameLst>
                                          </p:cBhvr>
                                          <p:tavLst>
                                            <p:tav tm="0">
                                              <p:val>
                                                <p:strVal val="#ppt_x"/>
                                              </p:val>
                                            </p:tav>
                                            <p:tav tm="100000">
                                              <p:val>
                                                <p:strVal val="#ppt_x"/>
                                              </p:val>
                                            </p:tav>
                                          </p:tavLst>
                                        </p:anim>
                                        <p:anim calcmode="lin" valueType="num" p14:bounceEnd="26000">
                                          <p:cBhvr additive="base">
                                            <p:cTn id="16" dur="500" fill="hold"/>
                                            <p:tgtEl>
                                              <p:spTgt spid="7"/>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49" presetClass="entr" presetSubtype="0" decel="10000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style.rotation</p:attrName>
                                            </p:attrNameLst>
                                          </p:cBhvr>
                                          <p:tavLst>
                                            <p:tav tm="0">
                                              <p:val>
                                                <p:fltVal val="360"/>
                                              </p:val>
                                            </p:tav>
                                            <p:tav tm="100000">
                                              <p:val>
                                                <p:fltVal val="0"/>
                                              </p:val>
                                            </p:tav>
                                          </p:tavLst>
                                        </p:anim>
                                        <p:animEffect transition="in" filter="fade">
                                          <p:cBhvr>
                                            <p:cTn id="23" dur="500"/>
                                            <p:tgtEl>
                                              <p:spTgt spid="3"/>
                                            </p:tgtEl>
                                          </p:cBhvr>
                                        </p:animEffect>
                                      </p:childTnLst>
                                    </p:cTn>
                                  </p:par>
                                </p:childTnLst>
                              </p:cTn>
                            </p:par>
                            <p:par>
                              <p:cTn id="24" fill="hold">
                                <p:stCondLst>
                                  <p:cond delay="1750"/>
                                </p:stCondLst>
                                <p:childTnLst>
                                  <p:par>
                                    <p:cTn id="25" presetID="2" presetClass="entr" presetSubtype="8" fill="hold" nodeType="afterEffect" p14:presetBounceEnd="36000">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14:bounceEnd="36000">
                                          <p:cBhvr additive="base">
                                            <p:cTn id="27" dur="500" fill="hold"/>
                                            <p:tgtEl>
                                              <p:spTgt spid="10"/>
                                            </p:tgtEl>
                                            <p:attrNameLst>
                                              <p:attrName>ppt_x</p:attrName>
                                            </p:attrNameLst>
                                          </p:cBhvr>
                                          <p:tavLst>
                                            <p:tav tm="0">
                                              <p:val>
                                                <p:strVal val="0-#ppt_w/2"/>
                                              </p:val>
                                            </p:tav>
                                            <p:tav tm="100000">
                                              <p:val>
                                                <p:strVal val="#ppt_x"/>
                                              </p:val>
                                            </p:tav>
                                          </p:tavLst>
                                        </p:anim>
                                        <p:anim calcmode="lin" valueType="num" p14:bounceEnd="36000">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14:presetBounceEnd="36000">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14:bounceEnd="36000">
                                          <p:cBhvr additive="base">
                                            <p:cTn id="31" dur="500" fill="hold"/>
                                            <p:tgtEl>
                                              <p:spTgt spid="15"/>
                                            </p:tgtEl>
                                            <p:attrNameLst>
                                              <p:attrName>ppt_x</p:attrName>
                                            </p:attrNameLst>
                                          </p:cBhvr>
                                          <p:tavLst>
                                            <p:tav tm="0">
                                              <p:val>
                                                <p:strVal val="0-#ppt_w/2"/>
                                              </p:val>
                                            </p:tav>
                                            <p:tav tm="100000">
                                              <p:val>
                                                <p:strVal val="#ppt_x"/>
                                              </p:val>
                                            </p:tav>
                                          </p:tavLst>
                                        </p:anim>
                                        <p:anim calcmode="lin" valueType="num" p14:bounceEnd="36000">
                                          <p:cBhvr additive="base">
                                            <p:cTn id="32" dur="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14:presetBounceEnd="36000">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14:bounceEnd="36000">
                                          <p:cBhvr additive="base">
                                            <p:cTn id="35" dur="500" fill="hold"/>
                                            <p:tgtEl>
                                              <p:spTgt spid="35"/>
                                            </p:tgtEl>
                                            <p:attrNameLst>
                                              <p:attrName>ppt_x</p:attrName>
                                            </p:attrNameLst>
                                          </p:cBhvr>
                                          <p:tavLst>
                                            <p:tav tm="0">
                                              <p:val>
                                                <p:strVal val="1+#ppt_w/2"/>
                                              </p:val>
                                            </p:tav>
                                            <p:tav tm="100000">
                                              <p:val>
                                                <p:strVal val="#ppt_x"/>
                                              </p:val>
                                            </p:tav>
                                          </p:tavLst>
                                        </p:anim>
                                        <p:anim calcmode="lin" valueType="num" p14:bounceEnd="36000">
                                          <p:cBhvr additive="base">
                                            <p:cTn id="36" dur="500" fill="hold"/>
                                            <p:tgtEl>
                                              <p:spTgt spid="3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14:presetBounceEnd="36000">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14:bounceEnd="36000">
                                          <p:cBhvr additive="base">
                                            <p:cTn id="39" dur="500" fill="hold"/>
                                            <p:tgtEl>
                                              <p:spTgt spid="39"/>
                                            </p:tgtEl>
                                            <p:attrNameLst>
                                              <p:attrName>ppt_x</p:attrName>
                                            </p:attrNameLst>
                                          </p:cBhvr>
                                          <p:tavLst>
                                            <p:tav tm="0">
                                              <p:val>
                                                <p:strVal val="1+#ppt_w/2"/>
                                              </p:val>
                                            </p:tav>
                                            <p:tav tm="100000">
                                              <p:val>
                                                <p:strVal val="#ppt_x"/>
                                              </p:val>
                                            </p:tav>
                                          </p:tavLst>
                                        </p:anim>
                                        <p:anim calcmode="lin" valueType="num" p14:bounceEnd="36000">
                                          <p:cBhvr additive="base">
                                            <p:cTn id="40"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 presetClass="entr" presetSubtype="1"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49" presetClass="entr" presetSubtype="0" decel="10000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style.rotation</p:attrName>
                                            </p:attrNameLst>
                                          </p:cBhvr>
                                          <p:tavLst>
                                            <p:tav tm="0">
                                              <p:val>
                                                <p:fltVal val="360"/>
                                              </p:val>
                                            </p:tav>
                                            <p:tav tm="100000">
                                              <p:val>
                                                <p:fltVal val="0"/>
                                              </p:val>
                                            </p:tav>
                                          </p:tavLst>
                                        </p:anim>
                                        <p:animEffect transition="in" filter="fade">
                                          <p:cBhvr>
                                            <p:cTn id="23" dur="500"/>
                                            <p:tgtEl>
                                              <p:spTgt spid="3"/>
                                            </p:tgtEl>
                                          </p:cBhvr>
                                        </p:animEffect>
                                      </p:childTnLst>
                                    </p:cTn>
                                  </p:par>
                                </p:childTnLst>
                              </p:cTn>
                            </p:par>
                            <p:par>
                              <p:cTn id="24" fill="hold">
                                <p:stCondLst>
                                  <p:cond delay="1750"/>
                                </p:stCondLst>
                                <p:childTnLst>
                                  <p:par>
                                    <p:cTn id="25" presetID="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1+#ppt_w/2"/>
                                              </p:val>
                                            </p:tav>
                                            <p:tav tm="100000">
                                              <p:val>
                                                <p:strVal val="#ppt_x"/>
                                              </p:val>
                                            </p:tav>
                                          </p:tavLst>
                                        </p:anim>
                                        <p:anim calcmode="lin" valueType="num">
                                          <p:cBhvr additive="base">
                                            <p:cTn id="36" dur="500" fill="hold"/>
                                            <p:tgtEl>
                                              <p:spTgt spid="3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1+#ppt_w/2"/>
                                              </p:val>
                                            </p:tav>
                                            <p:tav tm="100000">
                                              <p:val>
                                                <p:strVal val="#ppt_x"/>
                                              </p:val>
                                            </p:tav>
                                          </p:tavLst>
                                        </p:anim>
                                        <p:anim calcmode="lin" valueType="num">
                                          <p:cBhvr additive="base">
                                            <p:cTn id="40"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mc:Fallback>
  </mc:AlternateContent>
</p:sld>
</file>

<file path=ppt/slides/slide5.xml><?xml version="1.0" encoding="utf-8"?>
<p:sld xmlns:c="http://schemas.openxmlformats.org/drawingml/2006/chart"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4"/>
          <p:cNvGraphicFramePr/>
          <p:nvPr/>
        </p:nvGraphicFramePr>
        <p:xfrm>
          <a:off x="93310" y="1495425"/>
          <a:ext cx="8128000" cy="4507398"/>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组合 4"/>
          <p:cNvGrpSpPr/>
          <p:nvPr/>
        </p:nvGrpSpPr>
        <p:grpSpPr>
          <a:xfrm>
            <a:off x="8772432" y="1740196"/>
            <a:ext cx="2751209" cy="3667180"/>
            <a:chOff x="8772432" y="1740196"/>
            <a:chExt cx="2751209" cy="3667180"/>
          </a:xfrm>
        </p:grpSpPr>
        <p:grpSp>
          <p:nvGrpSpPr>
            <p:cNvPr id="2" name="组合 1"/>
            <p:cNvGrpSpPr/>
            <p:nvPr/>
          </p:nvGrpSpPr>
          <p:grpSpPr>
            <a:xfrm>
              <a:off x="8772432" y="2201332"/>
              <a:ext cx="2751209" cy="3206044"/>
              <a:chOff x="8684297" y="2709333"/>
              <a:chExt cx="2751209" cy="3206044"/>
            </a:xfrm>
          </p:grpSpPr>
          <p:sp>
            <p:nvSpPr>
              <p:cNvPr id="14" name="Rectangle 5"/>
              <p:cNvSpPr/>
              <p:nvPr/>
            </p:nvSpPr>
            <p:spPr>
              <a:xfrm>
                <a:off x="8684297" y="2709333"/>
                <a:ext cx="2751209" cy="320604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5" name="Text Placeholder 32"/>
              <p:cNvSpPr txBox="1"/>
              <p:nvPr/>
            </p:nvSpPr>
            <p:spPr>
              <a:xfrm>
                <a:off x="8940469" y="2899981"/>
                <a:ext cx="2238864" cy="2649893"/>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105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105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8772432" y="1740196"/>
              <a:ext cx="2751209" cy="433546"/>
              <a:chOff x="8684297" y="2180463"/>
              <a:chExt cx="2751209" cy="433546"/>
            </a:xfrm>
          </p:grpSpPr>
          <p:sp>
            <p:nvSpPr>
              <p:cNvPr id="21" name="Rectangle 5"/>
              <p:cNvSpPr/>
              <p:nvPr/>
            </p:nvSpPr>
            <p:spPr>
              <a:xfrm>
                <a:off x="8684297" y="2180463"/>
                <a:ext cx="2751209" cy="43354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6" name="Text Placeholder 33"/>
              <p:cNvSpPr txBox="1"/>
              <p:nvPr/>
            </p:nvSpPr>
            <p:spPr>
              <a:xfrm>
                <a:off x="8684297" y="2291758"/>
                <a:ext cx="2751209" cy="21095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zh-CN" altLang="en-US" sz="1370" b="1"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37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2" name="Freeform 7"/>
          <p:cNvSpPr>
            <a:spLocks noEditPoints="1"/>
          </p:cNvSpPr>
          <p:nvPr/>
        </p:nvSpPr>
        <p:spPr bwMode="auto">
          <a:xfrm>
            <a:off x="274267" y="177608"/>
            <a:ext cx="844103" cy="602930"/>
          </a:xfrm>
          <a:custGeom>
            <a:avLst/>
            <a:gdLst>
              <a:gd name="T0" fmla="*/ 72 w 316"/>
              <a:gd name="T1" fmla="*/ 96 h 179"/>
              <a:gd name="T2" fmla="*/ 72 w 316"/>
              <a:gd name="T3" fmla="*/ 133 h 179"/>
              <a:gd name="T4" fmla="*/ 244 w 316"/>
              <a:gd name="T5" fmla="*/ 133 h 179"/>
              <a:gd name="T6" fmla="*/ 244 w 316"/>
              <a:gd name="T7" fmla="*/ 96 h 179"/>
              <a:gd name="T8" fmla="*/ 237 w 316"/>
              <a:gd name="T9" fmla="*/ 91 h 179"/>
              <a:gd name="T10" fmla="*/ 163 w 316"/>
              <a:gd name="T11" fmla="*/ 122 h 179"/>
              <a:gd name="T12" fmla="*/ 153 w 316"/>
              <a:gd name="T13" fmla="*/ 122 h 179"/>
              <a:gd name="T14" fmla="*/ 80 w 316"/>
              <a:gd name="T15" fmla="*/ 91 h 179"/>
              <a:gd name="T16" fmla="*/ 72 w 316"/>
              <a:gd name="T17" fmla="*/ 96 h 179"/>
              <a:gd name="T18" fmla="*/ 39 w 316"/>
              <a:gd name="T19" fmla="*/ 73 h 179"/>
              <a:gd name="T20" fmla="*/ 39 w 316"/>
              <a:gd name="T21" fmla="*/ 106 h 179"/>
              <a:gd name="T22" fmla="*/ 39 w 316"/>
              <a:gd name="T23" fmla="*/ 107 h 179"/>
              <a:gd name="T24" fmla="*/ 41 w 316"/>
              <a:gd name="T25" fmla="*/ 107 h 179"/>
              <a:gd name="T26" fmla="*/ 45 w 316"/>
              <a:gd name="T27" fmla="*/ 112 h 179"/>
              <a:gd name="T28" fmla="*/ 44 w 316"/>
              <a:gd name="T29" fmla="*/ 119 h 179"/>
              <a:gd name="T30" fmla="*/ 44 w 316"/>
              <a:gd name="T31" fmla="*/ 119 h 179"/>
              <a:gd name="T32" fmla="*/ 44 w 316"/>
              <a:gd name="T33" fmla="*/ 123 h 179"/>
              <a:gd name="T34" fmla="*/ 44 w 316"/>
              <a:gd name="T35" fmla="*/ 124 h 179"/>
              <a:gd name="T36" fmla="*/ 42 w 316"/>
              <a:gd name="T37" fmla="*/ 174 h 179"/>
              <a:gd name="T38" fmla="*/ 41 w 316"/>
              <a:gd name="T39" fmla="*/ 174 h 179"/>
              <a:gd name="T40" fmla="*/ 42 w 316"/>
              <a:gd name="T41" fmla="*/ 169 h 179"/>
              <a:gd name="T42" fmla="*/ 40 w 316"/>
              <a:gd name="T43" fmla="*/ 169 h 179"/>
              <a:gd name="T44" fmla="*/ 35 w 316"/>
              <a:gd name="T45" fmla="*/ 179 h 179"/>
              <a:gd name="T46" fmla="*/ 34 w 316"/>
              <a:gd name="T47" fmla="*/ 178 h 179"/>
              <a:gd name="T48" fmla="*/ 33 w 316"/>
              <a:gd name="T49" fmla="*/ 168 h 179"/>
              <a:gd name="T50" fmla="*/ 31 w 316"/>
              <a:gd name="T51" fmla="*/ 166 h 179"/>
              <a:gd name="T52" fmla="*/ 31 w 316"/>
              <a:gd name="T53" fmla="*/ 172 h 179"/>
              <a:gd name="T54" fmla="*/ 30 w 316"/>
              <a:gd name="T55" fmla="*/ 172 h 179"/>
              <a:gd name="T56" fmla="*/ 29 w 316"/>
              <a:gd name="T57" fmla="*/ 168 h 179"/>
              <a:gd name="T58" fmla="*/ 28 w 316"/>
              <a:gd name="T59" fmla="*/ 169 h 179"/>
              <a:gd name="T60" fmla="*/ 28 w 316"/>
              <a:gd name="T61" fmla="*/ 174 h 179"/>
              <a:gd name="T62" fmla="*/ 27 w 316"/>
              <a:gd name="T63" fmla="*/ 175 h 179"/>
              <a:gd name="T64" fmla="*/ 26 w 316"/>
              <a:gd name="T65" fmla="*/ 123 h 179"/>
              <a:gd name="T66" fmla="*/ 26 w 316"/>
              <a:gd name="T67" fmla="*/ 122 h 179"/>
              <a:gd name="T68" fmla="*/ 26 w 316"/>
              <a:gd name="T69" fmla="*/ 118 h 179"/>
              <a:gd name="T70" fmla="*/ 26 w 316"/>
              <a:gd name="T71" fmla="*/ 118 h 179"/>
              <a:gd name="T72" fmla="*/ 25 w 316"/>
              <a:gd name="T73" fmla="*/ 112 h 179"/>
              <a:gd name="T74" fmla="*/ 30 w 316"/>
              <a:gd name="T75" fmla="*/ 105 h 179"/>
              <a:gd name="T76" fmla="*/ 32 w 316"/>
              <a:gd name="T77" fmla="*/ 105 h 179"/>
              <a:gd name="T78" fmla="*/ 32 w 316"/>
              <a:gd name="T79" fmla="*/ 104 h 179"/>
              <a:gd name="T80" fmla="*/ 32 w 316"/>
              <a:gd name="T81" fmla="*/ 68 h 179"/>
              <a:gd name="T82" fmla="*/ 30 w 316"/>
              <a:gd name="T83" fmla="*/ 65 h 179"/>
              <a:gd name="T84" fmla="*/ 4 w 316"/>
              <a:gd name="T85" fmla="*/ 54 h 179"/>
              <a:gd name="T86" fmla="*/ 4 w 316"/>
              <a:gd name="T87" fmla="*/ 45 h 179"/>
              <a:gd name="T88" fmla="*/ 154 w 316"/>
              <a:gd name="T89" fmla="*/ 0 h 179"/>
              <a:gd name="T90" fmla="*/ 162 w 316"/>
              <a:gd name="T91" fmla="*/ 0 h 179"/>
              <a:gd name="T92" fmla="*/ 311 w 316"/>
              <a:gd name="T93" fmla="*/ 45 h 179"/>
              <a:gd name="T94" fmla="*/ 312 w 316"/>
              <a:gd name="T95" fmla="*/ 54 h 179"/>
              <a:gd name="T96" fmla="*/ 163 w 316"/>
              <a:gd name="T97" fmla="*/ 116 h 179"/>
              <a:gd name="T98" fmla="*/ 153 w 316"/>
              <a:gd name="T99" fmla="*/ 116 h 179"/>
              <a:gd name="T100" fmla="*/ 43 w 316"/>
              <a:gd name="T101" fmla="*/ 70 h 179"/>
              <a:gd name="T102" fmla="*/ 39 w 316"/>
              <a:gd name="T103" fmla="*/ 7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179">
                <a:moveTo>
                  <a:pt x="72" y="96"/>
                </a:moveTo>
                <a:cubicBezTo>
                  <a:pt x="72" y="133"/>
                  <a:pt x="72" y="133"/>
                  <a:pt x="72" y="133"/>
                </a:cubicBezTo>
                <a:cubicBezTo>
                  <a:pt x="72" y="177"/>
                  <a:pt x="244" y="177"/>
                  <a:pt x="244" y="133"/>
                </a:cubicBezTo>
                <a:cubicBezTo>
                  <a:pt x="244" y="96"/>
                  <a:pt x="244" y="96"/>
                  <a:pt x="244" y="96"/>
                </a:cubicBezTo>
                <a:cubicBezTo>
                  <a:pt x="244" y="92"/>
                  <a:pt x="240" y="89"/>
                  <a:pt x="237" y="91"/>
                </a:cubicBezTo>
                <a:cubicBezTo>
                  <a:pt x="163" y="122"/>
                  <a:pt x="163" y="122"/>
                  <a:pt x="163" y="122"/>
                </a:cubicBezTo>
                <a:cubicBezTo>
                  <a:pt x="160" y="123"/>
                  <a:pt x="156" y="123"/>
                  <a:pt x="153" y="122"/>
                </a:cubicBezTo>
                <a:cubicBezTo>
                  <a:pt x="80" y="91"/>
                  <a:pt x="80" y="91"/>
                  <a:pt x="80" y="91"/>
                </a:cubicBezTo>
                <a:cubicBezTo>
                  <a:pt x="76" y="89"/>
                  <a:pt x="72" y="92"/>
                  <a:pt x="72" y="96"/>
                </a:cubicBezTo>
                <a:close/>
                <a:moveTo>
                  <a:pt x="39" y="73"/>
                </a:moveTo>
                <a:cubicBezTo>
                  <a:pt x="39" y="106"/>
                  <a:pt x="39" y="106"/>
                  <a:pt x="39" y="106"/>
                </a:cubicBezTo>
                <a:cubicBezTo>
                  <a:pt x="39" y="106"/>
                  <a:pt x="39" y="106"/>
                  <a:pt x="39" y="107"/>
                </a:cubicBezTo>
                <a:cubicBezTo>
                  <a:pt x="40" y="107"/>
                  <a:pt x="40" y="107"/>
                  <a:pt x="41" y="107"/>
                </a:cubicBezTo>
                <a:cubicBezTo>
                  <a:pt x="45" y="105"/>
                  <a:pt x="45" y="109"/>
                  <a:pt x="45" y="112"/>
                </a:cubicBezTo>
                <a:cubicBezTo>
                  <a:pt x="45" y="114"/>
                  <a:pt x="45" y="117"/>
                  <a:pt x="44" y="119"/>
                </a:cubicBezTo>
                <a:cubicBezTo>
                  <a:pt x="44" y="119"/>
                  <a:pt x="44" y="119"/>
                  <a:pt x="44" y="119"/>
                </a:cubicBezTo>
                <a:cubicBezTo>
                  <a:pt x="46" y="120"/>
                  <a:pt x="46" y="123"/>
                  <a:pt x="44" y="123"/>
                </a:cubicBezTo>
                <a:cubicBezTo>
                  <a:pt x="44" y="123"/>
                  <a:pt x="44" y="124"/>
                  <a:pt x="44" y="124"/>
                </a:cubicBezTo>
                <a:cubicBezTo>
                  <a:pt x="53" y="139"/>
                  <a:pt x="57" y="161"/>
                  <a:pt x="42" y="174"/>
                </a:cubicBezTo>
                <a:cubicBezTo>
                  <a:pt x="41" y="175"/>
                  <a:pt x="41" y="175"/>
                  <a:pt x="41" y="174"/>
                </a:cubicBezTo>
                <a:cubicBezTo>
                  <a:pt x="41" y="172"/>
                  <a:pt x="42" y="171"/>
                  <a:pt x="42" y="169"/>
                </a:cubicBezTo>
                <a:cubicBezTo>
                  <a:pt x="43" y="163"/>
                  <a:pt x="42" y="163"/>
                  <a:pt x="40" y="169"/>
                </a:cubicBezTo>
                <a:cubicBezTo>
                  <a:pt x="39" y="173"/>
                  <a:pt x="37" y="176"/>
                  <a:pt x="35" y="179"/>
                </a:cubicBezTo>
                <a:cubicBezTo>
                  <a:pt x="35" y="179"/>
                  <a:pt x="34" y="179"/>
                  <a:pt x="34" y="178"/>
                </a:cubicBezTo>
                <a:cubicBezTo>
                  <a:pt x="34" y="175"/>
                  <a:pt x="34" y="172"/>
                  <a:pt x="33" y="168"/>
                </a:cubicBezTo>
                <a:cubicBezTo>
                  <a:pt x="33" y="161"/>
                  <a:pt x="32" y="160"/>
                  <a:pt x="31" y="166"/>
                </a:cubicBezTo>
                <a:cubicBezTo>
                  <a:pt x="31" y="168"/>
                  <a:pt x="31" y="170"/>
                  <a:pt x="31" y="172"/>
                </a:cubicBezTo>
                <a:cubicBezTo>
                  <a:pt x="31" y="173"/>
                  <a:pt x="31" y="174"/>
                  <a:pt x="30" y="172"/>
                </a:cubicBezTo>
                <a:cubicBezTo>
                  <a:pt x="30" y="171"/>
                  <a:pt x="30" y="170"/>
                  <a:pt x="29" y="168"/>
                </a:cubicBezTo>
                <a:cubicBezTo>
                  <a:pt x="28" y="165"/>
                  <a:pt x="28" y="165"/>
                  <a:pt x="28" y="169"/>
                </a:cubicBezTo>
                <a:cubicBezTo>
                  <a:pt x="28" y="171"/>
                  <a:pt x="28" y="172"/>
                  <a:pt x="28" y="174"/>
                </a:cubicBezTo>
                <a:cubicBezTo>
                  <a:pt x="28" y="175"/>
                  <a:pt x="28" y="175"/>
                  <a:pt x="27" y="175"/>
                </a:cubicBezTo>
                <a:cubicBezTo>
                  <a:pt x="13" y="162"/>
                  <a:pt x="13" y="142"/>
                  <a:pt x="26" y="123"/>
                </a:cubicBezTo>
                <a:cubicBezTo>
                  <a:pt x="26" y="123"/>
                  <a:pt x="26" y="123"/>
                  <a:pt x="26" y="122"/>
                </a:cubicBezTo>
                <a:cubicBezTo>
                  <a:pt x="23" y="122"/>
                  <a:pt x="23" y="119"/>
                  <a:pt x="26" y="118"/>
                </a:cubicBezTo>
                <a:cubicBezTo>
                  <a:pt x="26" y="118"/>
                  <a:pt x="26" y="118"/>
                  <a:pt x="26" y="118"/>
                </a:cubicBezTo>
                <a:cubicBezTo>
                  <a:pt x="26" y="116"/>
                  <a:pt x="25" y="114"/>
                  <a:pt x="25" y="112"/>
                </a:cubicBezTo>
                <a:cubicBezTo>
                  <a:pt x="25" y="110"/>
                  <a:pt x="27" y="104"/>
                  <a:pt x="30" y="105"/>
                </a:cubicBezTo>
                <a:cubicBezTo>
                  <a:pt x="31" y="106"/>
                  <a:pt x="31" y="106"/>
                  <a:pt x="32" y="105"/>
                </a:cubicBezTo>
                <a:cubicBezTo>
                  <a:pt x="32" y="105"/>
                  <a:pt x="32" y="105"/>
                  <a:pt x="32" y="104"/>
                </a:cubicBezTo>
                <a:cubicBezTo>
                  <a:pt x="32" y="68"/>
                  <a:pt x="32" y="68"/>
                  <a:pt x="32" y="68"/>
                </a:cubicBezTo>
                <a:cubicBezTo>
                  <a:pt x="32" y="67"/>
                  <a:pt x="32" y="65"/>
                  <a:pt x="30" y="65"/>
                </a:cubicBezTo>
                <a:cubicBezTo>
                  <a:pt x="4" y="54"/>
                  <a:pt x="4" y="54"/>
                  <a:pt x="4" y="54"/>
                </a:cubicBezTo>
                <a:cubicBezTo>
                  <a:pt x="0" y="52"/>
                  <a:pt x="0" y="46"/>
                  <a:pt x="4" y="45"/>
                </a:cubicBezTo>
                <a:cubicBezTo>
                  <a:pt x="154" y="0"/>
                  <a:pt x="154" y="0"/>
                  <a:pt x="154" y="0"/>
                </a:cubicBezTo>
                <a:cubicBezTo>
                  <a:pt x="157" y="0"/>
                  <a:pt x="159" y="0"/>
                  <a:pt x="162" y="0"/>
                </a:cubicBezTo>
                <a:cubicBezTo>
                  <a:pt x="311" y="45"/>
                  <a:pt x="311" y="45"/>
                  <a:pt x="311" y="45"/>
                </a:cubicBezTo>
                <a:cubicBezTo>
                  <a:pt x="316" y="46"/>
                  <a:pt x="316" y="52"/>
                  <a:pt x="312" y="54"/>
                </a:cubicBezTo>
                <a:cubicBezTo>
                  <a:pt x="163" y="116"/>
                  <a:pt x="163" y="116"/>
                  <a:pt x="163" y="116"/>
                </a:cubicBezTo>
                <a:cubicBezTo>
                  <a:pt x="160" y="118"/>
                  <a:pt x="156" y="118"/>
                  <a:pt x="153" y="116"/>
                </a:cubicBezTo>
                <a:cubicBezTo>
                  <a:pt x="43" y="70"/>
                  <a:pt x="43" y="70"/>
                  <a:pt x="43" y="70"/>
                </a:cubicBezTo>
                <a:cubicBezTo>
                  <a:pt x="41" y="69"/>
                  <a:pt x="39" y="71"/>
                  <a:pt x="39" y="73"/>
                </a:cubicBezTo>
                <a:close/>
              </a:path>
            </a:pathLst>
          </a:custGeom>
          <a:solidFill>
            <a:schemeClr val="accent4">
              <a:lumMod val="75000"/>
            </a:schemeClr>
          </a:solidFill>
          <a:ln>
            <a:noFill/>
          </a:ln>
        </p:spPr>
        <p:txBody>
          <a:bodyPr vert="horz" wrap="square" lIns="128580" tIns="64290" rIns="128580" bIns="64290" numCol="1" anchor="t" anchorCtr="0" compatLnSpc="1"/>
          <a:lstStyle/>
          <a:p>
            <a:endParaRPr lang="zh-CN" altLang="en-US"/>
          </a:p>
        </p:txBody>
      </p:sp>
      <p:sp>
        <p:nvSpPr>
          <p:cNvPr id="23" name="矩形 22"/>
          <p:cNvSpPr/>
          <p:nvPr/>
        </p:nvSpPr>
        <p:spPr>
          <a:xfrm>
            <a:off x="1217492" y="156237"/>
            <a:ext cx="2348720" cy="604268"/>
          </a:xfrm>
          <a:prstGeom prst="rect">
            <a:avLst/>
          </a:prstGeom>
        </p:spPr>
        <p:txBody>
          <a:bodyPr wrap="none">
            <a:spAutoFit/>
          </a:bodyPr>
          <a:lstStyle/>
          <a:p>
            <a:pPr>
              <a:lnSpc>
                <a:spcPct val="130000"/>
              </a:lnSpc>
            </a:pPr>
            <a:r>
              <a:rPr lang="zh-CN" altLang="en-US" sz="2800" dirty="0">
                <a:solidFill>
                  <a:schemeClr val="accent4">
                    <a:lumMod val="75000"/>
                  </a:schemeClr>
                </a:solidFill>
                <a:latin typeface="方正大黑简体" panose="02010601030101010101" pitchFamily="65" charset="-122"/>
                <a:ea typeface="方正大黑简体" panose="02010601030101010101" pitchFamily="65" charset="-122"/>
              </a:rPr>
              <a:t>论文研究背景</a:t>
            </a:r>
          </a:p>
        </p:txBody>
      </p:sp>
      <p:grpSp>
        <p:nvGrpSpPr>
          <p:cNvPr id="24" name="组合 23"/>
          <p:cNvGrpSpPr/>
          <p:nvPr/>
        </p:nvGrpSpPr>
        <p:grpSpPr>
          <a:xfrm>
            <a:off x="506899" y="557524"/>
            <a:ext cx="11931268" cy="88135"/>
            <a:chOff x="506899" y="557524"/>
            <a:chExt cx="11931268" cy="88135"/>
          </a:xfrm>
        </p:grpSpPr>
        <p:grpSp>
          <p:nvGrpSpPr>
            <p:cNvPr id="25" name="组合 24"/>
            <p:cNvGrpSpPr/>
            <p:nvPr/>
          </p:nvGrpSpPr>
          <p:grpSpPr>
            <a:xfrm>
              <a:off x="506899" y="601592"/>
              <a:ext cx="11931268" cy="0"/>
              <a:chOff x="584018" y="645660"/>
              <a:chExt cx="11931268" cy="0"/>
            </a:xfrm>
          </p:grpSpPr>
          <p:cxnSp>
            <p:nvCxnSpPr>
              <p:cNvPr id="29" name="直接连接符 28"/>
              <p:cNvCxnSpPr/>
              <p:nvPr/>
            </p:nvCxnSpPr>
            <p:spPr>
              <a:xfrm>
                <a:off x="3547432" y="645660"/>
                <a:ext cx="7524521"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84018" y="645660"/>
                <a:ext cx="793215"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1722071" y="645660"/>
                <a:ext cx="793215"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6" name="椭圆 25"/>
            <p:cNvSpPr/>
            <p:nvPr/>
          </p:nvSpPr>
          <p:spPr>
            <a:xfrm>
              <a:off x="11082968"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1259237"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1435506"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25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par>
                                    <p:cTn id="13" presetID="2" presetClass="entr" presetSubtype="1" fill="hold" grpId="0" nodeType="withEffect" p14:presetBounceEnd="26000">
                                      <p:stCondLst>
                                        <p:cond delay="500"/>
                                      </p:stCondLst>
                                      <p:childTnLst>
                                        <p:set>
                                          <p:cBhvr>
                                            <p:cTn id="14" dur="1" fill="hold">
                                              <p:stCondLst>
                                                <p:cond delay="0"/>
                                              </p:stCondLst>
                                            </p:cTn>
                                            <p:tgtEl>
                                              <p:spTgt spid="23"/>
                                            </p:tgtEl>
                                            <p:attrNameLst>
                                              <p:attrName>style.visibility</p:attrName>
                                            </p:attrNameLst>
                                          </p:cBhvr>
                                          <p:to>
                                            <p:strVal val="visible"/>
                                          </p:to>
                                        </p:set>
                                        <p:anim calcmode="lin" valueType="num" p14:bounceEnd="26000">
                                          <p:cBhvr additive="base">
                                            <p:cTn id="15" dur="500" fill="hold"/>
                                            <p:tgtEl>
                                              <p:spTgt spid="23"/>
                                            </p:tgtEl>
                                            <p:attrNameLst>
                                              <p:attrName>ppt_x</p:attrName>
                                            </p:attrNameLst>
                                          </p:cBhvr>
                                          <p:tavLst>
                                            <p:tav tm="0">
                                              <p:val>
                                                <p:strVal val="#ppt_x"/>
                                              </p:val>
                                            </p:tav>
                                            <p:tav tm="100000">
                                              <p:val>
                                                <p:strVal val="#ppt_x"/>
                                              </p:val>
                                            </p:tav>
                                          </p:tavLst>
                                        </p:anim>
                                        <p:anim calcmode="lin" valueType="num" p14:bounceEnd="26000">
                                          <p:cBhvr additive="base">
                                            <p:cTn id="16" dur="500" fill="hold"/>
                                            <p:tgtEl>
                                              <p:spTgt spid="23"/>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2" presetClass="entr" presetSubtype="4"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down)">
                                          <p:cBhvr>
                                            <p:cTn id="20" dur="500"/>
                                            <p:tgtEl>
                                              <p:spTgt spid="31"/>
                                            </p:tgtEl>
                                          </p:cBhvr>
                                        </p:animEffect>
                                      </p:childTnLst>
                                    </p:cTn>
                                  </p:par>
                                </p:childTnLst>
                              </p:cTn>
                            </p:par>
                            <p:par>
                              <p:cTn id="21" fill="hold">
                                <p:stCondLst>
                                  <p:cond delay="1750"/>
                                </p:stCondLst>
                                <p:childTnLst>
                                  <p:par>
                                    <p:cTn id="22" presetID="2" presetClass="entr" presetSubtype="2" fill="hold" nodeType="afterEffect" p14:presetBounceEnd="60000">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14:bounceEnd="60000">
                                          <p:cBhvr additive="base">
                                            <p:cTn id="24"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P spid="22" grpId="0" animBg="1"/>
          <p:bldP spid="2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25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par>
                                    <p:cTn id="13" presetID="2" presetClass="entr" presetSubtype="1" fill="hold" grpId="0" nodeType="withEffect">
                                      <p:stCondLst>
                                        <p:cond delay="5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2" presetClass="entr" presetSubtype="4"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down)">
                                          <p:cBhvr>
                                            <p:cTn id="20" dur="500"/>
                                            <p:tgtEl>
                                              <p:spTgt spid="31"/>
                                            </p:tgtEl>
                                          </p:cBhvr>
                                        </p:animEffect>
                                      </p:childTnLst>
                                    </p:cTn>
                                  </p:par>
                                </p:childTnLst>
                              </p:cTn>
                            </p:par>
                            <p:par>
                              <p:cTn id="21" fill="hold">
                                <p:stCondLst>
                                  <p:cond delay="1750"/>
                                </p:stCondLst>
                                <p:childTnLst>
                                  <p:par>
                                    <p:cTn id="22" presetID="2" presetClass="entr" presetSubtype="2"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P spid="22" grpId="0" animBg="1"/>
          <p:bldP spid="23" grpId="0"/>
        </p:bldLst>
      </p:timing>
    </mc:Fallback>
  </mc:AlternateContent>
</p:sld>
</file>

<file path=ppt/slides/slide6.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2"/>
          <a:stretch>
            <a:fillRect/>
          </a:stretch>
        </p:blipFill>
        <p:spPr>
          <a:xfrm>
            <a:off x="2416866" y="1923521"/>
            <a:ext cx="2948349" cy="3372440"/>
          </a:xfrm>
          <a:prstGeom prst="rect">
            <a:avLst/>
          </a:prstGeom>
        </p:spPr>
      </p:pic>
      <p:grpSp>
        <p:nvGrpSpPr>
          <p:cNvPr id="3" name="组合 2"/>
          <p:cNvGrpSpPr/>
          <p:nvPr/>
        </p:nvGrpSpPr>
        <p:grpSpPr>
          <a:xfrm>
            <a:off x="4494882" y="1994673"/>
            <a:ext cx="5475383" cy="2533258"/>
            <a:chOff x="4494882" y="1994673"/>
            <a:chExt cx="5475383" cy="2533258"/>
          </a:xfrm>
        </p:grpSpPr>
        <p:sp>
          <p:nvSpPr>
            <p:cNvPr id="33" name="矩形 32"/>
            <p:cNvSpPr/>
            <p:nvPr/>
          </p:nvSpPr>
          <p:spPr>
            <a:xfrm>
              <a:off x="4494882" y="2038119"/>
              <a:ext cx="5475383" cy="2489812"/>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4831916" y="3002576"/>
              <a:ext cx="4801314" cy="1189300"/>
            </a:xfrm>
            <a:prstGeom prst="rect">
              <a:avLst/>
            </a:prstGeom>
          </p:spPr>
          <p:txBody>
            <a:bodyPr wrap="none">
              <a:spAutoFit/>
            </a:bodyPr>
            <a:lstStyle/>
            <a:p>
              <a:pPr algn="ctr">
                <a:lnSpc>
                  <a:spcPct val="130000"/>
                </a:lnSpc>
              </a:pPr>
              <a:r>
                <a:rPr lang="zh-CN" altLang="en-US" sz="6000" dirty="0">
                  <a:solidFill>
                    <a:schemeClr val="bg1"/>
                  </a:solidFill>
                  <a:effectLst>
                    <a:outerShdw blurRad="38100" dist="38100" dir="2700000" algn="tl">
                      <a:srgbClr val="000000">
                        <a:alpha val="43137"/>
                      </a:srgbClr>
                    </a:outerShdw>
                  </a:effectLst>
                  <a:latin typeface="方正大黑简体" panose="02010601030101010101" pitchFamily="65" charset="-122"/>
                  <a:ea typeface="方正大黑简体" panose="02010601030101010101" pitchFamily="65" charset="-122"/>
                </a:rPr>
                <a:t>论文研究现状</a:t>
              </a:r>
            </a:p>
          </p:txBody>
        </p:sp>
        <p:sp>
          <p:nvSpPr>
            <p:cNvPr id="2" name="矩形 1"/>
            <p:cNvSpPr/>
            <p:nvPr/>
          </p:nvSpPr>
          <p:spPr>
            <a:xfrm>
              <a:off x="6309675" y="1994673"/>
              <a:ext cx="1444626" cy="1323696"/>
            </a:xfrm>
            <a:prstGeom prst="rect">
              <a:avLst/>
            </a:prstGeom>
          </p:spPr>
          <p:txBody>
            <a:bodyPr wrap="none">
              <a:spAutoFit/>
            </a:bodyPr>
            <a:lstStyle/>
            <a:p>
              <a:pPr algn="ctr">
                <a:lnSpc>
                  <a:spcPct val="130000"/>
                </a:lnSpc>
                <a:defRPr/>
              </a:pPr>
              <a:r>
                <a:rPr lang="en-US" altLang="zh-CN" sz="6600" kern="0" dirty="0">
                  <a:solidFill>
                    <a:sysClr val="window" lastClr="FFFFFF"/>
                  </a:solidFill>
                  <a:effectLst>
                    <a:outerShdw blurRad="38100" dist="38100" dir="2700000" algn="tl">
                      <a:srgbClr val="000000">
                        <a:alpha val="43137"/>
                      </a:srgbClr>
                    </a:outerShdw>
                  </a:effectLst>
                  <a:latin typeface="Elephant" panose="02020904090505020303" pitchFamily="18" charset="0"/>
                  <a:ea typeface="方正姚体" panose="02010601030101010101" pitchFamily="2" charset="-122"/>
                </a:rPr>
                <a:t>02</a:t>
              </a:r>
            </a:p>
          </p:txBody>
        </p:sp>
      </p:gr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26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26000">
                                          <p:cBhvr additive="base">
                                            <p:cTn id="7" dur="500" fill="hold"/>
                                            <p:tgtEl>
                                              <p:spTgt spid="3"/>
                                            </p:tgtEl>
                                            <p:attrNameLst>
                                              <p:attrName>ppt_x</p:attrName>
                                            </p:attrNameLst>
                                          </p:cBhvr>
                                          <p:tavLst>
                                            <p:tav tm="0">
                                              <p:val>
                                                <p:strVal val="1+#ppt_w/2"/>
                                              </p:val>
                                            </p:tav>
                                            <p:tav tm="100000">
                                              <p:val>
                                                <p:strVal val="#ppt_x"/>
                                              </p:val>
                                            </p:tav>
                                          </p:tavLst>
                                        </p:anim>
                                        <p:anim calcmode="lin" valueType="num" p14:bounceEnd="26000">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20000">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20000">
                                          <p:cBhvr additive="base">
                                            <p:cTn id="11" dur="500" fill="hold"/>
                                            <p:tgtEl>
                                              <p:spTgt spid="32"/>
                                            </p:tgtEl>
                                            <p:attrNameLst>
                                              <p:attrName>ppt_x</p:attrName>
                                            </p:attrNameLst>
                                          </p:cBhvr>
                                          <p:tavLst>
                                            <p:tav tm="0">
                                              <p:val>
                                                <p:strVal val="0-#ppt_w/2"/>
                                              </p:val>
                                            </p:tav>
                                            <p:tav tm="100000">
                                              <p:val>
                                                <p:strVal val="#ppt_x"/>
                                              </p:val>
                                            </p:tav>
                                          </p:tavLst>
                                        </p:anim>
                                        <p:anim calcmode="lin" valueType="num" p14:bounceEnd="20000">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10867" y="1722050"/>
            <a:ext cx="1953262" cy="3480035"/>
            <a:chOff x="1810867" y="1722050"/>
            <a:chExt cx="1953262" cy="3480035"/>
          </a:xfrm>
        </p:grpSpPr>
        <p:grpSp>
          <p:nvGrpSpPr>
            <p:cNvPr id="79" name="Group 4"/>
            <p:cNvGrpSpPr>
              <a:grpSpLocks noChangeAspect="1"/>
            </p:cNvGrpSpPr>
            <p:nvPr/>
          </p:nvGrpSpPr>
          <p:grpSpPr bwMode="auto">
            <a:xfrm>
              <a:off x="1810867" y="4096593"/>
              <a:ext cx="1953262" cy="1105492"/>
              <a:chOff x="2814" y="1405"/>
              <a:chExt cx="2052" cy="1510"/>
            </a:xfrm>
          </p:grpSpPr>
          <p:sp>
            <p:nvSpPr>
              <p:cNvPr id="80"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1">
                  <a:alpha val="9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1">
                  <a:lumMod val="50000"/>
                  <a:alpha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2" name="Group 4"/>
            <p:cNvGrpSpPr>
              <a:grpSpLocks noChangeAspect="1"/>
            </p:cNvGrpSpPr>
            <p:nvPr/>
          </p:nvGrpSpPr>
          <p:grpSpPr bwMode="auto">
            <a:xfrm rot="10800000">
              <a:off x="2504992" y="1722050"/>
              <a:ext cx="555171" cy="669981"/>
              <a:chOff x="347" y="3344"/>
              <a:chExt cx="586" cy="707"/>
            </a:xfrm>
            <a:solidFill>
              <a:schemeClr val="accent1"/>
            </a:solidFill>
          </p:grpSpPr>
          <p:sp>
            <p:nvSpPr>
              <p:cNvPr id="113"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a:lnSpc>
                    <a:spcPct val="120000"/>
                  </a:lnSpc>
                </a:pPr>
                <a:r>
                  <a:rPr lang="en-US" sz="121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114"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algn="ctr">
                  <a:lnSpc>
                    <a:spcPct val="120000"/>
                  </a:lnSpc>
                </a:pPr>
                <a:endParaRPr lang="en-US" sz="1215">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15" name="Straight Connector 125"/>
            <p:cNvCxnSpPr>
              <a:endCxn id="81" idx="1"/>
            </p:cNvCxnSpPr>
            <p:nvPr/>
          </p:nvCxnSpPr>
          <p:spPr>
            <a:xfrm>
              <a:off x="2787497" y="2521867"/>
              <a:ext cx="0" cy="1574726"/>
            </a:xfrm>
            <a:prstGeom prst="line">
              <a:avLst/>
            </a:prstGeom>
            <a:ln w="12700">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3126608" y="1722050"/>
            <a:ext cx="1953262" cy="3480035"/>
            <a:chOff x="3126608" y="1722050"/>
            <a:chExt cx="1953262" cy="3480035"/>
          </a:xfrm>
        </p:grpSpPr>
        <p:grpSp>
          <p:nvGrpSpPr>
            <p:cNvPr id="82" name="Group 4"/>
            <p:cNvGrpSpPr>
              <a:grpSpLocks noChangeAspect="1"/>
            </p:cNvGrpSpPr>
            <p:nvPr/>
          </p:nvGrpSpPr>
          <p:grpSpPr bwMode="auto">
            <a:xfrm>
              <a:off x="3126608" y="3764368"/>
              <a:ext cx="1953262" cy="1437717"/>
              <a:chOff x="2814" y="1405"/>
              <a:chExt cx="2052" cy="1510"/>
            </a:xfrm>
          </p:grpSpPr>
          <p:sp>
            <p:nvSpPr>
              <p:cNvPr id="83"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2">
                  <a:alpha val="9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2">
                  <a:lumMod val="50000"/>
                  <a:alpha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7" name="Group 4"/>
            <p:cNvGrpSpPr>
              <a:grpSpLocks noChangeAspect="1"/>
            </p:cNvGrpSpPr>
            <p:nvPr/>
          </p:nvGrpSpPr>
          <p:grpSpPr bwMode="auto">
            <a:xfrm rot="10800000">
              <a:off x="3834778" y="1722050"/>
              <a:ext cx="555171" cy="669981"/>
              <a:chOff x="347" y="3344"/>
              <a:chExt cx="586" cy="707"/>
            </a:xfrm>
            <a:solidFill>
              <a:schemeClr val="accent2"/>
            </a:solidFill>
          </p:grpSpPr>
          <p:sp>
            <p:nvSpPr>
              <p:cNvPr id="98"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a:lnSpc>
                    <a:spcPct val="120000"/>
                  </a:lnSpc>
                </a:pPr>
                <a:r>
                  <a:rPr lang="en-US" sz="121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99"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algn="ctr">
                  <a:lnSpc>
                    <a:spcPct val="120000"/>
                  </a:lnSpc>
                </a:pPr>
                <a:endParaRPr lang="en-US" sz="1215">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16" name="Straight Connector 126"/>
            <p:cNvCxnSpPr/>
            <p:nvPr/>
          </p:nvCxnSpPr>
          <p:spPr>
            <a:xfrm flipH="1">
              <a:off x="4101486" y="2521866"/>
              <a:ext cx="1752" cy="1242502"/>
            </a:xfrm>
            <a:prstGeom prst="line">
              <a:avLst/>
            </a:prstGeom>
            <a:ln w="12700">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4442347" y="1732165"/>
            <a:ext cx="1953262" cy="3469921"/>
            <a:chOff x="4442347" y="1732165"/>
            <a:chExt cx="1953262" cy="3469921"/>
          </a:xfrm>
        </p:grpSpPr>
        <p:grpSp>
          <p:nvGrpSpPr>
            <p:cNvPr id="85" name="Group 4"/>
            <p:cNvGrpSpPr>
              <a:grpSpLocks noChangeAspect="1"/>
            </p:cNvGrpSpPr>
            <p:nvPr/>
          </p:nvGrpSpPr>
          <p:grpSpPr bwMode="auto">
            <a:xfrm>
              <a:off x="4442347" y="3121955"/>
              <a:ext cx="1953262" cy="2080131"/>
              <a:chOff x="2814" y="1405"/>
              <a:chExt cx="2052" cy="1510"/>
            </a:xfrm>
          </p:grpSpPr>
          <p:sp>
            <p:nvSpPr>
              <p:cNvPr id="86"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3">
                  <a:alpha val="9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3">
                  <a:lumMod val="50000"/>
                  <a:alpha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0" name="Group 4"/>
            <p:cNvGrpSpPr>
              <a:grpSpLocks noChangeAspect="1"/>
            </p:cNvGrpSpPr>
            <p:nvPr/>
          </p:nvGrpSpPr>
          <p:grpSpPr bwMode="auto">
            <a:xfrm rot="10800000">
              <a:off x="5136912" y="1732165"/>
              <a:ext cx="555171" cy="669981"/>
              <a:chOff x="347" y="3344"/>
              <a:chExt cx="586" cy="707"/>
            </a:xfrm>
            <a:solidFill>
              <a:schemeClr val="accent3"/>
            </a:solidFill>
          </p:grpSpPr>
          <p:sp>
            <p:nvSpPr>
              <p:cNvPr id="101"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a:lnSpc>
                    <a:spcPct val="120000"/>
                  </a:lnSpc>
                </a:pPr>
                <a:r>
                  <a:rPr lang="en-US" sz="121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102"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algn="ctr">
                  <a:lnSpc>
                    <a:spcPct val="120000"/>
                  </a:lnSpc>
                </a:pPr>
                <a:endParaRPr lang="en-US" sz="1215">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17" name="Straight Connector 127"/>
            <p:cNvCxnSpPr/>
            <p:nvPr/>
          </p:nvCxnSpPr>
          <p:spPr>
            <a:xfrm>
              <a:off x="5418978" y="2521866"/>
              <a:ext cx="0" cy="600087"/>
            </a:xfrm>
            <a:prstGeom prst="line">
              <a:avLst/>
            </a:prstGeom>
            <a:ln w="12700">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5758087" y="1722231"/>
            <a:ext cx="1953262" cy="3479854"/>
            <a:chOff x="5758087" y="1722231"/>
            <a:chExt cx="1953262" cy="3479854"/>
          </a:xfrm>
        </p:grpSpPr>
        <p:grpSp>
          <p:nvGrpSpPr>
            <p:cNvPr id="88" name="Group 4"/>
            <p:cNvGrpSpPr>
              <a:grpSpLocks noChangeAspect="1"/>
            </p:cNvGrpSpPr>
            <p:nvPr/>
          </p:nvGrpSpPr>
          <p:grpSpPr bwMode="auto">
            <a:xfrm>
              <a:off x="5758087" y="4209035"/>
              <a:ext cx="1953262" cy="993050"/>
              <a:chOff x="2814" y="1405"/>
              <a:chExt cx="2052" cy="1510"/>
            </a:xfrm>
          </p:grpSpPr>
          <p:sp>
            <p:nvSpPr>
              <p:cNvPr id="89"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4">
                  <a:alpha val="9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4">
                  <a:lumMod val="50000"/>
                  <a:alpha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3" name="Group 4"/>
            <p:cNvGrpSpPr>
              <a:grpSpLocks noChangeAspect="1"/>
            </p:cNvGrpSpPr>
            <p:nvPr/>
          </p:nvGrpSpPr>
          <p:grpSpPr bwMode="auto">
            <a:xfrm rot="10800000">
              <a:off x="6447021" y="1722231"/>
              <a:ext cx="555171" cy="669981"/>
              <a:chOff x="347" y="3344"/>
              <a:chExt cx="586" cy="707"/>
            </a:xfrm>
            <a:solidFill>
              <a:schemeClr val="accent4"/>
            </a:solidFill>
          </p:grpSpPr>
          <p:sp>
            <p:nvSpPr>
              <p:cNvPr id="104"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a:lnSpc>
                    <a:spcPct val="120000"/>
                  </a:lnSpc>
                </a:pPr>
                <a:r>
                  <a:rPr lang="en-US" sz="121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105"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algn="ctr">
                  <a:lnSpc>
                    <a:spcPct val="120000"/>
                  </a:lnSpc>
                </a:pPr>
                <a:endParaRPr lang="en-US" sz="1215">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18" name="Straight Connector 129"/>
            <p:cNvCxnSpPr/>
            <p:nvPr/>
          </p:nvCxnSpPr>
          <p:spPr>
            <a:xfrm>
              <a:off x="6734717" y="2521867"/>
              <a:ext cx="0" cy="1687168"/>
            </a:xfrm>
            <a:prstGeom prst="line">
              <a:avLst/>
            </a:prstGeom>
            <a:ln w="12700">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7073828" y="1167760"/>
            <a:ext cx="1953262" cy="4034326"/>
            <a:chOff x="7073828" y="1167760"/>
            <a:chExt cx="1953262" cy="4034326"/>
          </a:xfrm>
        </p:grpSpPr>
        <p:grpSp>
          <p:nvGrpSpPr>
            <p:cNvPr id="91" name="Group 4"/>
            <p:cNvGrpSpPr>
              <a:grpSpLocks noChangeAspect="1"/>
            </p:cNvGrpSpPr>
            <p:nvPr/>
          </p:nvGrpSpPr>
          <p:grpSpPr bwMode="auto">
            <a:xfrm>
              <a:off x="7073828" y="2795795"/>
              <a:ext cx="1953262" cy="2406291"/>
              <a:chOff x="2814" y="1405"/>
              <a:chExt cx="2052" cy="1510"/>
            </a:xfrm>
          </p:grpSpPr>
          <p:sp>
            <p:nvSpPr>
              <p:cNvPr id="92"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5">
                  <a:alpha val="9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5">
                  <a:lumMod val="50000"/>
                  <a:alpha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6" name="Group 4"/>
            <p:cNvGrpSpPr>
              <a:grpSpLocks noChangeAspect="1"/>
            </p:cNvGrpSpPr>
            <p:nvPr/>
          </p:nvGrpSpPr>
          <p:grpSpPr bwMode="auto">
            <a:xfrm rot="10800000">
              <a:off x="7772873" y="1167760"/>
              <a:ext cx="555171" cy="669981"/>
              <a:chOff x="347" y="3344"/>
              <a:chExt cx="586" cy="707"/>
            </a:xfrm>
            <a:solidFill>
              <a:schemeClr val="accent5"/>
            </a:solidFill>
          </p:grpSpPr>
          <p:sp>
            <p:nvSpPr>
              <p:cNvPr id="107"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a:lnSpc>
                    <a:spcPct val="120000"/>
                  </a:lnSpc>
                </a:pPr>
                <a:r>
                  <a:rPr lang="en-US" sz="121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108"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algn="ctr">
                  <a:lnSpc>
                    <a:spcPct val="120000"/>
                  </a:lnSpc>
                </a:pPr>
                <a:endParaRPr lang="en-US" sz="1215">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19" name="Straight Connector 135"/>
            <p:cNvCxnSpPr>
              <a:stCxn id="108" idx="1"/>
            </p:cNvCxnSpPr>
            <p:nvPr/>
          </p:nvCxnSpPr>
          <p:spPr>
            <a:xfrm flipH="1">
              <a:off x="8050459" y="1837741"/>
              <a:ext cx="947" cy="984169"/>
            </a:xfrm>
            <a:prstGeom prst="line">
              <a:avLst/>
            </a:prstGeom>
            <a:ln w="12700">
              <a:solidFill>
                <a:schemeClr val="accent5"/>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8389568" y="1725384"/>
            <a:ext cx="1953262" cy="3476702"/>
            <a:chOff x="8389568" y="1725384"/>
            <a:chExt cx="1953262" cy="3476702"/>
          </a:xfrm>
        </p:grpSpPr>
        <p:grpSp>
          <p:nvGrpSpPr>
            <p:cNvPr id="94" name="Group 4"/>
            <p:cNvGrpSpPr>
              <a:grpSpLocks noChangeAspect="1"/>
            </p:cNvGrpSpPr>
            <p:nvPr/>
          </p:nvGrpSpPr>
          <p:grpSpPr bwMode="auto">
            <a:xfrm>
              <a:off x="8389568" y="3554758"/>
              <a:ext cx="1953262" cy="1647328"/>
              <a:chOff x="2814" y="1405"/>
              <a:chExt cx="2052" cy="1510"/>
            </a:xfrm>
          </p:grpSpPr>
          <p:sp>
            <p:nvSpPr>
              <p:cNvPr id="95"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4">
                  <a:lumMod val="75000"/>
                  <a:alpha val="9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6">
                  <a:lumMod val="50000"/>
                  <a:alpha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9" name="Group 4"/>
            <p:cNvGrpSpPr>
              <a:grpSpLocks noChangeAspect="1"/>
            </p:cNvGrpSpPr>
            <p:nvPr/>
          </p:nvGrpSpPr>
          <p:grpSpPr bwMode="auto">
            <a:xfrm rot="10800000">
              <a:off x="9097830" y="1725384"/>
              <a:ext cx="555171" cy="669981"/>
              <a:chOff x="347" y="3344"/>
              <a:chExt cx="586" cy="707"/>
            </a:xfrm>
            <a:solidFill>
              <a:schemeClr val="accent4">
                <a:lumMod val="75000"/>
              </a:schemeClr>
            </a:solidFill>
          </p:grpSpPr>
          <p:sp>
            <p:nvSpPr>
              <p:cNvPr id="110"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a:lnSpc>
                    <a:spcPct val="120000"/>
                  </a:lnSpc>
                </a:pPr>
                <a:r>
                  <a:rPr lang="en-US" sz="121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111"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algn="ctr">
                  <a:lnSpc>
                    <a:spcPct val="120000"/>
                  </a:lnSpc>
                </a:pPr>
                <a:endParaRPr lang="en-US" sz="1215">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20" name="Straight Connector 136"/>
            <p:cNvCxnSpPr/>
            <p:nvPr/>
          </p:nvCxnSpPr>
          <p:spPr>
            <a:xfrm flipH="1">
              <a:off x="9374997" y="2521867"/>
              <a:ext cx="1752" cy="1032891"/>
            </a:xfrm>
            <a:prstGeom prst="line">
              <a:avLst/>
            </a:prstGeom>
            <a:ln w="12700">
              <a:solidFill>
                <a:srgbClr val="31937B"/>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21" name="Group 137"/>
          <p:cNvGrpSpPr/>
          <p:nvPr/>
        </p:nvGrpSpPr>
        <p:grpSpPr>
          <a:xfrm>
            <a:off x="2152768" y="5373039"/>
            <a:ext cx="1139808" cy="855873"/>
            <a:chOff x="1541683" y="2155371"/>
            <a:chExt cx="1244826" cy="934484"/>
          </a:xfrm>
        </p:grpSpPr>
        <p:sp>
          <p:nvSpPr>
            <p:cNvPr id="122" name="TextBox 138"/>
            <p:cNvSpPr txBox="1"/>
            <p:nvPr/>
          </p:nvSpPr>
          <p:spPr>
            <a:xfrm>
              <a:off x="1562759" y="2155371"/>
              <a:ext cx="1008402" cy="241953"/>
            </a:xfrm>
            <a:prstGeom prst="rect">
              <a:avLst/>
            </a:prstGeom>
            <a:noFill/>
          </p:spPr>
          <p:txBody>
            <a:bodyPr wrap="none" lIns="0" tIns="0" rIns="0" bIns="0" rtlCol="0">
              <a:spAutoFit/>
            </a:bodyPr>
            <a:lstStyle/>
            <a:p>
              <a:pPr>
                <a:lnSpc>
                  <a:spcPct val="120000"/>
                </a:lnSpc>
              </a:pPr>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id-ID"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TextBox 139"/>
            <p:cNvSpPr txBox="1"/>
            <p:nvPr/>
          </p:nvSpPr>
          <p:spPr>
            <a:xfrm>
              <a:off x="1541683" y="2444648"/>
              <a:ext cx="1244826" cy="645207"/>
            </a:xfrm>
            <a:prstGeom prst="rect">
              <a:avLst/>
            </a:prstGeom>
            <a:noFill/>
          </p:spPr>
          <p:txBody>
            <a:bodyPr wrap="square" lIns="0" tIns="0" rIns="0" bIns="0" rtlCol="0">
              <a:spAutoFit/>
            </a:bodyPr>
            <a:lstStyle/>
            <a:p>
              <a:pPr algn="just">
                <a:lnSpc>
                  <a:spcPct val="12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添加相关文字内容添加相关文字内容添加相关文字内容添加相关文字内容添加相关文字内容添加相关</a:t>
              </a:r>
              <a:endParaRPr lang="id-ID" sz="695"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9" name="Group 137"/>
          <p:cNvGrpSpPr/>
          <p:nvPr/>
        </p:nvGrpSpPr>
        <p:grpSpPr>
          <a:xfrm>
            <a:off x="3502082" y="5373039"/>
            <a:ext cx="1139808" cy="855873"/>
            <a:chOff x="1541683" y="2155371"/>
            <a:chExt cx="1244826" cy="934484"/>
          </a:xfrm>
        </p:grpSpPr>
        <p:sp>
          <p:nvSpPr>
            <p:cNvPr id="140" name="TextBox 138"/>
            <p:cNvSpPr txBox="1"/>
            <p:nvPr/>
          </p:nvSpPr>
          <p:spPr>
            <a:xfrm>
              <a:off x="1562759" y="2155371"/>
              <a:ext cx="1008402" cy="241953"/>
            </a:xfrm>
            <a:prstGeom prst="rect">
              <a:avLst/>
            </a:prstGeom>
            <a:noFill/>
          </p:spPr>
          <p:txBody>
            <a:bodyPr wrap="none" lIns="0" tIns="0" rIns="0" bIns="0" rtlCol="0">
              <a:spAutoFit/>
            </a:bodyPr>
            <a:lstStyle/>
            <a:p>
              <a:pPr>
                <a:lnSpc>
                  <a:spcPct val="120000"/>
                </a:lnSpc>
              </a:pPr>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id-ID"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1" name="TextBox 139"/>
            <p:cNvSpPr txBox="1"/>
            <p:nvPr/>
          </p:nvSpPr>
          <p:spPr>
            <a:xfrm>
              <a:off x="1541683" y="2444648"/>
              <a:ext cx="1244826" cy="645207"/>
            </a:xfrm>
            <a:prstGeom prst="rect">
              <a:avLst/>
            </a:prstGeom>
            <a:noFill/>
          </p:spPr>
          <p:txBody>
            <a:bodyPr wrap="square" lIns="0" tIns="0" rIns="0" bIns="0" rtlCol="0">
              <a:spAutoFit/>
            </a:bodyPr>
            <a:lstStyle/>
            <a:p>
              <a:pPr algn="just">
                <a:lnSpc>
                  <a:spcPct val="12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添加相关文字内容添加相关文字内容添加相关文字内容添加相关文字内容添加相关文字内容添加相关</a:t>
              </a:r>
              <a:endParaRPr lang="id-ID" sz="695"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2" name="Group 137"/>
          <p:cNvGrpSpPr/>
          <p:nvPr/>
        </p:nvGrpSpPr>
        <p:grpSpPr>
          <a:xfrm>
            <a:off x="4881580" y="5373039"/>
            <a:ext cx="1139808" cy="855873"/>
            <a:chOff x="1541683" y="2155371"/>
            <a:chExt cx="1244826" cy="934484"/>
          </a:xfrm>
        </p:grpSpPr>
        <p:sp>
          <p:nvSpPr>
            <p:cNvPr id="143" name="TextBox 138"/>
            <p:cNvSpPr txBox="1"/>
            <p:nvPr/>
          </p:nvSpPr>
          <p:spPr>
            <a:xfrm>
              <a:off x="1562759" y="2155371"/>
              <a:ext cx="1008402" cy="241953"/>
            </a:xfrm>
            <a:prstGeom prst="rect">
              <a:avLst/>
            </a:prstGeom>
            <a:noFill/>
          </p:spPr>
          <p:txBody>
            <a:bodyPr wrap="none" lIns="0" tIns="0" rIns="0" bIns="0" rtlCol="0">
              <a:spAutoFit/>
            </a:bodyPr>
            <a:lstStyle/>
            <a:p>
              <a:pPr>
                <a:lnSpc>
                  <a:spcPct val="120000"/>
                </a:lnSpc>
              </a:pPr>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id-ID"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TextBox 139"/>
            <p:cNvSpPr txBox="1"/>
            <p:nvPr/>
          </p:nvSpPr>
          <p:spPr>
            <a:xfrm>
              <a:off x="1541683" y="2444648"/>
              <a:ext cx="1244826" cy="645207"/>
            </a:xfrm>
            <a:prstGeom prst="rect">
              <a:avLst/>
            </a:prstGeom>
            <a:noFill/>
          </p:spPr>
          <p:txBody>
            <a:bodyPr wrap="square" lIns="0" tIns="0" rIns="0" bIns="0" rtlCol="0">
              <a:spAutoFit/>
            </a:bodyPr>
            <a:lstStyle/>
            <a:p>
              <a:pPr algn="just">
                <a:lnSpc>
                  <a:spcPct val="12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添加相关文字内容添加相关文字内容添加相关文字内容添加相关文字内容添加相关文字内容添加相关</a:t>
              </a:r>
              <a:endParaRPr lang="id-ID" sz="695"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5" name="Group 137"/>
          <p:cNvGrpSpPr/>
          <p:nvPr/>
        </p:nvGrpSpPr>
        <p:grpSpPr>
          <a:xfrm>
            <a:off x="6174338" y="5373039"/>
            <a:ext cx="1139808" cy="855873"/>
            <a:chOff x="1541683" y="2155371"/>
            <a:chExt cx="1244826" cy="934484"/>
          </a:xfrm>
        </p:grpSpPr>
        <p:sp>
          <p:nvSpPr>
            <p:cNvPr id="146" name="TextBox 138"/>
            <p:cNvSpPr txBox="1"/>
            <p:nvPr/>
          </p:nvSpPr>
          <p:spPr>
            <a:xfrm>
              <a:off x="1562759" y="2155371"/>
              <a:ext cx="1008402" cy="241953"/>
            </a:xfrm>
            <a:prstGeom prst="rect">
              <a:avLst/>
            </a:prstGeom>
            <a:noFill/>
          </p:spPr>
          <p:txBody>
            <a:bodyPr wrap="none" lIns="0" tIns="0" rIns="0" bIns="0" rtlCol="0">
              <a:spAutoFit/>
            </a:bodyPr>
            <a:lstStyle/>
            <a:p>
              <a:pPr>
                <a:lnSpc>
                  <a:spcPct val="120000"/>
                </a:lnSpc>
              </a:pPr>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id-ID"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7" name="TextBox 139"/>
            <p:cNvSpPr txBox="1"/>
            <p:nvPr/>
          </p:nvSpPr>
          <p:spPr>
            <a:xfrm>
              <a:off x="1541683" y="2444648"/>
              <a:ext cx="1244826" cy="645207"/>
            </a:xfrm>
            <a:prstGeom prst="rect">
              <a:avLst/>
            </a:prstGeom>
            <a:noFill/>
          </p:spPr>
          <p:txBody>
            <a:bodyPr wrap="square" lIns="0" tIns="0" rIns="0" bIns="0" rtlCol="0">
              <a:spAutoFit/>
            </a:bodyPr>
            <a:lstStyle/>
            <a:p>
              <a:pPr algn="just">
                <a:lnSpc>
                  <a:spcPct val="12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添加相关文字内容添加相关文字内容添加相关文字内容添加相关文字内容添加相关文字内容添加相关</a:t>
              </a:r>
              <a:endParaRPr lang="id-ID" sz="695"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8" name="Group 137"/>
          <p:cNvGrpSpPr/>
          <p:nvPr/>
        </p:nvGrpSpPr>
        <p:grpSpPr>
          <a:xfrm>
            <a:off x="7490079" y="5373039"/>
            <a:ext cx="1139808" cy="855873"/>
            <a:chOff x="1541683" y="2155371"/>
            <a:chExt cx="1244826" cy="934484"/>
          </a:xfrm>
        </p:grpSpPr>
        <p:sp>
          <p:nvSpPr>
            <p:cNvPr id="149" name="TextBox 138"/>
            <p:cNvSpPr txBox="1"/>
            <p:nvPr/>
          </p:nvSpPr>
          <p:spPr>
            <a:xfrm>
              <a:off x="1562759" y="2155371"/>
              <a:ext cx="1008402" cy="241953"/>
            </a:xfrm>
            <a:prstGeom prst="rect">
              <a:avLst/>
            </a:prstGeom>
            <a:noFill/>
          </p:spPr>
          <p:txBody>
            <a:bodyPr wrap="none" lIns="0" tIns="0" rIns="0" bIns="0" rtlCol="0">
              <a:spAutoFit/>
            </a:bodyPr>
            <a:lstStyle/>
            <a:p>
              <a:pPr>
                <a:lnSpc>
                  <a:spcPct val="120000"/>
                </a:lnSpc>
              </a:pPr>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id-ID"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0" name="TextBox 139"/>
            <p:cNvSpPr txBox="1"/>
            <p:nvPr/>
          </p:nvSpPr>
          <p:spPr>
            <a:xfrm>
              <a:off x="1541683" y="2444648"/>
              <a:ext cx="1244826" cy="645207"/>
            </a:xfrm>
            <a:prstGeom prst="rect">
              <a:avLst/>
            </a:prstGeom>
            <a:noFill/>
          </p:spPr>
          <p:txBody>
            <a:bodyPr wrap="square" lIns="0" tIns="0" rIns="0" bIns="0" rtlCol="0">
              <a:spAutoFit/>
            </a:bodyPr>
            <a:lstStyle/>
            <a:p>
              <a:pPr algn="just">
                <a:lnSpc>
                  <a:spcPct val="12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添加相关文字内容添加相关文字内容添加相关文字内容添加相关文字内容添加相关文字内容添加相关</a:t>
              </a:r>
              <a:endParaRPr lang="id-ID" sz="695"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1" name="Group 137"/>
          <p:cNvGrpSpPr/>
          <p:nvPr/>
        </p:nvGrpSpPr>
        <p:grpSpPr>
          <a:xfrm>
            <a:off x="8918829" y="5373039"/>
            <a:ext cx="1139808" cy="855873"/>
            <a:chOff x="1541683" y="2155371"/>
            <a:chExt cx="1244826" cy="934484"/>
          </a:xfrm>
        </p:grpSpPr>
        <p:sp>
          <p:nvSpPr>
            <p:cNvPr id="152" name="TextBox 138"/>
            <p:cNvSpPr txBox="1"/>
            <p:nvPr/>
          </p:nvSpPr>
          <p:spPr>
            <a:xfrm>
              <a:off x="1562759" y="2155371"/>
              <a:ext cx="1008402" cy="241953"/>
            </a:xfrm>
            <a:prstGeom prst="rect">
              <a:avLst/>
            </a:prstGeom>
            <a:noFill/>
          </p:spPr>
          <p:txBody>
            <a:bodyPr wrap="none" lIns="0" tIns="0" rIns="0" bIns="0" rtlCol="0">
              <a:spAutoFit/>
            </a:bodyPr>
            <a:lstStyle/>
            <a:p>
              <a:pPr>
                <a:lnSpc>
                  <a:spcPct val="120000"/>
                </a:lnSpc>
              </a:pPr>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id-ID"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TextBox 139"/>
            <p:cNvSpPr txBox="1"/>
            <p:nvPr/>
          </p:nvSpPr>
          <p:spPr>
            <a:xfrm>
              <a:off x="1541683" y="2444648"/>
              <a:ext cx="1244826" cy="645207"/>
            </a:xfrm>
            <a:prstGeom prst="rect">
              <a:avLst/>
            </a:prstGeom>
            <a:noFill/>
          </p:spPr>
          <p:txBody>
            <a:bodyPr wrap="square" lIns="0" tIns="0" rIns="0" bIns="0" rtlCol="0">
              <a:spAutoFit/>
            </a:bodyPr>
            <a:lstStyle/>
            <a:p>
              <a:pPr algn="just">
                <a:lnSpc>
                  <a:spcPct val="12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添加相关文字内容添加相关文字内容添加相关文字内容添加相关文字内容添加相关文字内容添加相关</a:t>
              </a:r>
              <a:endParaRPr lang="id-ID" sz="695"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1" name="Freeform 7"/>
          <p:cNvSpPr>
            <a:spLocks noEditPoints="1"/>
          </p:cNvSpPr>
          <p:nvPr/>
        </p:nvSpPr>
        <p:spPr bwMode="auto">
          <a:xfrm>
            <a:off x="274267" y="177608"/>
            <a:ext cx="844103" cy="602930"/>
          </a:xfrm>
          <a:custGeom>
            <a:avLst/>
            <a:gdLst>
              <a:gd name="T0" fmla="*/ 72 w 316"/>
              <a:gd name="T1" fmla="*/ 96 h 179"/>
              <a:gd name="T2" fmla="*/ 72 w 316"/>
              <a:gd name="T3" fmla="*/ 133 h 179"/>
              <a:gd name="T4" fmla="*/ 244 w 316"/>
              <a:gd name="T5" fmla="*/ 133 h 179"/>
              <a:gd name="T6" fmla="*/ 244 w 316"/>
              <a:gd name="T7" fmla="*/ 96 h 179"/>
              <a:gd name="T8" fmla="*/ 237 w 316"/>
              <a:gd name="T9" fmla="*/ 91 h 179"/>
              <a:gd name="T10" fmla="*/ 163 w 316"/>
              <a:gd name="T11" fmla="*/ 122 h 179"/>
              <a:gd name="T12" fmla="*/ 153 w 316"/>
              <a:gd name="T13" fmla="*/ 122 h 179"/>
              <a:gd name="T14" fmla="*/ 80 w 316"/>
              <a:gd name="T15" fmla="*/ 91 h 179"/>
              <a:gd name="T16" fmla="*/ 72 w 316"/>
              <a:gd name="T17" fmla="*/ 96 h 179"/>
              <a:gd name="T18" fmla="*/ 39 w 316"/>
              <a:gd name="T19" fmla="*/ 73 h 179"/>
              <a:gd name="T20" fmla="*/ 39 w 316"/>
              <a:gd name="T21" fmla="*/ 106 h 179"/>
              <a:gd name="T22" fmla="*/ 39 w 316"/>
              <a:gd name="T23" fmla="*/ 107 h 179"/>
              <a:gd name="T24" fmla="*/ 41 w 316"/>
              <a:gd name="T25" fmla="*/ 107 h 179"/>
              <a:gd name="T26" fmla="*/ 45 w 316"/>
              <a:gd name="T27" fmla="*/ 112 h 179"/>
              <a:gd name="T28" fmla="*/ 44 w 316"/>
              <a:gd name="T29" fmla="*/ 119 h 179"/>
              <a:gd name="T30" fmla="*/ 44 w 316"/>
              <a:gd name="T31" fmla="*/ 119 h 179"/>
              <a:gd name="T32" fmla="*/ 44 w 316"/>
              <a:gd name="T33" fmla="*/ 123 h 179"/>
              <a:gd name="T34" fmla="*/ 44 w 316"/>
              <a:gd name="T35" fmla="*/ 124 h 179"/>
              <a:gd name="T36" fmla="*/ 42 w 316"/>
              <a:gd name="T37" fmla="*/ 174 h 179"/>
              <a:gd name="T38" fmla="*/ 41 w 316"/>
              <a:gd name="T39" fmla="*/ 174 h 179"/>
              <a:gd name="T40" fmla="*/ 42 w 316"/>
              <a:gd name="T41" fmla="*/ 169 h 179"/>
              <a:gd name="T42" fmla="*/ 40 w 316"/>
              <a:gd name="T43" fmla="*/ 169 h 179"/>
              <a:gd name="T44" fmla="*/ 35 w 316"/>
              <a:gd name="T45" fmla="*/ 179 h 179"/>
              <a:gd name="T46" fmla="*/ 34 w 316"/>
              <a:gd name="T47" fmla="*/ 178 h 179"/>
              <a:gd name="T48" fmla="*/ 33 w 316"/>
              <a:gd name="T49" fmla="*/ 168 h 179"/>
              <a:gd name="T50" fmla="*/ 31 w 316"/>
              <a:gd name="T51" fmla="*/ 166 h 179"/>
              <a:gd name="T52" fmla="*/ 31 w 316"/>
              <a:gd name="T53" fmla="*/ 172 h 179"/>
              <a:gd name="T54" fmla="*/ 30 w 316"/>
              <a:gd name="T55" fmla="*/ 172 h 179"/>
              <a:gd name="T56" fmla="*/ 29 w 316"/>
              <a:gd name="T57" fmla="*/ 168 h 179"/>
              <a:gd name="T58" fmla="*/ 28 w 316"/>
              <a:gd name="T59" fmla="*/ 169 h 179"/>
              <a:gd name="T60" fmla="*/ 28 w 316"/>
              <a:gd name="T61" fmla="*/ 174 h 179"/>
              <a:gd name="T62" fmla="*/ 27 w 316"/>
              <a:gd name="T63" fmla="*/ 175 h 179"/>
              <a:gd name="T64" fmla="*/ 26 w 316"/>
              <a:gd name="T65" fmla="*/ 123 h 179"/>
              <a:gd name="T66" fmla="*/ 26 w 316"/>
              <a:gd name="T67" fmla="*/ 122 h 179"/>
              <a:gd name="T68" fmla="*/ 26 w 316"/>
              <a:gd name="T69" fmla="*/ 118 h 179"/>
              <a:gd name="T70" fmla="*/ 26 w 316"/>
              <a:gd name="T71" fmla="*/ 118 h 179"/>
              <a:gd name="T72" fmla="*/ 25 w 316"/>
              <a:gd name="T73" fmla="*/ 112 h 179"/>
              <a:gd name="T74" fmla="*/ 30 w 316"/>
              <a:gd name="T75" fmla="*/ 105 h 179"/>
              <a:gd name="T76" fmla="*/ 32 w 316"/>
              <a:gd name="T77" fmla="*/ 105 h 179"/>
              <a:gd name="T78" fmla="*/ 32 w 316"/>
              <a:gd name="T79" fmla="*/ 104 h 179"/>
              <a:gd name="T80" fmla="*/ 32 w 316"/>
              <a:gd name="T81" fmla="*/ 68 h 179"/>
              <a:gd name="T82" fmla="*/ 30 w 316"/>
              <a:gd name="T83" fmla="*/ 65 h 179"/>
              <a:gd name="T84" fmla="*/ 4 w 316"/>
              <a:gd name="T85" fmla="*/ 54 h 179"/>
              <a:gd name="T86" fmla="*/ 4 w 316"/>
              <a:gd name="T87" fmla="*/ 45 h 179"/>
              <a:gd name="T88" fmla="*/ 154 w 316"/>
              <a:gd name="T89" fmla="*/ 0 h 179"/>
              <a:gd name="T90" fmla="*/ 162 w 316"/>
              <a:gd name="T91" fmla="*/ 0 h 179"/>
              <a:gd name="T92" fmla="*/ 311 w 316"/>
              <a:gd name="T93" fmla="*/ 45 h 179"/>
              <a:gd name="T94" fmla="*/ 312 w 316"/>
              <a:gd name="T95" fmla="*/ 54 h 179"/>
              <a:gd name="T96" fmla="*/ 163 w 316"/>
              <a:gd name="T97" fmla="*/ 116 h 179"/>
              <a:gd name="T98" fmla="*/ 153 w 316"/>
              <a:gd name="T99" fmla="*/ 116 h 179"/>
              <a:gd name="T100" fmla="*/ 43 w 316"/>
              <a:gd name="T101" fmla="*/ 70 h 179"/>
              <a:gd name="T102" fmla="*/ 39 w 316"/>
              <a:gd name="T103" fmla="*/ 7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179">
                <a:moveTo>
                  <a:pt x="72" y="96"/>
                </a:moveTo>
                <a:cubicBezTo>
                  <a:pt x="72" y="133"/>
                  <a:pt x="72" y="133"/>
                  <a:pt x="72" y="133"/>
                </a:cubicBezTo>
                <a:cubicBezTo>
                  <a:pt x="72" y="177"/>
                  <a:pt x="244" y="177"/>
                  <a:pt x="244" y="133"/>
                </a:cubicBezTo>
                <a:cubicBezTo>
                  <a:pt x="244" y="96"/>
                  <a:pt x="244" y="96"/>
                  <a:pt x="244" y="96"/>
                </a:cubicBezTo>
                <a:cubicBezTo>
                  <a:pt x="244" y="92"/>
                  <a:pt x="240" y="89"/>
                  <a:pt x="237" y="91"/>
                </a:cubicBezTo>
                <a:cubicBezTo>
                  <a:pt x="163" y="122"/>
                  <a:pt x="163" y="122"/>
                  <a:pt x="163" y="122"/>
                </a:cubicBezTo>
                <a:cubicBezTo>
                  <a:pt x="160" y="123"/>
                  <a:pt x="156" y="123"/>
                  <a:pt x="153" y="122"/>
                </a:cubicBezTo>
                <a:cubicBezTo>
                  <a:pt x="80" y="91"/>
                  <a:pt x="80" y="91"/>
                  <a:pt x="80" y="91"/>
                </a:cubicBezTo>
                <a:cubicBezTo>
                  <a:pt x="76" y="89"/>
                  <a:pt x="72" y="92"/>
                  <a:pt x="72" y="96"/>
                </a:cubicBezTo>
                <a:close/>
                <a:moveTo>
                  <a:pt x="39" y="73"/>
                </a:moveTo>
                <a:cubicBezTo>
                  <a:pt x="39" y="106"/>
                  <a:pt x="39" y="106"/>
                  <a:pt x="39" y="106"/>
                </a:cubicBezTo>
                <a:cubicBezTo>
                  <a:pt x="39" y="106"/>
                  <a:pt x="39" y="106"/>
                  <a:pt x="39" y="107"/>
                </a:cubicBezTo>
                <a:cubicBezTo>
                  <a:pt x="40" y="107"/>
                  <a:pt x="40" y="107"/>
                  <a:pt x="41" y="107"/>
                </a:cubicBezTo>
                <a:cubicBezTo>
                  <a:pt x="45" y="105"/>
                  <a:pt x="45" y="109"/>
                  <a:pt x="45" y="112"/>
                </a:cubicBezTo>
                <a:cubicBezTo>
                  <a:pt x="45" y="114"/>
                  <a:pt x="45" y="117"/>
                  <a:pt x="44" y="119"/>
                </a:cubicBezTo>
                <a:cubicBezTo>
                  <a:pt x="44" y="119"/>
                  <a:pt x="44" y="119"/>
                  <a:pt x="44" y="119"/>
                </a:cubicBezTo>
                <a:cubicBezTo>
                  <a:pt x="46" y="120"/>
                  <a:pt x="46" y="123"/>
                  <a:pt x="44" y="123"/>
                </a:cubicBezTo>
                <a:cubicBezTo>
                  <a:pt x="44" y="123"/>
                  <a:pt x="44" y="124"/>
                  <a:pt x="44" y="124"/>
                </a:cubicBezTo>
                <a:cubicBezTo>
                  <a:pt x="53" y="139"/>
                  <a:pt x="57" y="161"/>
                  <a:pt x="42" y="174"/>
                </a:cubicBezTo>
                <a:cubicBezTo>
                  <a:pt x="41" y="175"/>
                  <a:pt x="41" y="175"/>
                  <a:pt x="41" y="174"/>
                </a:cubicBezTo>
                <a:cubicBezTo>
                  <a:pt x="41" y="172"/>
                  <a:pt x="42" y="171"/>
                  <a:pt x="42" y="169"/>
                </a:cubicBezTo>
                <a:cubicBezTo>
                  <a:pt x="43" y="163"/>
                  <a:pt x="42" y="163"/>
                  <a:pt x="40" y="169"/>
                </a:cubicBezTo>
                <a:cubicBezTo>
                  <a:pt x="39" y="173"/>
                  <a:pt x="37" y="176"/>
                  <a:pt x="35" y="179"/>
                </a:cubicBezTo>
                <a:cubicBezTo>
                  <a:pt x="35" y="179"/>
                  <a:pt x="34" y="179"/>
                  <a:pt x="34" y="178"/>
                </a:cubicBezTo>
                <a:cubicBezTo>
                  <a:pt x="34" y="175"/>
                  <a:pt x="34" y="172"/>
                  <a:pt x="33" y="168"/>
                </a:cubicBezTo>
                <a:cubicBezTo>
                  <a:pt x="33" y="161"/>
                  <a:pt x="32" y="160"/>
                  <a:pt x="31" y="166"/>
                </a:cubicBezTo>
                <a:cubicBezTo>
                  <a:pt x="31" y="168"/>
                  <a:pt x="31" y="170"/>
                  <a:pt x="31" y="172"/>
                </a:cubicBezTo>
                <a:cubicBezTo>
                  <a:pt x="31" y="173"/>
                  <a:pt x="31" y="174"/>
                  <a:pt x="30" y="172"/>
                </a:cubicBezTo>
                <a:cubicBezTo>
                  <a:pt x="30" y="171"/>
                  <a:pt x="30" y="170"/>
                  <a:pt x="29" y="168"/>
                </a:cubicBezTo>
                <a:cubicBezTo>
                  <a:pt x="28" y="165"/>
                  <a:pt x="28" y="165"/>
                  <a:pt x="28" y="169"/>
                </a:cubicBezTo>
                <a:cubicBezTo>
                  <a:pt x="28" y="171"/>
                  <a:pt x="28" y="172"/>
                  <a:pt x="28" y="174"/>
                </a:cubicBezTo>
                <a:cubicBezTo>
                  <a:pt x="28" y="175"/>
                  <a:pt x="28" y="175"/>
                  <a:pt x="27" y="175"/>
                </a:cubicBezTo>
                <a:cubicBezTo>
                  <a:pt x="13" y="162"/>
                  <a:pt x="13" y="142"/>
                  <a:pt x="26" y="123"/>
                </a:cubicBezTo>
                <a:cubicBezTo>
                  <a:pt x="26" y="123"/>
                  <a:pt x="26" y="123"/>
                  <a:pt x="26" y="122"/>
                </a:cubicBezTo>
                <a:cubicBezTo>
                  <a:pt x="23" y="122"/>
                  <a:pt x="23" y="119"/>
                  <a:pt x="26" y="118"/>
                </a:cubicBezTo>
                <a:cubicBezTo>
                  <a:pt x="26" y="118"/>
                  <a:pt x="26" y="118"/>
                  <a:pt x="26" y="118"/>
                </a:cubicBezTo>
                <a:cubicBezTo>
                  <a:pt x="26" y="116"/>
                  <a:pt x="25" y="114"/>
                  <a:pt x="25" y="112"/>
                </a:cubicBezTo>
                <a:cubicBezTo>
                  <a:pt x="25" y="110"/>
                  <a:pt x="27" y="104"/>
                  <a:pt x="30" y="105"/>
                </a:cubicBezTo>
                <a:cubicBezTo>
                  <a:pt x="31" y="106"/>
                  <a:pt x="31" y="106"/>
                  <a:pt x="32" y="105"/>
                </a:cubicBezTo>
                <a:cubicBezTo>
                  <a:pt x="32" y="105"/>
                  <a:pt x="32" y="105"/>
                  <a:pt x="32" y="104"/>
                </a:cubicBezTo>
                <a:cubicBezTo>
                  <a:pt x="32" y="68"/>
                  <a:pt x="32" y="68"/>
                  <a:pt x="32" y="68"/>
                </a:cubicBezTo>
                <a:cubicBezTo>
                  <a:pt x="32" y="67"/>
                  <a:pt x="32" y="65"/>
                  <a:pt x="30" y="65"/>
                </a:cubicBezTo>
                <a:cubicBezTo>
                  <a:pt x="4" y="54"/>
                  <a:pt x="4" y="54"/>
                  <a:pt x="4" y="54"/>
                </a:cubicBezTo>
                <a:cubicBezTo>
                  <a:pt x="0" y="52"/>
                  <a:pt x="0" y="46"/>
                  <a:pt x="4" y="45"/>
                </a:cubicBezTo>
                <a:cubicBezTo>
                  <a:pt x="154" y="0"/>
                  <a:pt x="154" y="0"/>
                  <a:pt x="154" y="0"/>
                </a:cubicBezTo>
                <a:cubicBezTo>
                  <a:pt x="157" y="0"/>
                  <a:pt x="159" y="0"/>
                  <a:pt x="162" y="0"/>
                </a:cubicBezTo>
                <a:cubicBezTo>
                  <a:pt x="311" y="45"/>
                  <a:pt x="311" y="45"/>
                  <a:pt x="311" y="45"/>
                </a:cubicBezTo>
                <a:cubicBezTo>
                  <a:pt x="316" y="46"/>
                  <a:pt x="316" y="52"/>
                  <a:pt x="312" y="54"/>
                </a:cubicBezTo>
                <a:cubicBezTo>
                  <a:pt x="163" y="116"/>
                  <a:pt x="163" y="116"/>
                  <a:pt x="163" y="116"/>
                </a:cubicBezTo>
                <a:cubicBezTo>
                  <a:pt x="160" y="118"/>
                  <a:pt x="156" y="118"/>
                  <a:pt x="153" y="116"/>
                </a:cubicBezTo>
                <a:cubicBezTo>
                  <a:pt x="43" y="70"/>
                  <a:pt x="43" y="70"/>
                  <a:pt x="43" y="70"/>
                </a:cubicBezTo>
                <a:cubicBezTo>
                  <a:pt x="41" y="69"/>
                  <a:pt x="39" y="71"/>
                  <a:pt x="39" y="73"/>
                </a:cubicBezTo>
                <a:close/>
              </a:path>
            </a:pathLst>
          </a:custGeom>
          <a:solidFill>
            <a:schemeClr val="accent4">
              <a:lumMod val="75000"/>
            </a:schemeClr>
          </a:solidFill>
          <a:ln>
            <a:noFill/>
          </a:ln>
        </p:spPr>
        <p:txBody>
          <a:bodyPr vert="horz" wrap="square" lIns="128580" tIns="64290" rIns="128580" bIns="64290" numCol="1" anchor="t" anchorCtr="0" compatLnSpc="1"/>
          <a:lstStyle/>
          <a:p>
            <a:endParaRPr lang="zh-CN" altLang="en-US"/>
          </a:p>
        </p:txBody>
      </p:sp>
      <p:sp>
        <p:nvSpPr>
          <p:cNvPr id="72" name="矩形 71"/>
          <p:cNvSpPr/>
          <p:nvPr/>
        </p:nvSpPr>
        <p:spPr>
          <a:xfrm>
            <a:off x="1217492" y="156237"/>
            <a:ext cx="2339102" cy="604268"/>
          </a:xfrm>
          <a:prstGeom prst="rect">
            <a:avLst/>
          </a:prstGeom>
        </p:spPr>
        <p:txBody>
          <a:bodyPr wrap="none">
            <a:spAutoFit/>
          </a:bodyPr>
          <a:lstStyle/>
          <a:p>
            <a:pPr>
              <a:lnSpc>
                <a:spcPct val="130000"/>
              </a:lnSpc>
            </a:pPr>
            <a:r>
              <a:rPr lang="zh-CN" altLang="en-US" sz="2800" dirty="0">
                <a:solidFill>
                  <a:schemeClr val="accent4">
                    <a:lumMod val="75000"/>
                  </a:schemeClr>
                </a:solidFill>
                <a:latin typeface="方正大黑简体" panose="02010601030101010101" pitchFamily="65" charset="-122"/>
                <a:ea typeface="方正大黑简体" panose="02010601030101010101" pitchFamily="65" charset="-122"/>
              </a:rPr>
              <a:t>论文研究现状</a:t>
            </a:r>
          </a:p>
        </p:txBody>
      </p:sp>
      <p:grpSp>
        <p:nvGrpSpPr>
          <p:cNvPr id="73" name="组合 72"/>
          <p:cNvGrpSpPr/>
          <p:nvPr/>
        </p:nvGrpSpPr>
        <p:grpSpPr>
          <a:xfrm>
            <a:off x="506899" y="557524"/>
            <a:ext cx="11931268" cy="88135"/>
            <a:chOff x="506899" y="557524"/>
            <a:chExt cx="11931268" cy="88135"/>
          </a:xfrm>
        </p:grpSpPr>
        <p:grpSp>
          <p:nvGrpSpPr>
            <p:cNvPr id="74" name="组合 73"/>
            <p:cNvGrpSpPr/>
            <p:nvPr/>
          </p:nvGrpSpPr>
          <p:grpSpPr>
            <a:xfrm>
              <a:off x="506899" y="601592"/>
              <a:ext cx="11931268" cy="0"/>
              <a:chOff x="584018" y="645660"/>
              <a:chExt cx="11931268" cy="0"/>
            </a:xfrm>
          </p:grpSpPr>
          <p:cxnSp>
            <p:nvCxnSpPr>
              <p:cNvPr id="78" name="直接连接符 77"/>
              <p:cNvCxnSpPr/>
              <p:nvPr/>
            </p:nvCxnSpPr>
            <p:spPr>
              <a:xfrm>
                <a:off x="3547432" y="645660"/>
                <a:ext cx="7524521"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584018" y="645660"/>
                <a:ext cx="793215"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11722071" y="645660"/>
                <a:ext cx="793215"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5" name="椭圆 74"/>
            <p:cNvSpPr/>
            <p:nvPr/>
          </p:nvSpPr>
          <p:spPr>
            <a:xfrm>
              <a:off x="11082968"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11259237"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11435506"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250"/>
                                      </p:stCondLst>
                                      <p:childTnLst>
                                        <p:set>
                                          <p:cBhvr>
                                            <p:cTn id="11" dur="1" fill="hold">
                                              <p:stCondLst>
                                                <p:cond delay="0"/>
                                              </p:stCondLst>
                                            </p:cTn>
                                            <p:tgtEl>
                                              <p:spTgt spid="73"/>
                                            </p:tgtEl>
                                            <p:attrNameLst>
                                              <p:attrName>style.visibility</p:attrName>
                                            </p:attrNameLst>
                                          </p:cBhvr>
                                          <p:to>
                                            <p:strVal val="visible"/>
                                          </p:to>
                                        </p:set>
                                        <p:animEffect transition="in" filter="wipe(left)">
                                          <p:cBhvr>
                                            <p:cTn id="12" dur="500"/>
                                            <p:tgtEl>
                                              <p:spTgt spid="73"/>
                                            </p:tgtEl>
                                          </p:cBhvr>
                                        </p:animEffect>
                                      </p:childTnLst>
                                    </p:cTn>
                                  </p:par>
                                  <p:par>
                                    <p:cTn id="13" presetID="2" presetClass="entr" presetSubtype="1" fill="hold" grpId="0" nodeType="withEffect" p14:presetBounceEnd="26000">
                                      <p:stCondLst>
                                        <p:cond delay="500"/>
                                      </p:stCondLst>
                                      <p:childTnLst>
                                        <p:set>
                                          <p:cBhvr>
                                            <p:cTn id="14" dur="1" fill="hold">
                                              <p:stCondLst>
                                                <p:cond delay="0"/>
                                              </p:stCondLst>
                                            </p:cTn>
                                            <p:tgtEl>
                                              <p:spTgt spid="72"/>
                                            </p:tgtEl>
                                            <p:attrNameLst>
                                              <p:attrName>style.visibility</p:attrName>
                                            </p:attrNameLst>
                                          </p:cBhvr>
                                          <p:to>
                                            <p:strVal val="visible"/>
                                          </p:to>
                                        </p:set>
                                        <p:anim calcmode="lin" valueType="num" p14:bounceEnd="26000">
                                          <p:cBhvr additive="base">
                                            <p:cTn id="15" dur="500" fill="hold"/>
                                            <p:tgtEl>
                                              <p:spTgt spid="72"/>
                                            </p:tgtEl>
                                            <p:attrNameLst>
                                              <p:attrName>ppt_x</p:attrName>
                                            </p:attrNameLst>
                                          </p:cBhvr>
                                          <p:tavLst>
                                            <p:tav tm="0">
                                              <p:val>
                                                <p:strVal val="#ppt_x"/>
                                              </p:val>
                                            </p:tav>
                                            <p:tav tm="100000">
                                              <p:val>
                                                <p:strVal val="#ppt_x"/>
                                              </p:val>
                                            </p:tav>
                                          </p:tavLst>
                                        </p:anim>
                                        <p:anim calcmode="lin" valueType="num" p14:bounceEnd="26000">
                                          <p:cBhvr additive="base">
                                            <p:cTn id="16" dur="500" fill="hold"/>
                                            <p:tgtEl>
                                              <p:spTgt spid="72"/>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par>
                              <p:cTn id="21" fill="hold">
                                <p:stCondLst>
                                  <p:cond delay="1750"/>
                                </p:stCondLst>
                                <p:childTnLst>
                                  <p:par>
                                    <p:cTn id="22" presetID="22" presetClass="entr" presetSubtype="4"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par>
                              <p:cTn id="25" fill="hold">
                                <p:stCondLst>
                                  <p:cond delay="2250"/>
                                </p:stCondLst>
                                <p:childTnLst>
                                  <p:par>
                                    <p:cTn id="26" presetID="22" presetClass="entr" presetSubtype="4"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par>
                              <p:cTn id="29" fill="hold">
                                <p:stCondLst>
                                  <p:cond delay="2750"/>
                                </p:stCondLst>
                                <p:childTnLst>
                                  <p:par>
                                    <p:cTn id="30" presetID="22" presetClass="entr" presetSubtype="4"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par>
                              <p:cTn id="33" fill="hold">
                                <p:stCondLst>
                                  <p:cond delay="3250"/>
                                </p:stCondLst>
                                <p:childTnLst>
                                  <p:par>
                                    <p:cTn id="34" presetID="22" presetClass="entr" presetSubtype="4"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par>
                              <p:cTn id="37" fill="hold">
                                <p:stCondLst>
                                  <p:cond delay="3750"/>
                                </p:stCondLst>
                                <p:childTnLst>
                                  <p:par>
                                    <p:cTn id="38" presetID="2" presetClass="entr" presetSubtype="4" fill="hold" nodeType="afterEffect" p14:presetBounceEnd="18000">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14:bounceEnd="18000">
                                          <p:cBhvr additive="base">
                                            <p:cTn id="40" dur="500" fill="hold"/>
                                            <p:tgtEl>
                                              <p:spTgt spid="10"/>
                                            </p:tgtEl>
                                            <p:attrNameLst>
                                              <p:attrName>ppt_x</p:attrName>
                                            </p:attrNameLst>
                                          </p:cBhvr>
                                          <p:tavLst>
                                            <p:tav tm="0">
                                              <p:val>
                                                <p:strVal val="#ppt_x"/>
                                              </p:val>
                                            </p:tav>
                                            <p:tav tm="100000">
                                              <p:val>
                                                <p:strVal val="#ppt_x"/>
                                              </p:val>
                                            </p:tav>
                                          </p:tavLst>
                                        </p:anim>
                                        <p:anim calcmode="lin" valueType="num" p14:bounceEnd="18000">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par>
                              <p:cTn id="42" fill="hold">
                                <p:stCondLst>
                                  <p:cond delay="4250"/>
                                </p:stCondLst>
                                <p:childTnLst>
                                  <p:par>
                                    <p:cTn id="43" presetID="42" presetClass="entr" presetSubtype="0" fill="hold" nodeType="afterEffect">
                                      <p:stCondLst>
                                        <p:cond delay="0"/>
                                      </p:stCondLst>
                                      <p:childTnLst>
                                        <p:set>
                                          <p:cBhvr>
                                            <p:cTn id="44" dur="1" fill="hold">
                                              <p:stCondLst>
                                                <p:cond delay="0"/>
                                              </p:stCondLst>
                                            </p:cTn>
                                            <p:tgtEl>
                                              <p:spTgt spid="121"/>
                                            </p:tgtEl>
                                            <p:attrNameLst>
                                              <p:attrName>style.visibility</p:attrName>
                                            </p:attrNameLst>
                                          </p:cBhvr>
                                          <p:to>
                                            <p:strVal val="visible"/>
                                          </p:to>
                                        </p:set>
                                        <p:animEffect transition="in" filter="fade">
                                          <p:cBhvr>
                                            <p:cTn id="45" dur="250"/>
                                            <p:tgtEl>
                                              <p:spTgt spid="121"/>
                                            </p:tgtEl>
                                          </p:cBhvr>
                                        </p:animEffect>
                                        <p:anim calcmode="lin" valueType="num">
                                          <p:cBhvr>
                                            <p:cTn id="46" dur="250" fill="hold"/>
                                            <p:tgtEl>
                                              <p:spTgt spid="121"/>
                                            </p:tgtEl>
                                            <p:attrNameLst>
                                              <p:attrName>ppt_x</p:attrName>
                                            </p:attrNameLst>
                                          </p:cBhvr>
                                          <p:tavLst>
                                            <p:tav tm="0">
                                              <p:val>
                                                <p:strVal val="#ppt_x"/>
                                              </p:val>
                                            </p:tav>
                                            <p:tav tm="100000">
                                              <p:val>
                                                <p:strVal val="#ppt_x"/>
                                              </p:val>
                                            </p:tav>
                                          </p:tavLst>
                                        </p:anim>
                                        <p:anim calcmode="lin" valueType="num">
                                          <p:cBhvr>
                                            <p:cTn id="47" dur="250" fill="hold"/>
                                            <p:tgtEl>
                                              <p:spTgt spid="12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42" presetClass="entr" presetSubtype="0" fill="hold" nodeType="afterEffect">
                                      <p:stCondLst>
                                        <p:cond delay="0"/>
                                      </p:stCondLst>
                                      <p:childTnLst>
                                        <p:set>
                                          <p:cBhvr>
                                            <p:cTn id="50" dur="1" fill="hold">
                                              <p:stCondLst>
                                                <p:cond delay="0"/>
                                              </p:stCondLst>
                                            </p:cTn>
                                            <p:tgtEl>
                                              <p:spTgt spid="139"/>
                                            </p:tgtEl>
                                            <p:attrNameLst>
                                              <p:attrName>style.visibility</p:attrName>
                                            </p:attrNameLst>
                                          </p:cBhvr>
                                          <p:to>
                                            <p:strVal val="visible"/>
                                          </p:to>
                                        </p:set>
                                        <p:animEffect transition="in" filter="fade">
                                          <p:cBhvr>
                                            <p:cTn id="51" dur="250"/>
                                            <p:tgtEl>
                                              <p:spTgt spid="139"/>
                                            </p:tgtEl>
                                          </p:cBhvr>
                                        </p:animEffect>
                                        <p:anim calcmode="lin" valueType="num">
                                          <p:cBhvr>
                                            <p:cTn id="52" dur="250" fill="hold"/>
                                            <p:tgtEl>
                                              <p:spTgt spid="139"/>
                                            </p:tgtEl>
                                            <p:attrNameLst>
                                              <p:attrName>ppt_x</p:attrName>
                                            </p:attrNameLst>
                                          </p:cBhvr>
                                          <p:tavLst>
                                            <p:tav tm="0">
                                              <p:val>
                                                <p:strVal val="#ppt_x"/>
                                              </p:val>
                                            </p:tav>
                                            <p:tav tm="100000">
                                              <p:val>
                                                <p:strVal val="#ppt_x"/>
                                              </p:val>
                                            </p:tav>
                                          </p:tavLst>
                                        </p:anim>
                                        <p:anim calcmode="lin" valueType="num">
                                          <p:cBhvr>
                                            <p:cTn id="53" dur="250" fill="hold"/>
                                            <p:tgtEl>
                                              <p:spTgt spid="139"/>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42" presetClass="entr" presetSubtype="0" fill="hold" nodeType="afterEffect">
                                      <p:stCondLst>
                                        <p:cond delay="0"/>
                                      </p:stCondLst>
                                      <p:childTnLst>
                                        <p:set>
                                          <p:cBhvr>
                                            <p:cTn id="56" dur="1" fill="hold">
                                              <p:stCondLst>
                                                <p:cond delay="0"/>
                                              </p:stCondLst>
                                            </p:cTn>
                                            <p:tgtEl>
                                              <p:spTgt spid="142"/>
                                            </p:tgtEl>
                                            <p:attrNameLst>
                                              <p:attrName>style.visibility</p:attrName>
                                            </p:attrNameLst>
                                          </p:cBhvr>
                                          <p:to>
                                            <p:strVal val="visible"/>
                                          </p:to>
                                        </p:set>
                                        <p:animEffect transition="in" filter="fade">
                                          <p:cBhvr>
                                            <p:cTn id="57" dur="250"/>
                                            <p:tgtEl>
                                              <p:spTgt spid="142"/>
                                            </p:tgtEl>
                                          </p:cBhvr>
                                        </p:animEffect>
                                        <p:anim calcmode="lin" valueType="num">
                                          <p:cBhvr>
                                            <p:cTn id="58" dur="250" fill="hold"/>
                                            <p:tgtEl>
                                              <p:spTgt spid="142"/>
                                            </p:tgtEl>
                                            <p:attrNameLst>
                                              <p:attrName>ppt_x</p:attrName>
                                            </p:attrNameLst>
                                          </p:cBhvr>
                                          <p:tavLst>
                                            <p:tav tm="0">
                                              <p:val>
                                                <p:strVal val="#ppt_x"/>
                                              </p:val>
                                            </p:tav>
                                            <p:tav tm="100000">
                                              <p:val>
                                                <p:strVal val="#ppt_x"/>
                                              </p:val>
                                            </p:tav>
                                          </p:tavLst>
                                        </p:anim>
                                        <p:anim calcmode="lin" valueType="num">
                                          <p:cBhvr>
                                            <p:cTn id="59" dur="250" fill="hold"/>
                                            <p:tgtEl>
                                              <p:spTgt spid="142"/>
                                            </p:tgtEl>
                                            <p:attrNameLst>
                                              <p:attrName>ppt_y</p:attrName>
                                            </p:attrNameLst>
                                          </p:cBhvr>
                                          <p:tavLst>
                                            <p:tav tm="0">
                                              <p:val>
                                                <p:strVal val="#ppt_y+.1"/>
                                              </p:val>
                                            </p:tav>
                                            <p:tav tm="100000">
                                              <p:val>
                                                <p:strVal val="#ppt_y"/>
                                              </p:val>
                                            </p:tav>
                                          </p:tavLst>
                                        </p:anim>
                                      </p:childTnLst>
                                    </p:cTn>
                                  </p:par>
                                </p:childTnLst>
                              </p:cTn>
                            </p:par>
                            <p:par>
                              <p:cTn id="60" fill="hold">
                                <p:stCondLst>
                                  <p:cond delay="5750"/>
                                </p:stCondLst>
                                <p:childTnLst>
                                  <p:par>
                                    <p:cTn id="61" presetID="42" presetClass="entr" presetSubtype="0" fill="hold" nodeType="afterEffect">
                                      <p:stCondLst>
                                        <p:cond delay="0"/>
                                      </p:stCondLst>
                                      <p:childTnLst>
                                        <p:set>
                                          <p:cBhvr>
                                            <p:cTn id="62" dur="1" fill="hold">
                                              <p:stCondLst>
                                                <p:cond delay="0"/>
                                              </p:stCondLst>
                                            </p:cTn>
                                            <p:tgtEl>
                                              <p:spTgt spid="145"/>
                                            </p:tgtEl>
                                            <p:attrNameLst>
                                              <p:attrName>style.visibility</p:attrName>
                                            </p:attrNameLst>
                                          </p:cBhvr>
                                          <p:to>
                                            <p:strVal val="visible"/>
                                          </p:to>
                                        </p:set>
                                        <p:animEffect transition="in" filter="fade">
                                          <p:cBhvr>
                                            <p:cTn id="63" dur="250"/>
                                            <p:tgtEl>
                                              <p:spTgt spid="145"/>
                                            </p:tgtEl>
                                          </p:cBhvr>
                                        </p:animEffect>
                                        <p:anim calcmode="lin" valueType="num">
                                          <p:cBhvr>
                                            <p:cTn id="64" dur="250" fill="hold"/>
                                            <p:tgtEl>
                                              <p:spTgt spid="145"/>
                                            </p:tgtEl>
                                            <p:attrNameLst>
                                              <p:attrName>ppt_x</p:attrName>
                                            </p:attrNameLst>
                                          </p:cBhvr>
                                          <p:tavLst>
                                            <p:tav tm="0">
                                              <p:val>
                                                <p:strVal val="#ppt_x"/>
                                              </p:val>
                                            </p:tav>
                                            <p:tav tm="100000">
                                              <p:val>
                                                <p:strVal val="#ppt_x"/>
                                              </p:val>
                                            </p:tav>
                                          </p:tavLst>
                                        </p:anim>
                                        <p:anim calcmode="lin" valueType="num">
                                          <p:cBhvr>
                                            <p:cTn id="65" dur="250" fill="hold"/>
                                            <p:tgtEl>
                                              <p:spTgt spid="145"/>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42" presetClass="entr" presetSubtype="0" fill="hold" nodeType="afterEffect">
                                      <p:stCondLst>
                                        <p:cond delay="0"/>
                                      </p:stCondLst>
                                      <p:childTnLst>
                                        <p:set>
                                          <p:cBhvr>
                                            <p:cTn id="68" dur="1" fill="hold">
                                              <p:stCondLst>
                                                <p:cond delay="0"/>
                                              </p:stCondLst>
                                            </p:cTn>
                                            <p:tgtEl>
                                              <p:spTgt spid="148"/>
                                            </p:tgtEl>
                                            <p:attrNameLst>
                                              <p:attrName>style.visibility</p:attrName>
                                            </p:attrNameLst>
                                          </p:cBhvr>
                                          <p:to>
                                            <p:strVal val="visible"/>
                                          </p:to>
                                        </p:set>
                                        <p:animEffect transition="in" filter="fade">
                                          <p:cBhvr>
                                            <p:cTn id="69" dur="250"/>
                                            <p:tgtEl>
                                              <p:spTgt spid="148"/>
                                            </p:tgtEl>
                                          </p:cBhvr>
                                        </p:animEffect>
                                        <p:anim calcmode="lin" valueType="num">
                                          <p:cBhvr>
                                            <p:cTn id="70" dur="250" fill="hold"/>
                                            <p:tgtEl>
                                              <p:spTgt spid="148"/>
                                            </p:tgtEl>
                                            <p:attrNameLst>
                                              <p:attrName>ppt_x</p:attrName>
                                            </p:attrNameLst>
                                          </p:cBhvr>
                                          <p:tavLst>
                                            <p:tav tm="0">
                                              <p:val>
                                                <p:strVal val="#ppt_x"/>
                                              </p:val>
                                            </p:tav>
                                            <p:tav tm="100000">
                                              <p:val>
                                                <p:strVal val="#ppt_x"/>
                                              </p:val>
                                            </p:tav>
                                          </p:tavLst>
                                        </p:anim>
                                        <p:anim calcmode="lin" valueType="num">
                                          <p:cBhvr>
                                            <p:cTn id="71" dur="250" fill="hold"/>
                                            <p:tgtEl>
                                              <p:spTgt spid="148"/>
                                            </p:tgtEl>
                                            <p:attrNameLst>
                                              <p:attrName>ppt_y</p:attrName>
                                            </p:attrNameLst>
                                          </p:cBhvr>
                                          <p:tavLst>
                                            <p:tav tm="0">
                                              <p:val>
                                                <p:strVal val="#ppt_y+.1"/>
                                              </p:val>
                                            </p:tav>
                                            <p:tav tm="100000">
                                              <p:val>
                                                <p:strVal val="#ppt_y"/>
                                              </p:val>
                                            </p:tav>
                                          </p:tavLst>
                                        </p:anim>
                                      </p:childTnLst>
                                    </p:cTn>
                                  </p:par>
                                </p:childTnLst>
                              </p:cTn>
                            </p:par>
                            <p:par>
                              <p:cTn id="72" fill="hold">
                                <p:stCondLst>
                                  <p:cond delay="6750"/>
                                </p:stCondLst>
                                <p:childTnLst>
                                  <p:par>
                                    <p:cTn id="73" presetID="42" presetClass="entr" presetSubtype="0" fill="hold" nodeType="afterEffect">
                                      <p:stCondLst>
                                        <p:cond delay="0"/>
                                      </p:stCondLst>
                                      <p:childTnLst>
                                        <p:set>
                                          <p:cBhvr>
                                            <p:cTn id="74" dur="1" fill="hold">
                                              <p:stCondLst>
                                                <p:cond delay="0"/>
                                              </p:stCondLst>
                                            </p:cTn>
                                            <p:tgtEl>
                                              <p:spTgt spid="151"/>
                                            </p:tgtEl>
                                            <p:attrNameLst>
                                              <p:attrName>style.visibility</p:attrName>
                                            </p:attrNameLst>
                                          </p:cBhvr>
                                          <p:to>
                                            <p:strVal val="visible"/>
                                          </p:to>
                                        </p:set>
                                        <p:animEffect transition="in" filter="fade">
                                          <p:cBhvr>
                                            <p:cTn id="75" dur="250"/>
                                            <p:tgtEl>
                                              <p:spTgt spid="151"/>
                                            </p:tgtEl>
                                          </p:cBhvr>
                                        </p:animEffect>
                                        <p:anim calcmode="lin" valueType="num">
                                          <p:cBhvr>
                                            <p:cTn id="76" dur="250" fill="hold"/>
                                            <p:tgtEl>
                                              <p:spTgt spid="151"/>
                                            </p:tgtEl>
                                            <p:attrNameLst>
                                              <p:attrName>ppt_x</p:attrName>
                                            </p:attrNameLst>
                                          </p:cBhvr>
                                          <p:tavLst>
                                            <p:tav tm="0">
                                              <p:val>
                                                <p:strVal val="#ppt_x"/>
                                              </p:val>
                                            </p:tav>
                                            <p:tav tm="100000">
                                              <p:val>
                                                <p:strVal val="#ppt_x"/>
                                              </p:val>
                                            </p:tav>
                                          </p:tavLst>
                                        </p:anim>
                                        <p:anim calcmode="lin" valueType="num">
                                          <p:cBhvr>
                                            <p:cTn id="77" dur="25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250"/>
                                      </p:stCondLst>
                                      <p:childTnLst>
                                        <p:set>
                                          <p:cBhvr>
                                            <p:cTn id="11" dur="1" fill="hold">
                                              <p:stCondLst>
                                                <p:cond delay="0"/>
                                              </p:stCondLst>
                                            </p:cTn>
                                            <p:tgtEl>
                                              <p:spTgt spid="73"/>
                                            </p:tgtEl>
                                            <p:attrNameLst>
                                              <p:attrName>style.visibility</p:attrName>
                                            </p:attrNameLst>
                                          </p:cBhvr>
                                          <p:to>
                                            <p:strVal val="visible"/>
                                          </p:to>
                                        </p:set>
                                        <p:animEffect transition="in" filter="wipe(left)">
                                          <p:cBhvr>
                                            <p:cTn id="12" dur="500"/>
                                            <p:tgtEl>
                                              <p:spTgt spid="73"/>
                                            </p:tgtEl>
                                          </p:cBhvr>
                                        </p:animEffect>
                                      </p:childTnLst>
                                    </p:cTn>
                                  </p:par>
                                  <p:par>
                                    <p:cTn id="13" presetID="2" presetClass="entr" presetSubtype="1" fill="hold" grpId="0" nodeType="withEffect">
                                      <p:stCondLst>
                                        <p:cond delay="50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fill="hold"/>
                                            <p:tgtEl>
                                              <p:spTgt spid="72"/>
                                            </p:tgtEl>
                                            <p:attrNameLst>
                                              <p:attrName>ppt_x</p:attrName>
                                            </p:attrNameLst>
                                          </p:cBhvr>
                                          <p:tavLst>
                                            <p:tav tm="0">
                                              <p:val>
                                                <p:strVal val="#ppt_x"/>
                                              </p:val>
                                            </p:tav>
                                            <p:tav tm="100000">
                                              <p:val>
                                                <p:strVal val="#ppt_x"/>
                                              </p:val>
                                            </p:tav>
                                          </p:tavLst>
                                        </p:anim>
                                        <p:anim calcmode="lin" valueType="num">
                                          <p:cBhvr additive="base">
                                            <p:cTn id="16" dur="500" fill="hold"/>
                                            <p:tgtEl>
                                              <p:spTgt spid="72"/>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par>
                              <p:cTn id="21" fill="hold">
                                <p:stCondLst>
                                  <p:cond delay="1750"/>
                                </p:stCondLst>
                                <p:childTnLst>
                                  <p:par>
                                    <p:cTn id="22" presetID="22" presetClass="entr" presetSubtype="4"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par>
                              <p:cTn id="25" fill="hold">
                                <p:stCondLst>
                                  <p:cond delay="2250"/>
                                </p:stCondLst>
                                <p:childTnLst>
                                  <p:par>
                                    <p:cTn id="26" presetID="22" presetClass="entr" presetSubtype="4"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par>
                              <p:cTn id="29" fill="hold">
                                <p:stCondLst>
                                  <p:cond delay="2750"/>
                                </p:stCondLst>
                                <p:childTnLst>
                                  <p:par>
                                    <p:cTn id="30" presetID="22" presetClass="entr" presetSubtype="4"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par>
                              <p:cTn id="33" fill="hold">
                                <p:stCondLst>
                                  <p:cond delay="3250"/>
                                </p:stCondLst>
                                <p:childTnLst>
                                  <p:par>
                                    <p:cTn id="34" presetID="22" presetClass="entr" presetSubtype="4"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par>
                              <p:cTn id="37" fill="hold">
                                <p:stCondLst>
                                  <p:cond delay="3750"/>
                                </p:stCondLst>
                                <p:childTnLst>
                                  <p:par>
                                    <p:cTn id="38" presetID="2" presetClass="entr" presetSubtype="4"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par>
                              <p:cTn id="42" fill="hold">
                                <p:stCondLst>
                                  <p:cond delay="4250"/>
                                </p:stCondLst>
                                <p:childTnLst>
                                  <p:par>
                                    <p:cTn id="43" presetID="42" presetClass="entr" presetSubtype="0" fill="hold" nodeType="afterEffect">
                                      <p:stCondLst>
                                        <p:cond delay="0"/>
                                      </p:stCondLst>
                                      <p:childTnLst>
                                        <p:set>
                                          <p:cBhvr>
                                            <p:cTn id="44" dur="1" fill="hold">
                                              <p:stCondLst>
                                                <p:cond delay="0"/>
                                              </p:stCondLst>
                                            </p:cTn>
                                            <p:tgtEl>
                                              <p:spTgt spid="121"/>
                                            </p:tgtEl>
                                            <p:attrNameLst>
                                              <p:attrName>style.visibility</p:attrName>
                                            </p:attrNameLst>
                                          </p:cBhvr>
                                          <p:to>
                                            <p:strVal val="visible"/>
                                          </p:to>
                                        </p:set>
                                        <p:animEffect transition="in" filter="fade">
                                          <p:cBhvr>
                                            <p:cTn id="45" dur="250"/>
                                            <p:tgtEl>
                                              <p:spTgt spid="121"/>
                                            </p:tgtEl>
                                          </p:cBhvr>
                                        </p:animEffect>
                                        <p:anim calcmode="lin" valueType="num">
                                          <p:cBhvr>
                                            <p:cTn id="46" dur="250" fill="hold"/>
                                            <p:tgtEl>
                                              <p:spTgt spid="121"/>
                                            </p:tgtEl>
                                            <p:attrNameLst>
                                              <p:attrName>ppt_x</p:attrName>
                                            </p:attrNameLst>
                                          </p:cBhvr>
                                          <p:tavLst>
                                            <p:tav tm="0">
                                              <p:val>
                                                <p:strVal val="#ppt_x"/>
                                              </p:val>
                                            </p:tav>
                                            <p:tav tm="100000">
                                              <p:val>
                                                <p:strVal val="#ppt_x"/>
                                              </p:val>
                                            </p:tav>
                                          </p:tavLst>
                                        </p:anim>
                                        <p:anim calcmode="lin" valueType="num">
                                          <p:cBhvr>
                                            <p:cTn id="47" dur="250" fill="hold"/>
                                            <p:tgtEl>
                                              <p:spTgt spid="12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42" presetClass="entr" presetSubtype="0" fill="hold" nodeType="afterEffect">
                                      <p:stCondLst>
                                        <p:cond delay="0"/>
                                      </p:stCondLst>
                                      <p:childTnLst>
                                        <p:set>
                                          <p:cBhvr>
                                            <p:cTn id="50" dur="1" fill="hold">
                                              <p:stCondLst>
                                                <p:cond delay="0"/>
                                              </p:stCondLst>
                                            </p:cTn>
                                            <p:tgtEl>
                                              <p:spTgt spid="139"/>
                                            </p:tgtEl>
                                            <p:attrNameLst>
                                              <p:attrName>style.visibility</p:attrName>
                                            </p:attrNameLst>
                                          </p:cBhvr>
                                          <p:to>
                                            <p:strVal val="visible"/>
                                          </p:to>
                                        </p:set>
                                        <p:animEffect transition="in" filter="fade">
                                          <p:cBhvr>
                                            <p:cTn id="51" dur="250"/>
                                            <p:tgtEl>
                                              <p:spTgt spid="139"/>
                                            </p:tgtEl>
                                          </p:cBhvr>
                                        </p:animEffect>
                                        <p:anim calcmode="lin" valueType="num">
                                          <p:cBhvr>
                                            <p:cTn id="52" dur="250" fill="hold"/>
                                            <p:tgtEl>
                                              <p:spTgt spid="139"/>
                                            </p:tgtEl>
                                            <p:attrNameLst>
                                              <p:attrName>ppt_x</p:attrName>
                                            </p:attrNameLst>
                                          </p:cBhvr>
                                          <p:tavLst>
                                            <p:tav tm="0">
                                              <p:val>
                                                <p:strVal val="#ppt_x"/>
                                              </p:val>
                                            </p:tav>
                                            <p:tav tm="100000">
                                              <p:val>
                                                <p:strVal val="#ppt_x"/>
                                              </p:val>
                                            </p:tav>
                                          </p:tavLst>
                                        </p:anim>
                                        <p:anim calcmode="lin" valueType="num">
                                          <p:cBhvr>
                                            <p:cTn id="53" dur="250" fill="hold"/>
                                            <p:tgtEl>
                                              <p:spTgt spid="139"/>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42" presetClass="entr" presetSubtype="0" fill="hold" nodeType="afterEffect">
                                      <p:stCondLst>
                                        <p:cond delay="0"/>
                                      </p:stCondLst>
                                      <p:childTnLst>
                                        <p:set>
                                          <p:cBhvr>
                                            <p:cTn id="56" dur="1" fill="hold">
                                              <p:stCondLst>
                                                <p:cond delay="0"/>
                                              </p:stCondLst>
                                            </p:cTn>
                                            <p:tgtEl>
                                              <p:spTgt spid="142"/>
                                            </p:tgtEl>
                                            <p:attrNameLst>
                                              <p:attrName>style.visibility</p:attrName>
                                            </p:attrNameLst>
                                          </p:cBhvr>
                                          <p:to>
                                            <p:strVal val="visible"/>
                                          </p:to>
                                        </p:set>
                                        <p:animEffect transition="in" filter="fade">
                                          <p:cBhvr>
                                            <p:cTn id="57" dur="250"/>
                                            <p:tgtEl>
                                              <p:spTgt spid="142"/>
                                            </p:tgtEl>
                                          </p:cBhvr>
                                        </p:animEffect>
                                        <p:anim calcmode="lin" valueType="num">
                                          <p:cBhvr>
                                            <p:cTn id="58" dur="250" fill="hold"/>
                                            <p:tgtEl>
                                              <p:spTgt spid="142"/>
                                            </p:tgtEl>
                                            <p:attrNameLst>
                                              <p:attrName>ppt_x</p:attrName>
                                            </p:attrNameLst>
                                          </p:cBhvr>
                                          <p:tavLst>
                                            <p:tav tm="0">
                                              <p:val>
                                                <p:strVal val="#ppt_x"/>
                                              </p:val>
                                            </p:tav>
                                            <p:tav tm="100000">
                                              <p:val>
                                                <p:strVal val="#ppt_x"/>
                                              </p:val>
                                            </p:tav>
                                          </p:tavLst>
                                        </p:anim>
                                        <p:anim calcmode="lin" valueType="num">
                                          <p:cBhvr>
                                            <p:cTn id="59" dur="250" fill="hold"/>
                                            <p:tgtEl>
                                              <p:spTgt spid="142"/>
                                            </p:tgtEl>
                                            <p:attrNameLst>
                                              <p:attrName>ppt_y</p:attrName>
                                            </p:attrNameLst>
                                          </p:cBhvr>
                                          <p:tavLst>
                                            <p:tav tm="0">
                                              <p:val>
                                                <p:strVal val="#ppt_y+.1"/>
                                              </p:val>
                                            </p:tav>
                                            <p:tav tm="100000">
                                              <p:val>
                                                <p:strVal val="#ppt_y"/>
                                              </p:val>
                                            </p:tav>
                                          </p:tavLst>
                                        </p:anim>
                                      </p:childTnLst>
                                    </p:cTn>
                                  </p:par>
                                </p:childTnLst>
                              </p:cTn>
                            </p:par>
                            <p:par>
                              <p:cTn id="60" fill="hold">
                                <p:stCondLst>
                                  <p:cond delay="5750"/>
                                </p:stCondLst>
                                <p:childTnLst>
                                  <p:par>
                                    <p:cTn id="61" presetID="42" presetClass="entr" presetSubtype="0" fill="hold" nodeType="afterEffect">
                                      <p:stCondLst>
                                        <p:cond delay="0"/>
                                      </p:stCondLst>
                                      <p:childTnLst>
                                        <p:set>
                                          <p:cBhvr>
                                            <p:cTn id="62" dur="1" fill="hold">
                                              <p:stCondLst>
                                                <p:cond delay="0"/>
                                              </p:stCondLst>
                                            </p:cTn>
                                            <p:tgtEl>
                                              <p:spTgt spid="145"/>
                                            </p:tgtEl>
                                            <p:attrNameLst>
                                              <p:attrName>style.visibility</p:attrName>
                                            </p:attrNameLst>
                                          </p:cBhvr>
                                          <p:to>
                                            <p:strVal val="visible"/>
                                          </p:to>
                                        </p:set>
                                        <p:animEffect transition="in" filter="fade">
                                          <p:cBhvr>
                                            <p:cTn id="63" dur="250"/>
                                            <p:tgtEl>
                                              <p:spTgt spid="145"/>
                                            </p:tgtEl>
                                          </p:cBhvr>
                                        </p:animEffect>
                                        <p:anim calcmode="lin" valueType="num">
                                          <p:cBhvr>
                                            <p:cTn id="64" dur="250" fill="hold"/>
                                            <p:tgtEl>
                                              <p:spTgt spid="145"/>
                                            </p:tgtEl>
                                            <p:attrNameLst>
                                              <p:attrName>ppt_x</p:attrName>
                                            </p:attrNameLst>
                                          </p:cBhvr>
                                          <p:tavLst>
                                            <p:tav tm="0">
                                              <p:val>
                                                <p:strVal val="#ppt_x"/>
                                              </p:val>
                                            </p:tav>
                                            <p:tav tm="100000">
                                              <p:val>
                                                <p:strVal val="#ppt_x"/>
                                              </p:val>
                                            </p:tav>
                                          </p:tavLst>
                                        </p:anim>
                                        <p:anim calcmode="lin" valueType="num">
                                          <p:cBhvr>
                                            <p:cTn id="65" dur="250" fill="hold"/>
                                            <p:tgtEl>
                                              <p:spTgt spid="145"/>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42" presetClass="entr" presetSubtype="0" fill="hold" nodeType="afterEffect">
                                      <p:stCondLst>
                                        <p:cond delay="0"/>
                                      </p:stCondLst>
                                      <p:childTnLst>
                                        <p:set>
                                          <p:cBhvr>
                                            <p:cTn id="68" dur="1" fill="hold">
                                              <p:stCondLst>
                                                <p:cond delay="0"/>
                                              </p:stCondLst>
                                            </p:cTn>
                                            <p:tgtEl>
                                              <p:spTgt spid="148"/>
                                            </p:tgtEl>
                                            <p:attrNameLst>
                                              <p:attrName>style.visibility</p:attrName>
                                            </p:attrNameLst>
                                          </p:cBhvr>
                                          <p:to>
                                            <p:strVal val="visible"/>
                                          </p:to>
                                        </p:set>
                                        <p:animEffect transition="in" filter="fade">
                                          <p:cBhvr>
                                            <p:cTn id="69" dur="250"/>
                                            <p:tgtEl>
                                              <p:spTgt spid="148"/>
                                            </p:tgtEl>
                                          </p:cBhvr>
                                        </p:animEffect>
                                        <p:anim calcmode="lin" valueType="num">
                                          <p:cBhvr>
                                            <p:cTn id="70" dur="250" fill="hold"/>
                                            <p:tgtEl>
                                              <p:spTgt spid="148"/>
                                            </p:tgtEl>
                                            <p:attrNameLst>
                                              <p:attrName>ppt_x</p:attrName>
                                            </p:attrNameLst>
                                          </p:cBhvr>
                                          <p:tavLst>
                                            <p:tav tm="0">
                                              <p:val>
                                                <p:strVal val="#ppt_x"/>
                                              </p:val>
                                            </p:tav>
                                            <p:tav tm="100000">
                                              <p:val>
                                                <p:strVal val="#ppt_x"/>
                                              </p:val>
                                            </p:tav>
                                          </p:tavLst>
                                        </p:anim>
                                        <p:anim calcmode="lin" valueType="num">
                                          <p:cBhvr>
                                            <p:cTn id="71" dur="250" fill="hold"/>
                                            <p:tgtEl>
                                              <p:spTgt spid="148"/>
                                            </p:tgtEl>
                                            <p:attrNameLst>
                                              <p:attrName>ppt_y</p:attrName>
                                            </p:attrNameLst>
                                          </p:cBhvr>
                                          <p:tavLst>
                                            <p:tav tm="0">
                                              <p:val>
                                                <p:strVal val="#ppt_y+.1"/>
                                              </p:val>
                                            </p:tav>
                                            <p:tav tm="100000">
                                              <p:val>
                                                <p:strVal val="#ppt_y"/>
                                              </p:val>
                                            </p:tav>
                                          </p:tavLst>
                                        </p:anim>
                                      </p:childTnLst>
                                    </p:cTn>
                                  </p:par>
                                </p:childTnLst>
                              </p:cTn>
                            </p:par>
                            <p:par>
                              <p:cTn id="72" fill="hold">
                                <p:stCondLst>
                                  <p:cond delay="6750"/>
                                </p:stCondLst>
                                <p:childTnLst>
                                  <p:par>
                                    <p:cTn id="73" presetID="42" presetClass="entr" presetSubtype="0" fill="hold" nodeType="afterEffect">
                                      <p:stCondLst>
                                        <p:cond delay="0"/>
                                      </p:stCondLst>
                                      <p:childTnLst>
                                        <p:set>
                                          <p:cBhvr>
                                            <p:cTn id="74" dur="1" fill="hold">
                                              <p:stCondLst>
                                                <p:cond delay="0"/>
                                              </p:stCondLst>
                                            </p:cTn>
                                            <p:tgtEl>
                                              <p:spTgt spid="151"/>
                                            </p:tgtEl>
                                            <p:attrNameLst>
                                              <p:attrName>style.visibility</p:attrName>
                                            </p:attrNameLst>
                                          </p:cBhvr>
                                          <p:to>
                                            <p:strVal val="visible"/>
                                          </p:to>
                                        </p:set>
                                        <p:animEffect transition="in" filter="fade">
                                          <p:cBhvr>
                                            <p:cTn id="75" dur="250"/>
                                            <p:tgtEl>
                                              <p:spTgt spid="151"/>
                                            </p:tgtEl>
                                          </p:cBhvr>
                                        </p:animEffect>
                                        <p:anim calcmode="lin" valueType="num">
                                          <p:cBhvr>
                                            <p:cTn id="76" dur="250" fill="hold"/>
                                            <p:tgtEl>
                                              <p:spTgt spid="151"/>
                                            </p:tgtEl>
                                            <p:attrNameLst>
                                              <p:attrName>ppt_x</p:attrName>
                                            </p:attrNameLst>
                                          </p:cBhvr>
                                          <p:tavLst>
                                            <p:tav tm="0">
                                              <p:val>
                                                <p:strVal val="#ppt_x"/>
                                              </p:val>
                                            </p:tav>
                                            <p:tav tm="100000">
                                              <p:val>
                                                <p:strVal val="#ppt_x"/>
                                              </p:val>
                                            </p:tav>
                                          </p:tavLst>
                                        </p:anim>
                                        <p:anim calcmode="lin" valueType="num">
                                          <p:cBhvr>
                                            <p:cTn id="77" dur="25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Lst>
      </p:timing>
    </mc:Fallback>
  </mc:AlternateContent>
</p:sld>
</file>

<file path=ppt/slides/slide8.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474819" y="1554860"/>
            <a:ext cx="3317375" cy="2312537"/>
            <a:chOff x="4474819" y="1554860"/>
            <a:chExt cx="3317375" cy="2312537"/>
          </a:xfrm>
        </p:grpSpPr>
        <p:sp>
          <p:nvSpPr>
            <p:cNvPr id="72" name="Rectangle 5"/>
            <p:cNvSpPr/>
            <p:nvPr/>
          </p:nvSpPr>
          <p:spPr>
            <a:xfrm>
              <a:off x="4474819" y="1554860"/>
              <a:ext cx="3317375" cy="231253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74" name="Text Placeholder 32"/>
            <p:cNvSpPr txBox="1"/>
            <p:nvPr/>
          </p:nvSpPr>
          <p:spPr>
            <a:xfrm>
              <a:off x="4787347" y="2273934"/>
              <a:ext cx="2680182" cy="1217641"/>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5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a:t>
              </a:r>
              <a:endParaRPr lang="en-US" sz="105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 Placeholder 33"/>
            <p:cNvSpPr txBox="1"/>
            <p:nvPr/>
          </p:nvSpPr>
          <p:spPr>
            <a:xfrm>
              <a:off x="4787347" y="1949526"/>
              <a:ext cx="2680182" cy="210955"/>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zh-CN" altLang="en-US" sz="1370" b="1"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37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8" name="Oval 22"/>
          <p:cNvSpPr/>
          <p:nvPr/>
        </p:nvSpPr>
        <p:spPr>
          <a:xfrm>
            <a:off x="7158635" y="4360565"/>
            <a:ext cx="617788" cy="617788"/>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85"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grpSp>
        <p:nvGrpSpPr>
          <p:cNvPr id="8" name="组合 7"/>
          <p:cNvGrpSpPr/>
          <p:nvPr/>
        </p:nvGrpSpPr>
        <p:grpSpPr>
          <a:xfrm>
            <a:off x="7977274" y="4313865"/>
            <a:ext cx="3170869" cy="649355"/>
            <a:chOff x="7977274" y="4313865"/>
            <a:chExt cx="3170869" cy="649355"/>
          </a:xfrm>
        </p:grpSpPr>
        <p:sp>
          <p:nvSpPr>
            <p:cNvPr id="124" name="Text Placeholder 32"/>
            <p:cNvSpPr txBox="1"/>
            <p:nvPr/>
          </p:nvSpPr>
          <p:spPr>
            <a:xfrm>
              <a:off x="7982697" y="4593888"/>
              <a:ext cx="3165446" cy="369332"/>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Text Placeholder 33"/>
            <p:cNvSpPr txBox="1"/>
            <p:nvPr/>
          </p:nvSpPr>
          <p:spPr>
            <a:xfrm>
              <a:off x="7977274" y="4313865"/>
              <a:ext cx="2464953" cy="215444"/>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6" name="Oval 25"/>
          <p:cNvSpPr/>
          <p:nvPr/>
        </p:nvSpPr>
        <p:spPr>
          <a:xfrm>
            <a:off x="7158635" y="5401231"/>
            <a:ext cx="617788" cy="617788"/>
          </a:xfrm>
          <a:prstGeom prst="ellipse">
            <a:avLst/>
          </a:prstGeom>
          <a:solidFill>
            <a:srgbClr val="37A7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AU" sz="1685" dirty="0">
                <a:solidFill>
                  <a:srgbClr val="FFFFFF"/>
                </a:solidFill>
                <a:latin typeface="Arial" panose="020B0604020202020204" pitchFamily="34" charset="0"/>
                <a:ea typeface="微软雅黑" panose="020B0503020204020204" pitchFamily="34" charset="-122"/>
                <a:sym typeface="Arial" panose="020B0604020202020204" pitchFamily="34" charset="0"/>
              </a:rPr>
              <a:t>02</a:t>
            </a:r>
            <a:endParaRPr lang="en-US" sz="1685"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8"/>
          <p:cNvGrpSpPr/>
          <p:nvPr/>
        </p:nvGrpSpPr>
        <p:grpSpPr>
          <a:xfrm>
            <a:off x="7977274" y="5354531"/>
            <a:ext cx="3170869" cy="649355"/>
            <a:chOff x="7977274" y="5354531"/>
            <a:chExt cx="3170869" cy="649355"/>
          </a:xfrm>
        </p:grpSpPr>
        <p:sp>
          <p:nvSpPr>
            <p:cNvPr id="127" name="Text Placeholder 32"/>
            <p:cNvSpPr txBox="1"/>
            <p:nvPr/>
          </p:nvSpPr>
          <p:spPr>
            <a:xfrm>
              <a:off x="7982697" y="5634554"/>
              <a:ext cx="3165446" cy="369332"/>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8" name="Text Placeholder 33"/>
            <p:cNvSpPr txBox="1"/>
            <p:nvPr/>
          </p:nvSpPr>
          <p:spPr>
            <a:xfrm>
              <a:off x="7977274" y="5354531"/>
              <a:ext cx="2464953" cy="215444"/>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1118869" y="4273774"/>
            <a:ext cx="5504000" cy="2087837"/>
            <a:chOff x="1118869" y="4273774"/>
            <a:chExt cx="5504000" cy="2087837"/>
          </a:xfrm>
        </p:grpSpPr>
        <p:sp>
          <p:nvSpPr>
            <p:cNvPr id="77" name="Text Placeholder 32"/>
            <p:cNvSpPr txBox="1"/>
            <p:nvPr/>
          </p:nvSpPr>
          <p:spPr>
            <a:xfrm>
              <a:off x="1118869" y="4665690"/>
              <a:ext cx="5504000" cy="16959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9" name="Text Placeholder 32"/>
            <p:cNvSpPr txBox="1"/>
            <p:nvPr/>
          </p:nvSpPr>
          <p:spPr>
            <a:xfrm>
              <a:off x="1118869" y="4273774"/>
              <a:ext cx="4718902" cy="284693"/>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30" name="矩形 129"/>
          <p:cNvSpPr/>
          <p:nvPr/>
        </p:nvSpPr>
        <p:spPr>
          <a:xfrm>
            <a:off x="1118369" y="1554860"/>
            <a:ext cx="3187345" cy="2312537"/>
          </a:xfrm>
          <a:prstGeom prst="rect">
            <a:avLst/>
          </a:prstGeom>
          <a:blipFill dpi="0" rotWithShape="1">
            <a:blip r:embed="rId2" cstate="print">
              <a:graysc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nvGrpSpPr>
        <p:grpSpPr>
          <a:xfrm>
            <a:off x="7935272" y="1554860"/>
            <a:ext cx="3317375" cy="2312537"/>
            <a:chOff x="7830768" y="1554860"/>
            <a:chExt cx="3317375" cy="2312537"/>
          </a:xfrm>
        </p:grpSpPr>
        <p:sp>
          <p:nvSpPr>
            <p:cNvPr id="73" name="Rectangle 6"/>
            <p:cNvSpPr/>
            <p:nvPr/>
          </p:nvSpPr>
          <p:spPr>
            <a:xfrm>
              <a:off x="7830768" y="1554860"/>
              <a:ext cx="3317375" cy="23125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25" name="Text Placeholder 32"/>
            <p:cNvSpPr txBox="1"/>
            <p:nvPr/>
          </p:nvSpPr>
          <p:spPr>
            <a:xfrm>
              <a:off x="8104722" y="2273934"/>
              <a:ext cx="2680182" cy="1217641"/>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5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a:t>
              </a:r>
              <a:endParaRPr lang="en-US" sz="105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 Placeholder 33"/>
            <p:cNvSpPr txBox="1"/>
            <p:nvPr/>
          </p:nvSpPr>
          <p:spPr>
            <a:xfrm>
              <a:off x="8104722" y="1913599"/>
              <a:ext cx="2680182" cy="210955"/>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zh-CN" altLang="en-US" sz="1370" b="1"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37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Freeform 7"/>
          <p:cNvSpPr>
            <a:spLocks noEditPoints="1"/>
          </p:cNvSpPr>
          <p:nvPr/>
        </p:nvSpPr>
        <p:spPr bwMode="auto">
          <a:xfrm>
            <a:off x="274267" y="177608"/>
            <a:ext cx="844103" cy="602930"/>
          </a:xfrm>
          <a:custGeom>
            <a:avLst/>
            <a:gdLst>
              <a:gd name="T0" fmla="*/ 72 w 316"/>
              <a:gd name="T1" fmla="*/ 96 h 179"/>
              <a:gd name="T2" fmla="*/ 72 w 316"/>
              <a:gd name="T3" fmla="*/ 133 h 179"/>
              <a:gd name="T4" fmla="*/ 244 w 316"/>
              <a:gd name="T5" fmla="*/ 133 h 179"/>
              <a:gd name="T6" fmla="*/ 244 w 316"/>
              <a:gd name="T7" fmla="*/ 96 h 179"/>
              <a:gd name="T8" fmla="*/ 237 w 316"/>
              <a:gd name="T9" fmla="*/ 91 h 179"/>
              <a:gd name="T10" fmla="*/ 163 w 316"/>
              <a:gd name="T11" fmla="*/ 122 h 179"/>
              <a:gd name="T12" fmla="*/ 153 w 316"/>
              <a:gd name="T13" fmla="*/ 122 h 179"/>
              <a:gd name="T14" fmla="*/ 80 w 316"/>
              <a:gd name="T15" fmla="*/ 91 h 179"/>
              <a:gd name="T16" fmla="*/ 72 w 316"/>
              <a:gd name="T17" fmla="*/ 96 h 179"/>
              <a:gd name="T18" fmla="*/ 39 w 316"/>
              <a:gd name="T19" fmla="*/ 73 h 179"/>
              <a:gd name="T20" fmla="*/ 39 w 316"/>
              <a:gd name="T21" fmla="*/ 106 h 179"/>
              <a:gd name="T22" fmla="*/ 39 w 316"/>
              <a:gd name="T23" fmla="*/ 107 h 179"/>
              <a:gd name="T24" fmla="*/ 41 w 316"/>
              <a:gd name="T25" fmla="*/ 107 h 179"/>
              <a:gd name="T26" fmla="*/ 45 w 316"/>
              <a:gd name="T27" fmla="*/ 112 h 179"/>
              <a:gd name="T28" fmla="*/ 44 w 316"/>
              <a:gd name="T29" fmla="*/ 119 h 179"/>
              <a:gd name="T30" fmla="*/ 44 w 316"/>
              <a:gd name="T31" fmla="*/ 119 h 179"/>
              <a:gd name="T32" fmla="*/ 44 w 316"/>
              <a:gd name="T33" fmla="*/ 123 h 179"/>
              <a:gd name="T34" fmla="*/ 44 w 316"/>
              <a:gd name="T35" fmla="*/ 124 h 179"/>
              <a:gd name="T36" fmla="*/ 42 w 316"/>
              <a:gd name="T37" fmla="*/ 174 h 179"/>
              <a:gd name="T38" fmla="*/ 41 w 316"/>
              <a:gd name="T39" fmla="*/ 174 h 179"/>
              <a:gd name="T40" fmla="*/ 42 w 316"/>
              <a:gd name="T41" fmla="*/ 169 h 179"/>
              <a:gd name="T42" fmla="*/ 40 w 316"/>
              <a:gd name="T43" fmla="*/ 169 h 179"/>
              <a:gd name="T44" fmla="*/ 35 w 316"/>
              <a:gd name="T45" fmla="*/ 179 h 179"/>
              <a:gd name="T46" fmla="*/ 34 w 316"/>
              <a:gd name="T47" fmla="*/ 178 h 179"/>
              <a:gd name="T48" fmla="*/ 33 w 316"/>
              <a:gd name="T49" fmla="*/ 168 h 179"/>
              <a:gd name="T50" fmla="*/ 31 w 316"/>
              <a:gd name="T51" fmla="*/ 166 h 179"/>
              <a:gd name="T52" fmla="*/ 31 w 316"/>
              <a:gd name="T53" fmla="*/ 172 h 179"/>
              <a:gd name="T54" fmla="*/ 30 w 316"/>
              <a:gd name="T55" fmla="*/ 172 h 179"/>
              <a:gd name="T56" fmla="*/ 29 w 316"/>
              <a:gd name="T57" fmla="*/ 168 h 179"/>
              <a:gd name="T58" fmla="*/ 28 w 316"/>
              <a:gd name="T59" fmla="*/ 169 h 179"/>
              <a:gd name="T60" fmla="*/ 28 w 316"/>
              <a:gd name="T61" fmla="*/ 174 h 179"/>
              <a:gd name="T62" fmla="*/ 27 w 316"/>
              <a:gd name="T63" fmla="*/ 175 h 179"/>
              <a:gd name="T64" fmla="*/ 26 w 316"/>
              <a:gd name="T65" fmla="*/ 123 h 179"/>
              <a:gd name="T66" fmla="*/ 26 w 316"/>
              <a:gd name="T67" fmla="*/ 122 h 179"/>
              <a:gd name="T68" fmla="*/ 26 w 316"/>
              <a:gd name="T69" fmla="*/ 118 h 179"/>
              <a:gd name="T70" fmla="*/ 26 w 316"/>
              <a:gd name="T71" fmla="*/ 118 h 179"/>
              <a:gd name="T72" fmla="*/ 25 w 316"/>
              <a:gd name="T73" fmla="*/ 112 h 179"/>
              <a:gd name="T74" fmla="*/ 30 w 316"/>
              <a:gd name="T75" fmla="*/ 105 h 179"/>
              <a:gd name="T76" fmla="*/ 32 w 316"/>
              <a:gd name="T77" fmla="*/ 105 h 179"/>
              <a:gd name="T78" fmla="*/ 32 w 316"/>
              <a:gd name="T79" fmla="*/ 104 h 179"/>
              <a:gd name="T80" fmla="*/ 32 w 316"/>
              <a:gd name="T81" fmla="*/ 68 h 179"/>
              <a:gd name="T82" fmla="*/ 30 w 316"/>
              <a:gd name="T83" fmla="*/ 65 h 179"/>
              <a:gd name="T84" fmla="*/ 4 w 316"/>
              <a:gd name="T85" fmla="*/ 54 h 179"/>
              <a:gd name="T86" fmla="*/ 4 w 316"/>
              <a:gd name="T87" fmla="*/ 45 h 179"/>
              <a:gd name="T88" fmla="*/ 154 w 316"/>
              <a:gd name="T89" fmla="*/ 0 h 179"/>
              <a:gd name="T90" fmla="*/ 162 w 316"/>
              <a:gd name="T91" fmla="*/ 0 h 179"/>
              <a:gd name="T92" fmla="*/ 311 w 316"/>
              <a:gd name="T93" fmla="*/ 45 h 179"/>
              <a:gd name="T94" fmla="*/ 312 w 316"/>
              <a:gd name="T95" fmla="*/ 54 h 179"/>
              <a:gd name="T96" fmla="*/ 163 w 316"/>
              <a:gd name="T97" fmla="*/ 116 h 179"/>
              <a:gd name="T98" fmla="*/ 153 w 316"/>
              <a:gd name="T99" fmla="*/ 116 h 179"/>
              <a:gd name="T100" fmla="*/ 43 w 316"/>
              <a:gd name="T101" fmla="*/ 70 h 179"/>
              <a:gd name="T102" fmla="*/ 39 w 316"/>
              <a:gd name="T103" fmla="*/ 7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179">
                <a:moveTo>
                  <a:pt x="72" y="96"/>
                </a:moveTo>
                <a:cubicBezTo>
                  <a:pt x="72" y="133"/>
                  <a:pt x="72" y="133"/>
                  <a:pt x="72" y="133"/>
                </a:cubicBezTo>
                <a:cubicBezTo>
                  <a:pt x="72" y="177"/>
                  <a:pt x="244" y="177"/>
                  <a:pt x="244" y="133"/>
                </a:cubicBezTo>
                <a:cubicBezTo>
                  <a:pt x="244" y="96"/>
                  <a:pt x="244" y="96"/>
                  <a:pt x="244" y="96"/>
                </a:cubicBezTo>
                <a:cubicBezTo>
                  <a:pt x="244" y="92"/>
                  <a:pt x="240" y="89"/>
                  <a:pt x="237" y="91"/>
                </a:cubicBezTo>
                <a:cubicBezTo>
                  <a:pt x="163" y="122"/>
                  <a:pt x="163" y="122"/>
                  <a:pt x="163" y="122"/>
                </a:cubicBezTo>
                <a:cubicBezTo>
                  <a:pt x="160" y="123"/>
                  <a:pt x="156" y="123"/>
                  <a:pt x="153" y="122"/>
                </a:cubicBezTo>
                <a:cubicBezTo>
                  <a:pt x="80" y="91"/>
                  <a:pt x="80" y="91"/>
                  <a:pt x="80" y="91"/>
                </a:cubicBezTo>
                <a:cubicBezTo>
                  <a:pt x="76" y="89"/>
                  <a:pt x="72" y="92"/>
                  <a:pt x="72" y="96"/>
                </a:cubicBezTo>
                <a:close/>
                <a:moveTo>
                  <a:pt x="39" y="73"/>
                </a:moveTo>
                <a:cubicBezTo>
                  <a:pt x="39" y="106"/>
                  <a:pt x="39" y="106"/>
                  <a:pt x="39" y="106"/>
                </a:cubicBezTo>
                <a:cubicBezTo>
                  <a:pt x="39" y="106"/>
                  <a:pt x="39" y="106"/>
                  <a:pt x="39" y="107"/>
                </a:cubicBezTo>
                <a:cubicBezTo>
                  <a:pt x="40" y="107"/>
                  <a:pt x="40" y="107"/>
                  <a:pt x="41" y="107"/>
                </a:cubicBezTo>
                <a:cubicBezTo>
                  <a:pt x="45" y="105"/>
                  <a:pt x="45" y="109"/>
                  <a:pt x="45" y="112"/>
                </a:cubicBezTo>
                <a:cubicBezTo>
                  <a:pt x="45" y="114"/>
                  <a:pt x="45" y="117"/>
                  <a:pt x="44" y="119"/>
                </a:cubicBezTo>
                <a:cubicBezTo>
                  <a:pt x="44" y="119"/>
                  <a:pt x="44" y="119"/>
                  <a:pt x="44" y="119"/>
                </a:cubicBezTo>
                <a:cubicBezTo>
                  <a:pt x="46" y="120"/>
                  <a:pt x="46" y="123"/>
                  <a:pt x="44" y="123"/>
                </a:cubicBezTo>
                <a:cubicBezTo>
                  <a:pt x="44" y="123"/>
                  <a:pt x="44" y="124"/>
                  <a:pt x="44" y="124"/>
                </a:cubicBezTo>
                <a:cubicBezTo>
                  <a:pt x="53" y="139"/>
                  <a:pt x="57" y="161"/>
                  <a:pt x="42" y="174"/>
                </a:cubicBezTo>
                <a:cubicBezTo>
                  <a:pt x="41" y="175"/>
                  <a:pt x="41" y="175"/>
                  <a:pt x="41" y="174"/>
                </a:cubicBezTo>
                <a:cubicBezTo>
                  <a:pt x="41" y="172"/>
                  <a:pt x="42" y="171"/>
                  <a:pt x="42" y="169"/>
                </a:cubicBezTo>
                <a:cubicBezTo>
                  <a:pt x="43" y="163"/>
                  <a:pt x="42" y="163"/>
                  <a:pt x="40" y="169"/>
                </a:cubicBezTo>
                <a:cubicBezTo>
                  <a:pt x="39" y="173"/>
                  <a:pt x="37" y="176"/>
                  <a:pt x="35" y="179"/>
                </a:cubicBezTo>
                <a:cubicBezTo>
                  <a:pt x="35" y="179"/>
                  <a:pt x="34" y="179"/>
                  <a:pt x="34" y="178"/>
                </a:cubicBezTo>
                <a:cubicBezTo>
                  <a:pt x="34" y="175"/>
                  <a:pt x="34" y="172"/>
                  <a:pt x="33" y="168"/>
                </a:cubicBezTo>
                <a:cubicBezTo>
                  <a:pt x="33" y="161"/>
                  <a:pt x="32" y="160"/>
                  <a:pt x="31" y="166"/>
                </a:cubicBezTo>
                <a:cubicBezTo>
                  <a:pt x="31" y="168"/>
                  <a:pt x="31" y="170"/>
                  <a:pt x="31" y="172"/>
                </a:cubicBezTo>
                <a:cubicBezTo>
                  <a:pt x="31" y="173"/>
                  <a:pt x="31" y="174"/>
                  <a:pt x="30" y="172"/>
                </a:cubicBezTo>
                <a:cubicBezTo>
                  <a:pt x="30" y="171"/>
                  <a:pt x="30" y="170"/>
                  <a:pt x="29" y="168"/>
                </a:cubicBezTo>
                <a:cubicBezTo>
                  <a:pt x="28" y="165"/>
                  <a:pt x="28" y="165"/>
                  <a:pt x="28" y="169"/>
                </a:cubicBezTo>
                <a:cubicBezTo>
                  <a:pt x="28" y="171"/>
                  <a:pt x="28" y="172"/>
                  <a:pt x="28" y="174"/>
                </a:cubicBezTo>
                <a:cubicBezTo>
                  <a:pt x="28" y="175"/>
                  <a:pt x="28" y="175"/>
                  <a:pt x="27" y="175"/>
                </a:cubicBezTo>
                <a:cubicBezTo>
                  <a:pt x="13" y="162"/>
                  <a:pt x="13" y="142"/>
                  <a:pt x="26" y="123"/>
                </a:cubicBezTo>
                <a:cubicBezTo>
                  <a:pt x="26" y="123"/>
                  <a:pt x="26" y="123"/>
                  <a:pt x="26" y="122"/>
                </a:cubicBezTo>
                <a:cubicBezTo>
                  <a:pt x="23" y="122"/>
                  <a:pt x="23" y="119"/>
                  <a:pt x="26" y="118"/>
                </a:cubicBezTo>
                <a:cubicBezTo>
                  <a:pt x="26" y="118"/>
                  <a:pt x="26" y="118"/>
                  <a:pt x="26" y="118"/>
                </a:cubicBezTo>
                <a:cubicBezTo>
                  <a:pt x="26" y="116"/>
                  <a:pt x="25" y="114"/>
                  <a:pt x="25" y="112"/>
                </a:cubicBezTo>
                <a:cubicBezTo>
                  <a:pt x="25" y="110"/>
                  <a:pt x="27" y="104"/>
                  <a:pt x="30" y="105"/>
                </a:cubicBezTo>
                <a:cubicBezTo>
                  <a:pt x="31" y="106"/>
                  <a:pt x="31" y="106"/>
                  <a:pt x="32" y="105"/>
                </a:cubicBezTo>
                <a:cubicBezTo>
                  <a:pt x="32" y="105"/>
                  <a:pt x="32" y="105"/>
                  <a:pt x="32" y="104"/>
                </a:cubicBezTo>
                <a:cubicBezTo>
                  <a:pt x="32" y="68"/>
                  <a:pt x="32" y="68"/>
                  <a:pt x="32" y="68"/>
                </a:cubicBezTo>
                <a:cubicBezTo>
                  <a:pt x="32" y="67"/>
                  <a:pt x="32" y="65"/>
                  <a:pt x="30" y="65"/>
                </a:cubicBezTo>
                <a:cubicBezTo>
                  <a:pt x="4" y="54"/>
                  <a:pt x="4" y="54"/>
                  <a:pt x="4" y="54"/>
                </a:cubicBezTo>
                <a:cubicBezTo>
                  <a:pt x="0" y="52"/>
                  <a:pt x="0" y="46"/>
                  <a:pt x="4" y="45"/>
                </a:cubicBezTo>
                <a:cubicBezTo>
                  <a:pt x="154" y="0"/>
                  <a:pt x="154" y="0"/>
                  <a:pt x="154" y="0"/>
                </a:cubicBezTo>
                <a:cubicBezTo>
                  <a:pt x="157" y="0"/>
                  <a:pt x="159" y="0"/>
                  <a:pt x="162" y="0"/>
                </a:cubicBezTo>
                <a:cubicBezTo>
                  <a:pt x="311" y="45"/>
                  <a:pt x="311" y="45"/>
                  <a:pt x="311" y="45"/>
                </a:cubicBezTo>
                <a:cubicBezTo>
                  <a:pt x="316" y="46"/>
                  <a:pt x="316" y="52"/>
                  <a:pt x="312" y="54"/>
                </a:cubicBezTo>
                <a:cubicBezTo>
                  <a:pt x="163" y="116"/>
                  <a:pt x="163" y="116"/>
                  <a:pt x="163" y="116"/>
                </a:cubicBezTo>
                <a:cubicBezTo>
                  <a:pt x="160" y="118"/>
                  <a:pt x="156" y="118"/>
                  <a:pt x="153" y="116"/>
                </a:cubicBezTo>
                <a:cubicBezTo>
                  <a:pt x="43" y="70"/>
                  <a:pt x="43" y="70"/>
                  <a:pt x="43" y="70"/>
                </a:cubicBezTo>
                <a:cubicBezTo>
                  <a:pt x="41" y="69"/>
                  <a:pt x="39" y="71"/>
                  <a:pt x="39" y="73"/>
                </a:cubicBezTo>
                <a:close/>
              </a:path>
            </a:pathLst>
          </a:custGeom>
          <a:solidFill>
            <a:schemeClr val="accent4">
              <a:lumMod val="75000"/>
            </a:schemeClr>
          </a:solidFill>
          <a:ln>
            <a:noFill/>
          </a:ln>
        </p:spPr>
        <p:txBody>
          <a:bodyPr vert="horz" wrap="square" lIns="128580" tIns="64290" rIns="128580" bIns="64290" numCol="1" anchor="t" anchorCtr="0" compatLnSpc="1"/>
          <a:lstStyle/>
          <a:p>
            <a:endParaRPr lang="zh-CN" altLang="en-US"/>
          </a:p>
        </p:txBody>
      </p:sp>
      <p:sp>
        <p:nvSpPr>
          <p:cNvPr id="28" name="矩形 27"/>
          <p:cNvSpPr/>
          <p:nvPr/>
        </p:nvSpPr>
        <p:spPr>
          <a:xfrm>
            <a:off x="1217492" y="156237"/>
            <a:ext cx="2339102" cy="604268"/>
          </a:xfrm>
          <a:prstGeom prst="rect">
            <a:avLst/>
          </a:prstGeom>
        </p:spPr>
        <p:txBody>
          <a:bodyPr wrap="none">
            <a:spAutoFit/>
          </a:bodyPr>
          <a:lstStyle/>
          <a:p>
            <a:pPr>
              <a:lnSpc>
                <a:spcPct val="130000"/>
              </a:lnSpc>
            </a:pPr>
            <a:r>
              <a:rPr lang="zh-CN" altLang="en-US" sz="2800" dirty="0">
                <a:solidFill>
                  <a:schemeClr val="accent4">
                    <a:lumMod val="75000"/>
                  </a:schemeClr>
                </a:solidFill>
                <a:latin typeface="方正大黑简体" panose="02010601030101010101" pitchFamily="65" charset="-122"/>
                <a:ea typeface="方正大黑简体" panose="02010601030101010101" pitchFamily="65" charset="-122"/>
              </a:rPr>
              <a:t>论文研究现状</a:t>
            </a:r>
          </a:p>
        </p:txBody>
      </p:sp>
      <p:grpSp>
        <p:nvGrpSpPr>
          <p:cNvPr id="29" name="组合 28"/>
          <p:cNvGrpSpPr/>
          <p:nvPr/>
        </p:nvGrpSpPr>
        <p:grpSpPr>
          <a:xfrm>
            <a:off x="506899" y="557524"/>
            <a:ext cx="11685101" cy="88135"/>
            <a:chOff x="506899" y="557524"/>
            <a:chExt cx="11685101" cy="88135"/>
          </a:xfrm>
        </p:grpSpPr>
        <p:grpSp>
          <p:nvGrpSpPr>
            <p:cNvPr id="30" name="组合 29"/>
            <p:cNvGrpSpPr/>
            <p:nvPr/>
          </p:nvGrpSpPr>
          <p:grpSpPr>
            <a:xfrm>
              <a:off x="506899" y="601592"/>
              <a:ext cx="11685101" cy="0"/>
              <a:chOff x="584018" y="645660"/>
              <a:chExt cx="11685101" cy="0"/>
            </a:xfrm>
          </p:grpSpPr>
          <p:cxnSp>
            <p:nvCxnSpPr>
              <p:cNvPr id="34" name="直接连接符 33"/>
              <p:cNvCxnSpPr/>
              <p:nvPr/>
            </p:nvCxnSpPr>
            <p:spPr>
              <a:xfrm>
                <a:off x="3547432" y="645660"/>
                <a:ext cx="7524521"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84018" y="645660"/>
                <a:ext cx="793215"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1722071" y="645660"/>
                <a:ext cx="547048"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椭圆 30"/>
            <p:cNvSpPr/>
            <p:nvPr/>
          </p:nvSpPr>
          <p:spPr>
            <a:xfrm>
              <a:off x="11082968"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1259237"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1435506" y="557524"/>
              <a:ext cx="88135" cy="881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25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 presetClass="entr" presetSubtype="1" fill="hold" grpId="0" nodeType="withEffect" p14:presetBounceEnd="26000">
                                      <p:stCondLst>
                                        <p:cond delay="500"/>
                                      </p:stCondLst>
                                      <p:childTnLst>
                                        <p:set>
                                          <p:cBhvr>
                                            <p:cTn id="14" dur="1" fill="hold">
                                              <p:stCondLst>
                                                <p:cond delay="0"/>
                                              </p:stCondLst>
                                            </p:cTn>
                                            <p:tgtEl>
                                              <p:spTgt spid="28"/>
                                            </p:tgtEl>
                                            <p:attrNameLst>
                                              <p:attrName>style.visibility</p:attrName>
                                            </p:attrNameLst>
                                          </p:cBhvr>
                                          <p:to>
                                            <p:strVal val="visible"/>
                                          </p:to>
                                        </p:set>
                                        <p:anim calcmode="lin" valueType="num" p14:bounceEnd="26000">
                                          <p:cBhvr additive="base">
                                            <p:cTn id="15" dur="500" fill="hold"/>
                                            <p:tgtEl>
                                              <p:spTgt spid="28"/>
                                            </p:tgtEl>
                                            <p:attrNameLst>
                                              <p:attrName>ppt_x</p:attrName>
                                            </p:attrNameLst>
                                          </p:cBhvr>
                                          <p:tavLst>
                                            <p:tav tm="0">
                                              <p:val>
                                                <p:strVal val="#ppt_x"/>
                                              </p:val>
                                            </p:tav>
                                            <p:tav tm="100000">
                                              <p:val>
                                                <p:strVal val="#ppt_x"/>
                                              </p:val>
                                            </p:tav>
                                          </p:tavLst>
                                        </p:anim>
                                        <p:anim calcmode="lin" valueType="num" p14:bounceEnd="26000">
                                          <p:cBhvr additive="base">
                                            <p:cTn id="16" dur="500" fill="hold"/>
                                            <p:tgtEl>
                                              <p:spTgt spid="28"/>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3" presetClass="entr" presetSubtype="272" fill="hold" grpId="0" nodeType="afterEffect">
                                      <p:stCondLst>
                                        <p:cond delay="0"/>
                                      </p:stCondLst>
                                      <p:childTnLst>
                                        <p:set>
                                          <p:cBhvr>
                                            <p:cTn id="19" dur="1" fill="hold">
                                              <p:stCondLst>
                                                <p:cond delay="0"/>
                                              </p:stCondLst>
                                            </p:cTn>
                                            <p:tgtEl>
                                              <p:spTgt spid="130"/>
                                            </p:tgtEl>
                                            <p:attrNameLst>
                                              <p:attrName>style.visibility</p:attrName>
                                            </p:attrNameLst>
                                          </p:cBhvr>
                                          <p:to>
                                            <p:strVal val="visible"/>
                                          </p:to>
                                        </p:set>
                                        <p:anim calcmode="lin" valueType="num">
                                          <p:cBhvr>
                                            <p:cTn id="20" dur="500" fill="hold"/>
                                            <p:tgtEl>
                                              <p:spTgt spid="130"/>
                                            </p:tgtEl>
                                            <p:attrNameLst>
                                              <p:attrName>ppt_w</p:attrName>
                                            </p:attrNameLst>
                                          </p:cBhvr>
                                          <p:tavLst>
                                            <p:tav tm="0">
                                              <p:val>
                                                <p:strVal val="2/3*#ppt_w"/>
                                              </p:val>
                                            </p:tav>
                                            <p:tav tm="100000">
                                              <p:val>
                                                <p:strVal val="#ppt_w"/>
                                              </p:val>
                                            </p:tav>
                                          </p:tavLst>
                                        </p:anim>
                                        <p:anim calcmode="lin" valueType="num">
                                          <p:cBhvr>
                                            <p:cTn id="21" dur="500" fill="hold"/>
                                            <p:tgtEl>
                                              <p:spTgt spid="130"/>
                                            </p:tgtEl>
                                            <p:attrNameLst>
                                              <p:attrName>ppt_h</p:attrName>
                                            </p:attrNameLst>
                                          </p:cBhvr>
                                          <p:tavLst>
                                            <p:tav tm="0">
                                              <p:val>
                                                <p:strVal val="2/3*#ppt_h"/>
                                              </p:val>
                                            </p:tav>
                                            <p:tav tm="100000">
                                              <p:val>
                                                <p:strVal val="#ppt_h"/>
                                              </p:val>
                                            </p:tav>
                                          </p:tavLst>
                                        </p:anim>
                                      </p:childTnLst>
                                    </p:cTn>
                                  </p:par>
                                </p:childTnLst>
                              </p:cTn>
                            </p:par>
                            <p:par>
                              <p:cTn id="22" fill="hold">
                                <p:stCondLst>
                                  <p:cond delay="1750"/>
                                </p:stCondLst>
                                <p:childTnLst>
                                  <p:par>
                                    <p:cTn id="23" presetID="23" presetClass="entr" presetSubtype="272"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strVal val="2/3*#ppt_w"/>
                                              </p:val>
                                            </p:tav>
                                            <p:tav tm="100000">
                                              <p:val>
                                                <p:strVal val="#ppt_w"/>
                                              </p:val>
                                            </p:tav>
                                          </p:tavLst>
                                        </p:anim>
                                        <p:anim calcmode="lin" valueType="num">
                                          <p:cBhvr>
                                            <p:cTn id="26" dur="500" fill="hold"/>
                                            <p:tgtEl>
                                              <p:spTgt spid="3"/>
                                            </p:tgtEl>
                                            <p:attrNameLst>
                                              <p:attrName>ppt_h</p:attrName>
                                            </p:attrNameLst>
                                          </p:cBhvr>
                                          <p:tavLst>
                                            <p:tav tm="0">
                                              <p:val>
                                                <p:strVal val="2/3*#ppt_h"/>
                                              </p:val>
                                            </p:tav>
                                            <p:tav tm="100000">
                                              <p:val>
                                                <p:strVal val="#ppt_h"/>
                                              </p:val>
                                            </p:tav>
                                          </p:tavLst>
                                        </p:anim>
                                      </p:childTnLst>
                                    </p:cTn>
                                  </p:par>
                                </p:childTnLst>
                              </p:cTn>
                            </p:par>
                            <p:par>
                              <p:cTn id="27" fill="hold">
                                <p:stCondLst>
                                  <p:cond delay="2250"/>
                                </p:stCondLst>
                                <p:childTnLst>
                                  <p:par>
                                    <p:cTn id="28" presetID="23" presetClass="entr" presetSubtype="272"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strVal val="2/3*#ppt_w"/>
                                              </p:val>
                                            </p:tav>
                                            <p:tav tm="100000">
                                              <p:val>
                                                <p:strVal val="#ppt_w"/>
                                              </p:val>
                                            </p:tav>
                                          </p:tavLst>
                                        </p:anim>
                                        <p:anim calcmode="lin" valueType="num">
                                          <p:cBhvr>
                                            <p:cTn id="31" dur="500" fill="hold"/>
                                            <p:tgtEl>
                                              <p:spTgt spid="5"/>
                                            </p:tgtEl>
                                            <p:attrNameLst>
                                              <p:attrName>ppt_h</p:attrName>
                                            </p:attrNameLst>
                                          </p:cBhvr>
                                          <p:tavLst>
                                            <p:tav tm="0">
                                              <p:val>
                                                <p:strVal val="2/3*#ppt_h"/>
                                              </p:val>
                                            </p:tav>
                                            <p:tav tm="100000">
                                              <p:val>
                                                <p:strVal val="#ppt_h"/>
                                              </p:val>
                                            </p:tav>
                                          </p:tavLst>
                                        </p:anim>
                                      </p:childTnLst>
                                    </p:cTn>
                                  </p:par>
                                </p:childTnLst>
                              </p:cTn>
                            </p:par>
                            <p:par>
                              <p:cTn id="32" fill="hold">
                                <p:stCondLst>
                                  <p:cond delay="2750"/>
                                </p:stCondLst>
                                <p:childTnLst>
                                  <p:par>
                                    <p:cTn id="33" presetID="42"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anim calcmode="lin" valueType="num">
                                          <p:cBhvr>
                                            <p:cTn id="36" dur="500" fill="hold"/>
                                            <p:tgtEl>
                                              <p:spTgt spid="6"/>
                                            </p:tgtEl>
                                            <p:attrNameLst>
                                              <p:attrName>ppt_x</p:attrName>
                                            </p:attrNameLst>
                                          </p:cBhvr>
                                          <p:tavLst>
                                            <p:tav tm="0">
                                              <p:val>
                                                <p:strVal val="#ppt_x"/>
                                              </p:val>
                                            </p:tav>
                                            <p:tav tm="100000">
                                              <p:val>
                                                <p:strVal val="#ppt_x"/>
                                              </p:val>
                                            </p:tav>
                                          </p:tavLst>
                                        </p:anim>
                                        <p:anim calcmode="lin" valueType="num">
                                          <p:cBhvr>
                                            <p:cTn id="37" dur="500" fill="hold"/>
                                            <p:tgtEl>
                                              <p:spTgt spid="6"/>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3750"/>
                                </p:stCondLst>
                                <p:childTnLst>
                                  <p:par>
                                    <p:cTn id="45" presetID="2" presetClass="entr" presetSubtype="2"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1+#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53" presetClass="entr" presetSubtype="16" fill="hold" grpId="0" nodeType="afterEffect">
                                      <p:stCondLst>
                                        <p:cond delay="0"/>
                                      </p:stCondLst>
                                      <p:childTnLst>
                                        <p:set>
                                          <p:cBhvr>
                                            <p:cTn id="51" dur="1" fill="hold">
                                              <p:stCondLst>
                                                <p:cond delay="0"/>
                                              </p:stCondLst>
                                            </p:cTn>
                                            <p:tgtEl>
                                              <p:spTgt spid="126"/>
                                            </p:tgtEl>
                                            <p:attrNameLst>
                                              <p:attrName>style.visibility</p:attrName>
                                            </p:attrNameLst>
                                          </p:cBhvr>
                                          <p:to>
                                            <p:strVal val="visible"/>
                                          </p:to>
                                        </p:set>
                                        <p:anim calcmode="lin" valueType="num">
                                          <p:cBhvr>
                                            <p:cTn id="52" dur="500" fill="hold"/>
                                            <p:tgtEl>
                                              <p:spTgt spid="126"/>
                                            </p:tgtEl>
                                            <p:attrNameLst>
                                              <p:attrName>ppt_w</p:attrName>
                                            </p:attrNameLst>
                                          </p:cBhvr>
                                          <p:tavLst>
                                            <p:tav tm="0">
                                              <p:val>
                                                <p:fltVal val="0"/>
                                              </p:val>
                                            </p:tav>
                                            <p:tav tm="100000">
                                              <p:val>
                                                <p:strVal val="#ppt_w"/>
                                              </p:val>
                                            </p:tav>
                                          </p:tavLst>
                                        </p:anim>
                                        <p:anim calcmode="lin" valueType="num">
                                          <p:cBhvr>
                                            <p:cTn id="53" dur="500" fill="hold"/>
                                            <p:tgtEl>
                                              <p:spTgt spid="126"/>
                                            </p:tgtEl>
                                            <p:attrNameLst>
                                              <p:attrName>ppt_h</p:attrName>
                                            </p:attrNameLst>
                                          </p:cBhvr>
                                          <p:tavLst>
                                            <p:tav tm="0">
                                              <p:val>
                                                <p:fltVal val="0"/>
                                              </p:val>
                                            </p:tav>
                                            <p:tav tm="100000">
                                              <p:val>
                                                <p:strVal val="#ppt_h"/>
                                              </p:val>
                                            </p:tav>
                                          </p:tavLst>
                                        </p:anim>
                                        <p:animEffect transition="in" filter="fade">
                                          <p:cBhvr>
                                            <p:cTn id="54" dur="500"/>
                                            <p:tgtEl>
                                              <p:spTgt spid="126"/>
                                            </p:tgtEl>
                                          </p:cBhvr>
                                        </p:animEffect>
                                      </p:childTnLst>
                                    </p:cTn>
                                  </p:par>
                                </p:childTnLst>
                              </p:cTn>
                            </p:par>
                            <p:par>
                              <p:cTn id="55" fill="hold">
                                <p:stCondLst>
                                  <p:cond delay="4750"/>
                                </p:stCondLst>
                                <p:childTnLst>
                                  <p:par>
                                    <p:cTn id="56" presetID="2" presetClass="entr" presetSubtype="2"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1+#ppt_w/2"/>
                                              </p:val>
                                            </p:tav>
                                            <p:tav tm="100000">
                                              <p:val>
                                                <p:strVal val="#ppt_x"/>
                                              </p:val>
                                            </p:tav>
                                          </p:tavLst>
                                        </p:anim>
                                        <p:anim calcmode="lin" valueType="num">
                                          <p:cBhvr additive="base">
                                            <p:cTn id="5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6" grpId="0" animBg="1"/>
          <p:bldP spid="130" grpId="0" animBg="1"/>
          <p:bldP spid="27" grpId="0" animBg="1"/>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25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 presetClass="entr" presetSubtype="1" fill="hold" grpId="0" nodeType="withEffect">
                                      <p:stCondLst>
                                        <p:cond delay="5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3" presetClass="entr" presetSubtype="272" fill="hold" grpId="0" nodeType="afterEffect">
                                      <p:stCondLst>
                                        <p:cond delay="0"/>
                                      </p:stCondLst>
                                      <p:childTnLst>
                                        <p:set>
                                          <p:cBhvr>
                                            <p:cTn id="19" dur="1" fill="hold">
                                              <p:stCondLst>
                                                <p:cond delay="0"/>
                                              </p:stCondLst>
                                            </p:cTn>
                                            <p:tgtEl>
                                              <p:spTgt spid="130"/>
                                            </p:tgtEl>
                                            <p:attrNameLst>
                                              <p:attrName>style.visibility</p:attrName>
                                            </p:attrNameLst>
                                          </p:cBhvr>
                                          <p:to>
                                            <p:strVal val="visible"/>
                                          </p:to>
                                        </p:set>
                                        <p:anim calcmode="lin" valueType="num">
                                          <p:cBhvr>
                                            <p:cTn id="20" dur="500" fill="hold"/>
                                            <p:tgtEl>
                                              <p:spTgt spid="130"/>
                                            </p:tgtEl>
                                            <p:attrNameLst>
                                              <p:attrName>ppt_w</p:attrName>
                                            </p:attrNameLst>
                                          </p:cBhvr>
                                          <p:tavLst>
                                            <p:tav tm="0">
                                              <p:val>
                                                <p:strVal val="2/3*#ppt_w"/>
                                              </p:val>
                                            </p:tav>
                                            <p:tav tm="100000">
                                              <p:val>
                                                <p:strVal val="#ppt_w"/>
                                              </p:val>
                                            </p:tav>
                                          </p:tavLst>
                                        </p:anim>
                                        <p:anim calcmode="lin" valueType="num">
                                          <p:cBhvr>
                                            <p:cTn id="21" dur="500" fill="hold"/>
                                            <p:tgtEl>
                                              <p:spTgt spid="130"/>
                                            </p:tgtEl>
                                            <p:attrNameLst>
                                              <p:attrName>ppt_h</p:attrName>
                                            </p:attrNameLst>
                                          </p:cBhvr>
                                          <p:tavLst>
                                            <p:tav tm="0">
                                              <p:val>
                                                <p:strVal val="2/3*#ppt_h"/>
                                              </p:val>
                                            </p:tav>
                                            <p:tav tm="100000">
                                              <p:val>
                                                <p:strVal val="#ppt_h"/>
                                              </p:val>
                                            </p:tav>
                                          </p:tavLst>
                                        </p:anim>
                                      </p:childTnLst>
                                    </p:cTn>
                                  </p:par>
                                </p:childTnLst>
                              </p:cTn>
                            </p:par>
                            <p:par>
                              <p:cTn id="22" fill="hold">
                                <p:stCondLst>
                                  <p:cond delay="1750"/>
                                </p:stCondLst>
                                <p:childTnLst>
                                  <p:par>
                                    <p:cTn id="23" presetID="23" presetClass="entr" presetSubtype="272"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strVal val="2/3*#ppt_w"/>
                                              </p:val>
                                            </p:tav>
                                            <p:tav tm="100000">
                                              <p:val>
                                                <p:strVal val="#ppt_w"/>
                                              </p:val>
                                            </p:tav>
                                          </p:tavLst>
                                        </p:anim>
                                        <p:anim calcmode="lin" valueType="num">
                                          <p:cBhvr>
                                            <p:cTn id="26" dur="500" fill="hold"/>
                                            <p:tgtEl>
                                              <p:spTgt spid="3"/>
                                            </p:tgtEl>
                                            <p:attrNameLst>
                                              <p:attrName>ppt_h</p:attrName>
                                            </p:attrNameLst>
                                          </p:cBhvr>
                                          <p:tavLst>
                                            <p:tav tm="0">
                                              <p:val>
                                                <p:strVal val="2/3*#ppt_h"/>
                                              </p:val>
                                            </p:tav>
                                            <p:tav tm="100000">
                                              <p:val>
                                                <p:strVal val="#ppt_h"/>
                                              </p:val>
                                            </p:tav>
                                          </p:tavLst>
                                        </p:anim>
                                      </p:childTnLst>
                                    </p:cTn>
                                  </p:par>
                                </p:childTnLst>
                              </p:cTn>
                            </p:par>
                            <p:par>
                              <p:cTn id="27" fill="hold">
                                <p:stCondLst>
                                  <p:cond delay="2250"/>
                                </p:stCondLst>
                                <p:childTnLst>
                                  <p:par>
                                    <p:cTn id="28" presetID="23" presetClass="entr" presetSubtype="272"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strVal val="2/3*#ppt_w"/>
                                              </p:val>
                                            </p:tav>
                                            <p:tav tm="100000">
                                              <p:val>
                                                <p:strVal val="#ppt_w"/>
                                              </p:val>
                                            </p:tav>
                                          </p:tavLst>
                                        </p:anim>
                                        <p:anim calcmode="lin" valueType="num">
                                          <p:cBhvr>
                                            <p:cTn id="31" dur="500" fill="hold"/>
                                            <p:tgtEl>
                                              <p:spTgt spid="5"/>
                                            </p:tgtEl>
                                            <p:attrNameLst>
                                              <p:attrName>ppt_h</p:attrName>
                                            </p:attrNameLst>
                                          </p:cBhvr>
                                          <p:tavLst>
                                            <p:tav tm="0">
                                              <p:val>
                                                <p:strVal val="2/3*#ppt_h"/>
                                              </p:val>
                                            </p:tav>
                                            <p:tav tm="100000">
                                              <p:val>
                                                <p:strVal val="#ppt_h"/>
                                              </p:val>
                                            </p:tav>
                                          </p:tavLst>
                                        </p:anim>
                                      </p:childTnLst>
                                    </p:cTn>
                                  </p:par>
                                </p:childTnLst>
                              </p:cTn>
                            </p:par>
                            <p:par>
                              <p:cTn id="32" fill="hold">
                                <p:stCondLst>
                                  <p:cond delay="2750"/>
                                </p:stCondLst>
                                <p:childTnLst>
                                  <p:par>
                                    <p:cTn id="33" presetID="42"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anim calcmode="lin" valueType="num">
                                          <p:cBhvr>
                                            <p:cTn id="36" dur="500" fill="hold"/>
                                            <p:tgtEl>
                                              <p:spTgt spid="6"/>
                                            </p:tgtEl>
                                            <p:attrNameLst>
                                              <p:attrName>ppt_x</p:attrName>
                                            </p:attrNameLst>
                                          </p:cBhvr>
                                          <p:tavLst>
                                            <p:tav tm="0">
                                              <p:val>
                                                <p:strVal val="#ppt_x"/>
                                              </p:val>
                                            </p:tav>
                                            <p:tav tm="100000">
                                              <p:val>
                                                <p:strVal val="#ppt_x"/>
                                              </p:val>
                                            </p:tav>
                                          </p:tavLst>
                                        </p:anim>
                                        <p:anim calcmode="lin" valueType="num">
                                          <p:cBhvr>
                                            <p:cTn id="37" dur="500" fill="hold"/>
                                            <p:tgtEl>
                                              <p:spTgt spid="6"/>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3750"/>
                                </p:stCondLst>
                                <p:childTnLst>
                                  <p:par>
                                    <p:cTn id="45" presetID="2" presetClass="entr" presetSubtype="2"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1+#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53" presetClass="entr" presetSubtype="16" fill="hold" grpId="0" nodeType="afterEffect">
                                      <p:stCondLst>
                                        <p:cond delay="0"/>
                                      </p:stCondLst>
                                      <p:childTnLst>
                                        <p:set>
                                          <p:cBhvr>
                                            <p:cTn id="51" dur="1" fill="hold">
                                              <p:stCondLst>
                                                <p:cond delay="0"/>
                                              </p:stCondLst>
                                            </p:cTn>
                                            <p:tgtEl>
                                              <p:spTgt spid="126"/>
                                            </p:tgtEl>
                                            <p:attrNameLst>
                                              <p:attrName>style.visibility</p:attrName>
                                            </p:attrNameLst>
                                          </p:cBhvr>
                                          <p:to>
                                            <p:strVal val="visible"/>
                                          </p:to>
                                        </p:set>
                                        <p:anim calcmode="lin" valueType="num">
                                          <p:cBhvr>
                                            <p:cTn id="52" dur="500" fill="hold"/>
                                            <p:tgtEl>
                                              <p:spTgt spid="126"/>
                                            </p:tgtEl>
                                            <p:attrNameLst>
                                              <p:attrName>ppt_w</p:attrName>
                                            </p:attrNameLst>
                                          </p:cBhvr>
                                          <p:tavLst>
                                            <p:tav tm="0">
                                              <p:val>
                                                <p:fltVal val="0"/>
                                              </p:val>
                                            </p:tav>
                                            <p:tav tm="100000">
                                              <p:val>
                                                <p:strVal val="#ppt_w"/>
                                              </p:val>
                                            </p:tav>
                                          </p:tavLst>
                                        </p:anim>
                                        <p:anim calcmode="lin" valueType="num">
                                          <p:cBhvr>
                                            <p:cTn id="53" dur="500" fill="hold"/>
                                            <p:tgtEl>
                                              <p:spTgt spid="126"/>
                                            </p:tgtEl>
                                            <p:attrNameLst>
                                              <p:attrName>ppt_h</p:attrName>
                                            </p:attrNameLst>
                                          </p:cBhvr>
                                          <p:tavLst>
                                            <p:tav tm="0">
                                              <p:val>
                                                <p:fltVal val="0"/>
                                              </p:val>
                                            </p:tav>
                                            <p:tav tm="100000">
                                              <p:val>
                                                <p:strVal val="#ppt_h"/>
                                              </p:val>
                                            </p:tav>
                                          </p:tavLst>
                                        </p:anim>
                                        <p:animEffect transition="in" filter="fade">
                                          <p:cBhvr>
                                            <p:cTn id="54" dur="500"/>
                                            <p:tgtEl>
                                              <p:spTgt spid="126"/>
                                            </p:tgtEl>
                                          </p:cBhvr>
                                        </p:animEffect>
                                      </p:childTnLst>
                                    </p:cTn>
                                  </p:par>
                                </p:childTnLst>
                              </p:cTn>
                            </p:par>
                            <p:par>
                              <p:cTn id="55" fill="hold">
                                <p:stCondLst>
                                  <p:cond delay="4750"/>
                                </p:stCondLst>
                                <p:childTnLst>
                                  <p:par>
                                    <p:cTn id="56" presetID="2" presetClass="entr" presetSubtype="2"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1+#ppt_w/2"/>
                                              </p:val>
                                            </p:tav>
                                            <p:tav tm="100000">
                                              <p:val>
                                                <p:strVal val="#ppt_x"/>
                                              </p:val>
                                            </p:tav>
                                          </p:tavLst>
                                        </p:anim>
                                        <p:anim calcmode="lin" valueType="num">
                                          <p:cBhvr additive="base">
                                            <p:cTn id="5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6" grpId="0" animBg="1"/>
          <p:bldP spid="130" grpId="0" animBg="1"/>
          <p:bldP spid="27" grpId="0" animBg="1"/>
          <p:bldP spid="28" grpId="0"/>
        </p:bldLst>
      </p:timing>
    </mc:Fallback>
  </mc:AlternateContent>
</p:sld>
</file>

<file path=ppt/slides/slide9.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2"/>
          <a:stretch>
            <a:fillRect/>
          </a:stretch>
        </p:blipFill>
        <p:spPr>
          <a:xfrm>
            <a:off x="2416866" y="1923521"/>
            <a:ext cx="2948349" cy="3372440"/>
          </a:xfrm>
          <a:prstGeom prst="rect">
            <a:avLst/>
          </a:prstGeom>
        </p:spPr>
      </p:pic>
      <p:grpSp>
        <p:nvGrpSpPr>
          <p:cNvPr id="3" name="组合 2"/>
          <p:cNvGrpSpPr/>
          <p:nvPr/>
        </p:nvGrpSpPr>
        <p:grpSpPr>
          <a:xfrm>
            <a:off x="4494882" y="1994673"/>
            <a:ext cx="5475383" cy="2533258"/>
            <a:chOff x="4494882" y="1994673"/>
            <a:chExt cx="5475383" cy="2533258"/>
          </a:xfrm>
        </p:grpSpPr>
        <p:sp>
          <p:nvSpPr>
            <p:cNvPr id="33" name="矩形 32"/>
            <p:cNvSpPr/>
            <p:nvPr/>
          </p:nvSpPr>
          <p:spPr>
            <a:xfrm>
              <a:off x="4494882" y="2038119"/>
              <a:ext cx="5475383" cy="2489812"/>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4831916" y="3002576"/>
              <a:ext cx="4801314" cy="1189300"/>
            </a:xfrm>
            <a:prstGeom prst="rect">
              <a:avLst/>
            </a:prstGeom>
          </p:spPr>
          <p:txBody>
            <a:bodyPr wrap="none">
              <a:spAutoFit/>
            </a:bodyPr>
            <a:lstStyle/>
            <a:p>
              <a:pPr algn="ctr">
                <a:lnSpc>
                  <a:spcPct val="130000"/>
                </a:lnSpc>
              </a:pPr>
              <a:r>
                <a:rPr lang="zh-CN" altLang="en-US" sz="6000" dirty="0">
                  <a:solidFill>
                    <a:schemeClr val="bg1"/>
                  </a:solidFill>
                  <a:effectLst>
                    <a:outerShdw blurRad="38100" dist="38100" dir="2700000" algn="tl">
                      <a:srgbClr val="000000">
                        <a:alpha val="43137"/>
                      </a:srgbClr>
                    </a:outerShdw>
                  </a:effectLst>
                  <a:latin typeface="方正大黑简体" panose="02010601030101010101" pitchFamily="65" charset="-122"/>
                  <a:ea typeface="方正大黑简体" panose="02010601030101010101" pitchFamily="65" charset="-122"/>
                </a:rPr>
                <a:t>论文研究内容</a:t>
              </a:r>
            </a:p>
          </p:txBody>
        </p:sp>
        <p:sp>
          <p:nvSpPr>
            <p:cNvPr id="2" name="矩形 1"/>
            <p:cNvSpPr/>
            <p:nvPr/>
          </p:nvSpPr>
          <p:spPr>
            <a:xfrm>
              <a:off x="6315285" y="1994673"/>
              <a:ext cx="1433406" cy="1323696"/>
            </a:xfrm>
            <a:prstGeom prst="rect">
              <a:avLst/>
            </a:prstGeom>
          </p:spPr>
          <p:txBody>
            <a:bodyPr wrap="none">
              <a:spAutoFit/>
            </a:bodyPr>
            <a:lstStyle/>
            <a:p>
              <a:pPr algn="ctr">
                <a:lnSpc>
                  <a:spcPct val="130000"/>
                </a:lnSpc>
                <a:defRPr/>
              </a:pPr>
              <a:r>
                <a:rPr lang="en-US" altLang="zh-CN" sz="6600" kern="0" dirty="0">
                  <a:solidFill>
                    <a:sysClr val="window" lastClr="FFFFFF"/>
                  </a:solidFill>
                  <a:effectLst>
                    <a:outerShdw blurRad="38100" dist="38100" dir="2700000" algn="tl">
                      <a:srgbClr val="000000">
                        <a:alpha val="43137"/>
                      </a:srgbClr>
                    </a:outerShdw>
                  </a:effectLst>
                  <a:latin typeface="Elephant" panose="02020904090505020303" pitchFamily="18" charset="0"/>
                  <a:ea typeface="方正姚体" panose="02010601030101010101" pitchFamily="2" charset="-122"/>
                </a:rPr>
                <a:t>03</a:t>
              </a:r>
            </a:p>
          </p:txBody>
        </p:sp>
      </p:gr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26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26000">
                                          <p:cBhvr additive="base">
                                            <p:cTn id="7" dur="500" fill="hold"/>
                                            <p:tgtEl>
                                              <p:spTgt spid="3"/>
                                            </p:tgtEl>
                                            <p:attrNameLst>
                                              <p:attrName>ppt_x</p:attrName>
                                            </p:attrNameLst>
                                          </p:cBhvr>
                                          <p:tavLst>
                                            <p:tav tm="0">
                                              <p:val>
                                                <p:strVal val="1+#ppt_w/2"/>
                                              </p:val>
                                            </p:tav>
                                            <p:tav tm="100000">
                                              <p:val>
                                                <p:strVal val="#ppt_x"/>
                                              </p:val>
                                            </p:tav>
                                          </p:tavLst>
                                        </p:anim>
                                        <p:anim calcmode="lin" valueType="num" p14:bounceEnd="26000">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20000">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20000">
                                          <p:cBhvr additive="base">
                                            <p:cTn id="11" dur="500" fill="hold"/>
                                            <p:tgtEl>
                                              <p:spTgt spid="32"/>
                                            </p:tgtEl>
                                            <p:attrNameLst>
                                              <p:attrName>ppt_x</p:attrName>
                                            </p:attrNameLst>
                                          </p:cBhvr>
                                          <p:tavLst>
                                            <p:tav tm="0">
                                              <p:val>
                                                <p:strVal val="0-#ppt_w/2"/>
                                              </p:val>
                                            </p:tav>
                                            <p:tav tm="100000">
                                              <p:val>
                                                <p:strVal val="#ppt_x"/>
                                              </p:val>
                                            </p:tav>
                                          </p:tavLst>
                                        </p:anim>
                                        <p:anim calcmode="lin" valueType="num" p14:bounceEnd="20000">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0425205830"/>
  <p:tag name="MH_LIBRARY" val="CONTENTS"/>
  <p:tag name="MH_TYPE" val="NUMBER"/>
  <p:tag name="ID" val="547147"/>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425205830"/>
  <p:tag name="MH_LIBRARY" val="CONTENTS"/>
  <p:tag name="MH_TYPE" val="ENTRY"/>
  <p:tag name="ID" val="547147"/>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425205830"/>
  <p:tag name="MH_LIBRARY" val="CONTENTS"/>
  <p:tag name="MH_TYPE" val="OTHERS"/>
  <p:tag name="ID" val="547147"/>
</p:tagLst>
</file>

<file path=ppt/tags/tag12.xml><?xml version="1.0" encoding="utf-8"?>
<p:tagLst xmlns:a="http://schemas.openxmlformats.org/drawingml/2006/main" xmlns:r="http://schemas.openxmlformats.org/officeDocument/2006/relationships" xmlns:p="http://schemas.openxmlformats.org/presentationml/2006/main">
  <p:tag name="MH" val="20160425205830"/>
  <p:tag name="MH_LIBRARY" val="CONTENTS"/>
  <p:tag name="MH_TYPE" val="OTHERS"/>
  <p:tag name="ID" val="547147"/>
</p:tagLst>
</file>

<file path=ppt/tags/tag13.xml><?xml version="1.0" encoding="utf-8"?>
<p:tagLst xmlns:a="http://schemas.openxmlformats.org/drawingml/2006/main" xmlns:r="http://schemas.openxmlformats.org/officeDocument/2006/relationships" xmlns:p="http://schemas.openxmlformats.org/presentationml/2006/main">
  <p:tag name="MH" val="20180210201357"/>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80210201357"/>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80210201357"/>
  <p:tag name="MH_LIBRARY" val="GRAPHIC"/>
  <p:tag name="MH_TYPE" val="Other"/>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80210201357"/>
  <p:tag name="MH_LIBRARY" val="GRAPHIC"/>
  <p:tag name="MH_TYPE" val="SubTitle"/>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80210201357"/>
  <p:tag name="MH_LIBRARY" val="GRAPHIC"/>
  <p:tag name="MH_TYPE" val="Other"/>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80210201357"/>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80210204031"/>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425205830"/>
  <p:tag name="MH_LIBRARY" val="CONTENTS"/>
  <p:tag name="MH_TYPE" val="ENTRY"/>
  <p:tag name="ID" val="547147"/>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80210204031"/>
  <p:tag name="MH_LIBRARY" val="GRAPHIC"/>
  <p:tag name="MH_TYPE" val="Other"/>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80210204031"/>
  <p:tag name="MH_LIBRARY" val="GRAPHIC"/>
  <p:tag name="MH_TYPE" val="Other"/>
  <p:tag name="MH_ORDER" val="3"/>
</p:tagLst>
</file>

<file path=ppt/tags/tag22.xml><?xml version="1.0" encoding="utf-8"?>
<p:tagLst xmlns:a="http://schemas.openxmlformats.org/drawingml/2006/main" xmlns:r="http://schemas.openxmlformats.org/officeDocument/2006/relationships" xmlns:p="http://schemas.openxmlformats.org/presentationml/2006/main">
  <p:tag name="MH" val="20180210204031"/>
  <p:tag name="MH_LIBRARY" val="GRAPHIC"/>
  <p:tag name="MH_TYPE" val="Other"/>
  <p:tag name="MH_ORDER" val="4"/>
</p:tagLst>
</file>

<file path=ppt/tags/tag23.xml><?xml version="1.0" encoding="utf-8"?>
<p:tagLst xmlns:a="http://schemas.openxmlformats.org/drawingml/2006/main" xmlns:r="http://schemas.openxmlformats.org/officeDocument/2006/relationships" xmlns:p="http://schemas.openxmlformats.org/presentationml/2006/main">
  <p:tag name="MH" val="20180210204031"/>
  <p:tag name="MH_LIBRARY" val="GRAPHIC"/>
  <p:tag name="MH_TYPE" val="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425205830"/>
  <p:tag name="MH_LIBRARY" val="CONTENTS"/>
  <p:tag name="MH_TYPE" val="NUMBER"/>
  <p:tag name="ID" val="547147"/>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425205830"/>
  <p:tag name="MH_LIBRARY" val="CONTENTS"/>
  <p:tag name="MH_TYPE" val="ENTRY"/>
  <p:tag name="ID" val="547147"/>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425205830"/>
  <p:tag name="MH_LIBRARY" val="CONTENTS"/>
  <p:tag name="MH_TYPE" val="NUMBER"/>
  <p:tag name="ID" val="547147"/>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425205830"/>
  <p:tag name="MH_LIBRARY" val="CONTENTS"/>
  <p:tag name="MH_TYPE" val="ENTRY"/>
  <p:tag name="ID" val="547147"/>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425205830"/>
  <p:tag name="MH_LIBRARY" val="CONTENTS"/>
  <p:tag name="MH_TYPE" val="NUMBER"/>
  <p:tag name="ID" val="547147"/>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425205830"/>
  <p:tag name="MH_LIBRARY" val="CONTENTS"/>
  <p:tag name="MH_TYPE" val="ENTRY"/>
  <p:tag name="ID" val="547147"/>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425205830"/>
  <p:tag name="MH_LIBRARY" val="CONTENTS"/>
  <p:tag name="MH_TYPE" val="NUMBER"/>
  <p:tag name="ID" val="547147"/>
  <p:tag name="MH_ORDER" val="1"/>
</p:tagLst>
</file>

<file path=ppt/theme/theme1.xml><?xml version="1.0" encoding="utf-8"?>
<a:theme xmlns:a="http://schemas.openxmlformats.org/drawingml/2006/main" name="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2565</Words>
  <Application>Microsoft Office PowerPoint</Application>
  <PresentationFormat>宽屏</PresentationFormat>
  <Paragraphs>253</Paragraphs>
  <Slides>22</Slides>
  <Notes>1</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22</vt:i4>
      </vt:variant>
    </vt:vector>
  </HeadingPairs>
  <TitlesOfParts>
    <vt:vector size="44" baseType="lpstr">
      <vt:lpstr>Adobe Gothic Std B</vt:lpstr>
      <vt:lpstr>Arial Unicode MS</vt:lpstr>
      <vt:lpstr>Gill Sans</vt:lpstr>
      <vt:lpstr>Lato Light</vt:lpstr>
      <vt:lpstr>微軟正黑體</vt:lpstr>
      <vt:lpstr>Open Sans</vt:lpstr>
      <vt:lpstr>PMingLiU</vt:lpstr>
      <vt:lpstr>Source Sans Pro</vt:lpstr>
      <vt:lpstr>方正大标宋简体</vt:lpstr>
      <vt:lpstr>方正大黑简体</vt:lpstr>
      <vt:lpstr>方正姚体</vt:lpstr>
      <vt:lpstr>黑体</vt:lpstr>
      <vt:lpstr>华文中宋</vt:lpstr>
      <vt:lpstr>宋体</vt:lpstr>
      <vt:lpstr>微软雅黑</vt:lpstr>
      <vt:lpstr>幼圆</vt:lpstr>
      <vt:lpstr>Arial</vt:lpstr>
      <vt:lpstr>Arial Black</vt:lpstr>
      <vt:lpstr>Calibri</vt:lpstr>
      <vt:lpstr>Elephant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JY Liu</cp:lastModifiedBy>
  <cp:revision>65</cp:revision>
  <dcterms:created xsi:type="dcterms:W3CDTF">2018-02-07T06:59:00Z</dcterms:created>
  <dcterms:modified xsi:type="dcterms:W3CDTF">2018-04-25T09:37:11Z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