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69" r:id="rId4"/>
    <p:sldId id="257" r:id="rId5"/>
    <p:sldId id="258" r:id="rId6"/>
    <p:sldId id="270" r:id="rId7"/>
    <p:sldId id="259" r:id="rId8"/>
    <p:sldId id="260" r:id="rId9"/>
    <p:sldId id="262" r:id="rId10"/>
    <p:sldId id="271" r:id="rId11"/>
    <p:sldId id="263" r:id="rId12"/>
    <p:sldId id="266" r:id="rId13"/>
    <p:sldId id="264" r:id="rId14"/>
    <p:sldId id="265" r:id="rId15"/>
    <p:sldId id="272" r:id="rId16"/>
    <p:sldId id="261" r:id="rId17"/>
    <p:sldId id="267" r:id="rId18"/>
    <p:sldId id="273" r:id="rId19"/>
    <p:sldId id="276" r:id="rId20"/>
    <p:sldId id="27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D5F"/>
    <a:srgbClr val="364532"/>
    <a:srgbClr val="507761"/>
    <a:srgbClr val="F87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2" y="293"/>
      </p:cViewPr>
      <p:guideLst>
        <p:guide orient="horz" pos="215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添加标题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8772E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0776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75-483F-9F3F-741697732331}"/>
              </c:ext>
            </c:extLst>
          </c:dPt>
          <c:dPt>
            <c:idx val="2"/>
            <c:invertIfNegative val="0"/>
            <c:bubble3D val="0"/>
            <c:spPr>
              <a:solidFill>
                <a:srgbClr val="36453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75-483F-9F3F-741697732331}"/>
              </c:ext>
            </c:extLst>
          </c:dPt>
          <c:dPt>
            <c:idx val="3"/>
            <c:invertIfNegative val="0"/>
            <c:bubble3D val="0"/>
            <c:spPr>
              <a:solidFill>
                <a:srgbClr val="E31D5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75-483F-9F3F-741697732331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75-483F-9F3F-741697732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7624608"/>
        <c:axId val="1107619688"/>
      </c:barChart>
      <c:catAx>
        <c:axId val="11076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107619688"/>
        <c:crosses val="autoZero"/>
        <c:auto val="1"/>
        <c:lblAlgn val="ctr"/>
        <c:lblOffset val="100"/>
        <c:noMultiLvlLbl val="0"/>
      </c:catAx>
      <c:valAx>
        <c:axId val="1107619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0762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441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8070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643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058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204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448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188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039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66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81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054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48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670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07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663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693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79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C5F2-6287-4B7F-8C2F-262AA8B2BE3E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DD54-97E4-446A-9E9A-C5CA84566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C5F2-6287-4B7F-8C2F-262AA8B2BE3E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DD54-97E4-446A-9E9A-C5CA84566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C5F2-6287-4B7F-8C2F-262AA8B2BE3E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DD54-97E4-446A-9E9A-C5CA84566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6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春秋广告/盗版必究        原创来源：http://chn.docer.com/works?userid=199329941#!/work_time" descr="图片包含 鲜花, 植物, 餐桌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7322" y="695325"/>
            <a:ext cx="6037356" cy="5467350"/>
          </a:xfrm>
          <a:prstGeom prst="rect">
            <a:avLst/>
          </a:prstGeom>
        </p:spPr>
      </p:pic>
      <p:pic>
        <p:nvPicPr>
          <p:cNvPr id="6" name="稻壳儿春秋广告/盗版必究        原创来源：http://chn.docer.com/works?userid=199329941#!/work_time" descr="图片包含 鲜花, 植物, 户外&#10;&#10;已生成极高可信度的说明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532" y="1997167"/>
            <a:ext cx="573534" cy="571810"/>
          </a:xfrm>
          <a:prstGeom prst="rect">
            <a:avLst/>
          </a:prstGeom>
        </p:spPr>
      </p:pic>
      <p:sp>
        <p:nvSpPr>
          <p:cNvPr id="7" name="稻壳儿春秋广告/盗版必究        原创来源：http://chn.docer.com/works?userid=199329941#!/work_time"/>
          <p:cNvSpPr txBox="1"/>
          <p:nvPr/>
        </p:nvSpPr>
        <p:spPr>
          <a:xfrm>
            <a:off x="4299157" y="2828038"/>
            <a:ext cx="3593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水彩清新答辩模板</a:t>
            </a:r>
          </a:p>
        </p:txBody>
      </p:sp>
      <p:sp>
        <p:nvSpPr>
          <p:cNvPr id="8" name="稻壳儿春秋广告/盗版必究        原创来源：http://chn.docer.com/works?userid=199329941#!/work_time"/>
          <p:cNvSpPr txBox="1"/>
          <p:nvPr/>
        </p:nvSpPr>
        <p:spPr>
          <a:xfrm>
            <a:off x="4299157" y="3692318"/>
            <a:ext cx="35936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downloading, </a:t>
            </a:r>
            <a:r>
              <a:rPr lang="en-US" altLang="zh-CN" sz="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Spring and Autumn ads main graphic design, there are any questions, please contact the rice hull my business number.</a:t>
            </a:r>
          </a:p>
        </p:txBody>
      </p:sp>
      <p:sp>
        <p:nvSpPr>
          <p:cNvPr id="9" name="稻壳儿春秋广告/盗版必究        原创来源：http://chn.docer.com/works?userid=199329941#!/work_time"/>
          <p:cNvSpPr txBox="1"/>
          <p:nvPr/>
        </p:nvSpPr>
        <p:spPr>
          <a:xfrm>
            <a:off x="4299157" y="3346159"/>
            <a:ext cx="3593686" cy="22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7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ADVERTISING EXQUISITE TEMPLATES</a:t>
            </a:r>
          </a:p>
        </p:txBody>
      </p:sp>
      <p:sp>
        <p:nvSpPr>
          <p:cNvPr id="10" name="稻壳儿春秋广告/盗版必究        原创来源：http://chn.docer.com/works?userid=199329941#!/work_time"/>
          <p:cNvSpPr txBox="1"/>
          <p:nvPr/>
        </p:nvSpPr>
        <p:spPr>
          <a:xfrm>
            <a:off x="4299157" y="4205914"/>
            <a:ext cx="3593686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指导老师：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稻壳儿春秋广告/盗版必究        原创来源：http://chn.docer.com/works?userid=199329941#!/work_time"/>
          <p:cNvCxnSpPr/>
          <p:nvPr/>
        </p:nvCxnSpPr>
        <p:spPr>
          <a:xfrm>
            <a:off x="5981700" y="3616816"/>
            <a:ext cx="228600" cy="0"/>
          </a:xfrm>
          <a:prstGeom prst="line">
            <a:avLst/>
          </a:prstGeom>
          <a:ln w="19050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4591013"/>
            <a:ext cx="1940561" cy="2266987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01681" y="4227705"/>
            <a:ext cx="1290320" cy="2630295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940561" cy="1525472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0830561" y="-1"/>
            <a:ext cx="1361440" cy="2097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春秋广告/盗版必究        原创来源：http://chn.docer.com/works?userid=199329941#!/work_time" descr="图片包含 鲜花, 植物, 餐桌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2810" y="1537888"/>
            <a:ext cx="2566380" cy="2324080"/>
          </a:xfrm>
          <a:prstGeom prst="rect">
            <a:avLst/>
          </a:prstGeom>
        </p:spPr>
      </p:pic>
      <p:pic>
        <p:nvPicPr>
          <p:cNvPr id="6" name="稻壳儿春秋广告/盗版必究        原创来源：http://chn.docer.com/works?userid=199329941#!/work_time" descr="图片包含 鲜花, 植物, 户外&#10;&#10;已生成极高可信度的说明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516" y="1950907"/>
            <a:ext cx="666705" cy="664701"/>
          </a:xfrm>
          <a:prstGeom prst="rect">
            <a:avLst/>
          </a:prstGeom>
        </p:spPr>
      </p:pic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9625620" y="0"/>
            <a:ext cx="2566380" cy="2998076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>
            <a:off x="10021010" y="4684227"/>
            <a:ext cx="1428996" cy="2912984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880160" cy="2264089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 flipV="1">
            <a:off x="458448" y="4703950"/>
            <a:ext cx="1695601" cy="2612497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3015912" y="5131667"/>
            <a:ext cx="6160172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 you for downloading,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Bazhong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City, Sichuan Province Spring and Autumn ads main graphic design, there are any questions, please contact the rice hull my business number.</a:t>
            </a:r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>
          <a:xfrm>
            <a:off x="4602833" y="4793067"/>
            <a:ext cx="298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write the title here</a:t>
            </a:r>
          </a:p>
        </p:txBody>
      </p:sp>
      <p:sp>
        <p:nvSpPr>
          <p:cNvPr id="18" name="稻壳儿春秋广告/盗版必究        原创来源：http://chn.docer.com/works?userid=199329941#!/work_time"/>
          <p:cNvSpPr txBox="1"/>
          <p:nvPr/>
        </p:nvSpPr>
        <p:spPr>
          <a:xfrm>
            <a:off x="4323047" y="4262175"/>
            <a:ext cx="3545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8772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输入您的文字标题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548743" y="2264089"/>
            <a:ext cx="109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F8772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8772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1" name="稻壳儿春秋广告/盗版必究        原创来源：http://chn.docer.com/works?userid=199329941#!/work_time"/>
          <p:cNvCxnSpPr/>
          <p:nvPr/>
        </p:nvCxnSpPr>
        <p:spPr>
          <a:xfrm>
            <a:off x="5981700" y="4794813"/>
            <a:ext cx="228600" cy="0"/>
          </a:xfrm>
          <a:prstGeom prst="line">
            <a:avLst/>
          </a:prstGeom>
          <a:ln w="19050">
            <a:solidFill>
              <a:srgbClr val="F87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稻壳儿春秋广告/盗版必究        原创来源：http://chn.docer.com/works?userid=199329941#!/work_time"/>
          <p:cNvSpPr/>
          <p:nvPr/>
        </p:nvSpPr>
        <p:spPr>
          <a:xfrm rot="5400000" flipH="1" flipV="1">
            <a:off x="6318603" y="3884379"/>
            <a:ext cx="1381686" cy="1381686"/>
          </a:xfrm>
          <a:prstGeom prst="teardrop">
            <a:avLst/>
          </a:prstGeom>
          <a:solidFill>
            <a:srgbClr val="F8772E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稻壳儿春秋广告/盗版必究        原创来源：http://chn.docer.com/works?userid=199329941#!/work_time"/>
          <p:cNvSpPr/>
          <p:nvPr/>
        </p:nvSpPr>
        <p:spPr>
          <a:xfrm rot="10800000" flipH="1" flipV="1">
            <a:off x="4495135" y="3884381"/>
            <a:ext cx="1381686" cy="1381684"/>
          </a:xfrm>
          <a:prstGeom prst="teardrop">
            <a:avLst/>
          </a:prstGeom>
          <a:solidFill>
            <a:srgbClr val="50776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稻壳儿春秋广告/盗版必究        原创来源：http://chn.docer.com/works?userid=199329941#!/work_time"/>
          <p:cNvSpPr/>
          <p:nvPr/>
        </p:nvSpPr>
        <p:spPr>
          <a:xfrm flipH="1" flipV="1">
            <a:off x="6318603" y="2186702"/>
            <a:ext cx="1381686" cy="1381688"/>
          </a:xfrm>
          <a:prstGeom prst="teardrop">
            <a:avLst/>
          </a:prstGeom>
          <a:solidFill>
            <a:srgbClr val="364532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稻壳儿春秋广告/盗版必究        原创来源：http://chn.docer.com/works?userid=199329941#!/work_time"/>
          <p:cNvSpPr/>
          <p:nvPr/>
        </p:nvSpPr>
        <p:spPr>
          <a:xfrm rot="16200000" flipH="1" flipV="1">
            <a:off x="4495135" y="2186704"/>
            <a:ext cx="1381686" cy="1381686"/>
          </a:xfrm>
          <a:prstGeom prst="teardrop">
            <a:avLst/>
          </a:prstGeom>
          <a:solidFill>
            <a:srgbClr val="E31D5F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8277055" y="2054334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3645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>
            <a:off x="8277055" y="2423666"/>
            <a:ext cx="2685471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>
            <a:off x="8277055" y="4096537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8277055" y="4465869"/>
            <a:ext cx="2685471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4" name="稻壳儿春秋广告/盗版必究        原创来源：http://chn.docer.com/works?userid=199329941#!/work_time"/>
          <p:cNvSpPr txBox="1"/>
          <p:nvPr/>
        </p:nvSpPr>
        <p:spPr>
          <a:xfrm>
            <a:off x="2816404" y="2054334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5" name="稻壳儿春秋广告/盗版必究        原创来源：http://chn.docer.com/works?userid=199329941#!/work_time"/>
          <p:cNvSpPr txBox="1"/>
          <p:nvPr/>
        </p:nvSpPr>
        <p:spPr>
          <a:xfrm>
            <a:off x="1232899" y="2423666"/>
            <a:ext cx="2682046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6" name="稻壳儿春秋广告/盗版必究        原创来源：http://chn.docer.com/works?userid=199329941#!/work_time"/>
          <p:cNvSpPr txBox="1"/>
          <p:nvPr/>
        </p:nvSpPr>
        <p:spPr>
          <a:xfrm>
            <a:off x="2816404" y="4096537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5077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7" name="稻壳儿春秋广告/盗版必究        原创来源：http://chn.docer.com/works?userid=199329941#!/work_time"/>
          <p:cNvSpPr txBox="1"/>
          <p:nvPr/>
        </p:nvSpPr>
        <p:spPr>
          <a:xfrm>
            <a:off x="1232899" y="4465869"/>
            <a:ext cx="2682046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8" name="稻壳儿春秋广告/盗版必究        原创来源：http://chn.docer.com/works?userid=199329941#!/work_time"/>
          <p:cNvSpPr/>
          <p:nvPr/>
        </p:nvSpPr>
        <p:spPr>
          <a:xfrm>
            <a:off x="6802644" y="4369826"/>
            <a:ext cx="412903" cy="411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5" h="20945" extrusionOk="0">
                <a:moveTo>
                  <a:pt x="19964" y="7528"/>
                </a:moveTo>
                <a:cubicBezTo>
                  <a:pt x="13909" y="13418"/>
                  <a:pt x="13909" y="13418"/>
                  <a:pt x="13909" y="13418"/>
                </a:cubicBezTo>
                <a:cubicBezTo>
                  <a:pt x="13909" y="13418"/>
                  <a:pt x="13909" y="13418"/>
                  <a:pt x="13746" y="13418"/>
                </a:cubicBezTo>
                <a:cubicBezTo>
                  <a:pt x="13746" y="13418"/>
                  <a:pt x="13746" y="13582"/>
                  <a:pt x="13746" y="13582"/>
                </a:cubicBezTo>
                <a:cubicBezTo>
                  <a:pt x="13582" y="13582"/>
                  <a:pt x="13582" y="13582"/>
                  <a:pt x="13582" y="13582"/>
                </a:cubicBezTo>
                <a:cubicBezTo>
                  <a:pt x="12273" y="14564"/>
                  <a:pt x="10309" y="14728"/>
                  <a:pt x="9000" y="13746"/>
                </a:cubicBezTo>
                <a:cubicBezTo>
                  <a:pt x="9000" y="13582"/>
                  <a:pt x="8837" y="13582"/>
                  <a:pt x="8837" y="13582"/>
                </a:cubicBezTo>
                <a:cubicBezTo>
                  <a:pt x="8837" y="13582"/>
                  <a:pt x="8837" y="13582"/>
                  <a:pt x="8837" y="13582"/>
                </a:cubicBezTo>
                <a:cubicBezTo>
                  <a:pt x="8018" y="12764"/>
                  <a:pt x="8018" y="12764"/>
                  <a:pt x="8018" y="12764"/>
                </a:cubicBezTo>
                <a:cubicBezTo>
                  <a:pt x="7364" y="12109"/>
                  <a:pt x="7364" y="12109"/>
                  <a:pt x="7364" y="12109"/>
                </a:cubicBezTo>
                <a:cubicBezTo>
                  <a:pt x="7037" y="11946"/>
                  <a:pt x="7037" y="11455"/>
                  <a:pt x="7364" y="11291"/>
                </a:cubicBezTo>
                <a:cubicBezTo>
                  <a:pt x="7691" y="10964"/>
                  <a:pt x="8018" y="10964"/>
                  <a:pt x="8346" y="11291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9655" y="12600"/>
                  <a:pt x="9655" y="12600"/>
                  <a:pt x="9655" y="12600"/>
                </a:cubicBezTo>
                <a:cubicBezTo>
                  <a:pt x="10473" y="13255"/>
                  <a:pt x="12109" y="13255"/>
                  <a:pt x="12928" y="12437"/>
                </a:cubicBezTo>
                <a:cubicBezTo>
                  <a:pt x="14728" y="10964"/>
                  <a:pt x="14728" y="10964"/>
                  <a:pt x="14728" y="10964"/>
                </a:cubicBezTo>
                <a:cubicBezTo>
                  <a:pt x="18982" y="6546"/>
                  <a:pt x="18982" y="6546"/>
                  <a:pt x="18982" y="6546"/>
                </a:cubicBezTo>
                <a:cubicBezTo>
                  <a:pt x="19800" y="5891"/>
                  <a:pt x="19800" y="4418"/>
                  <a:pt x="18982" y="3764"/>
                </a:cubicBezTo>
                <a:cubicBezTo>
                  <a:pt x="17182" y="1964"/>
                  <a:pt x="17182" y="1964"/>
                  <a:pt x="17182" y="1964"/>
                </a:cubicBezTo>
                <a:cubicBezTo>
                  <a:pt x="16364" y="1146"/>
                  <a:pt x="14891" y="1146"/>
                  <a:pt x="14073" y="1964"/>
                </a:cubicBezTo>
                <a:cubicBezTo>
                  <a:pt x="13746" y="2291"/>
                  <a:pt x="13746" y="2291"/>
                  <a:pt x="13746" y="2291"/>
                </a:cubicBezTo>
                <a:cubicBezTo>
                  <a:pt x="11618" y="4418"/>
                  <a:pt x="11618" y="4418"/>
                  <a:pt x="11618" y="4418"/>
                </a:cubicBezTo>
                <a:cubicBezTo>
                  <a:pt x="11455" y="4582"/>
                  <a:pt x="11291" y="4582"/>
                  <a:pt x="11128" y="4582"/>
                </a:cubicBezTo>
                <a:cubicBezTo>
                  <a:pt x="10964" y="4582"/>
                  <a:pt x="10800" y="4582"/>
                  <a:pt x="10637" y="4418"/>
                </a:cubicBezTo>
                <a:cubicBezTo>
                  <a:pt x="10309" y="4091"/>
                  <a:pt x="10309" y="3764"/>
                  <a:pt x="10637" y="3437"/>
                </a:cubicBezTo>
                <a:cubicBezTo>
                  <a:pt x="12764" y="1473"/>
                  <a:pt x="12764" y="1473"/>
                  <a:pt x="12764" y="1473"/>
                </a:cubicBezTo>
                <a:cubicBezTo>
                  <a:pt x="13255" y="982"/>
                  <a:pt x="13255" y="982"/>
                  <a:pt x="13255" y="982"/>
                </a:cubicBezTo>
                <a:cubicBezTo>
                  <a:pt x="14564" y="-327"/>
                  <a:pt x="16691" y="-327"/>
                  <a:pt x="18164" y="982"/>
                </a:cubicBezTo>
                <a:cubicBezTo>
                  <a:pt x="19964" y="2782"/>
                  <a:pt x="19964" y="2782"/>
                  <a:pt x="19964" y="2782"/>
                </a:cubicBezTo>
                <a:cubicBezTo>
                  <a:pt x="21273" y="4091"/>
                  <a:pt x="21273" y="6218"/>
                  <a:pt x="19964" y="7528"/>
                </a:cubicBezTo>
                <a:close/>
                <a:moveTo>
                  <a:pt x="13582" y="9328"/>
                </a:moveTo>
                <a:cubicBezTo>
                  <a:pt x="13418" y="9491"/>
                  <a:pt x="13255" y="9491"/>
                  <a:pt x="13091" y="9491"/>
                </a:cubicBezTo>
                <a:cubicBezTo>
                  <a:pt x="12928" y="9491"/>
                  <a:pt x="12764" y="9491"/>
                  <a:pt x="12600" y="9328"/>
                </a:cubicBezTo>
                <a:cubicBezTo>
                  <a:pt x="12109" y="8837"/>
                  <a:pt x="12109" y="8837"/>
                  <a:pt x="12109" y="8837"/>
                </a:cubicBezTo>
                <a:cubicBezTo>
                  <a:pt x="11128" y="7855"/>
                  <a:pt x="11128" y="7855"/>
                  <a:pt x="11128" y="7855"/>
                </a:cubicBezTo>
                <a:cubicBezTo>
                  <a:pt x="10309" y="7037"/>
                  <a:pt x="9000" y="7037"/>
                  <a:pt x="8182" y="7855"/>
                </a:cubicBezTo>
                <a:cubicBezTo>
                  <a:pt x="1964" y="14237"/>
                  <a:pt x="1964" y="14237"/>
                  <a:pt x="1964" y="14237"/>
                </a:cubicBezTo>
                <a:cubicBezTo>
                  <a:pt x="1146" y="14891"/>
                  <a:pt x="1146" y="16200"/>
                  <a:pt x="1964" y="17018"/>
                </a:cubicBezTo>
                <a:cubicBezTo>
                  <a:pt x="3928" y="18982"/>
                  <a:pt x="3928" y="18982"/>
                  <a:pt x="3928" y="18982"/>
                </a:cubicBezTo>
                <a:cubicBezTo>
                  <a:pt x="4746" y="19800"/>
                  <a:pt x="6055" y="19800"/>
                  <a:pt x="6709" y="18982"/>
                </a:cubicBezTo>
                <a:cubicBezTo>
                  <a:pt x="7855" y="17837"/>
                  <a:pt x="7855" y="17837"/>
                  <a:pt x="7855" y="17837"/>
                </a:cubicBezTo>
                <a:cubicBezTo>
                  <a:pt x="9164" y="16528"/>
                  <a:pt x="9164" y="16528"/>
                  <a:pt x="9164" y="16528"/>
                </a:cubicBezTo>
                <a:cubicBezTo>
                  <a:pt x="9491" y="16364"/>
                  <a:pt x="9982" y="16364"/>
                  <a:pt x="10146" y="16528"/>
                </a:cubicBezTo>
                <a:cubicBezTo>
                  <a:pt x="10473" y="16855"/>
                  <a:pt x="10473" y="17346"/>
                  <a:pt x="10146" y="17509"/>
                </a:cubicBezTo>
                <a:cubicBezTo>
                  <a:pt x="8182" y="19473"/>
                  <a:pt x="8182" y="19473"/>
                  <a:pt x="8182" y="19473"/>
                </a:cubicBezTo>
                <a:cubicBezTo>
                  <a:pt x="7691" y="19964"/>
                  <a:pt x="7691" y="19964"/>
                  <a:pt x="7691" y="19964"/>
                </a:cubicBezTo>
                <a:cubicBezTo>
                  <a:pt x="6382" y="21273"/>
                  <a:pt x="4255" y="21273"/>
                  <a:pt x="2946" y="19964"/>
                </a:cubicBezTo>
                <a:cubicBezTo>
                  <a:pt x="982" y="18000"/>
                  <a:pt x="982" y="18000"/>
                  <a:pt x="982" y="18000"/>
                </a:cubicBezTo>
                <a:cubicBezTo>
                  <a:pt x="-327" y="16691"/>
                  <a:pt x="-327" y="14564"/>
                  <a:pt x="982" y="13255"/>
                </a:cubicBezTo>
                <a:cubicBezTo>
                  <a:pt x="7200" y="6873"/>
                  <a:pt x="7200" y="6873"/>
                  <a:pt x="7200" y="6873"/>
                </a:cubicBezTo>
                <a:cubicBezTo>
                  <a:pt x="8673" y="5564"/>
                  <a:pt x="10800" y="5564"/>
                  <a:pt x="12109" y="6873"/>
                </a:cubicBezTo>
                <a:cubicBezTo>
                  <a:pt x="13091" y="7855"/>
                  <a:pt x="13091" y="7855"/>
                  <a:pt x="13091" y="7855"/>
                </a:cubicBezTo>
                <a:cubicBezTo>
                  <a:pt x="13582" y="8346"/>
                  <a:pt x="13582" y="8346"/>
                  <a:pt x="13582" y="8346"/>
                </a:cubicBezTo>
                <a:cubicBezTo>
                  <a:pt x="13746" y="8673"/>
                  <a:pt x="13746" y="9000"/>
                  <a:pt x="13582" y="9328"/>
                </a:cubicBezTo>
                <a:close/>
              </a:path>
            </a:pathLst>
          </a:custGeom>
          <a:solidFill>
            <a:srgbClr val="FAFAFA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稻壳儿春秋广告/盗版必究        原创来源：http://chn.docer.com/works?userid=199329941#!/work_time"/>
          <p:cNvSpPr/>
          <p:nvPr/>
        </p:nvSpPr>
        <p:spPr>
          <a:xfrm>
            <a:off x="6803345" y="2716446"/>
            <a:ext cx="412202" cy="359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4821"/>
                </a:moveTo>
                <a:cubicBezTo>
                  <a:pt x="14850" y="8486"/>
                  <a:pt x="14850" y="8486"/>
                  <a:pt x="14850" y="8486"/>
                </a:cubicBezTo>
                <a:cubicBezTo>
                  <a:pt x="14850" y="6171"/>
                  <a:pt x="14850" y="6171"/>
                  <a:pt x="14850" y="6171"/>
                </a:cubicBezTo>
                <a:cubicBezTo>
                  <a:pt x="14850" y="5014"/>
                  <a:pt x="14006" y="3857"/>
                  <a:pt x="12825" y="3857"/>
                </a:cubicBezTo>
                <a:cubicBezTo>
                  <a:pt x="11475" y="3857"/>
                  <a:pt x="11475" y="3857"/>
                  <a:pt x="11475" y="3857"/>
                </a:cubicBezTo>
                <a:cubicBezTo>
                  <a:pt x="11475" y="2314"/>
                  <a:pt x="11475" y="2314"/>
                  <a:pt x="11475" y="2314"/>
                </a:cubicBezTo>
                <a:cubicBezTo>
                  <a:pt x="11475" y="964"/>
                  <a:pt x="10631" y="0"/>
                  <a:pt x="9450" y="0"/>
                </a:cubicBezTo>
                <a:cubicBezTo>
                  <a:pt x="5400" y="0"/>
                  <a:pt x="5400" y="0"/>
                  <a:pt x="5400" y="0"/>
                </a:cubicBezTo>
                <a:cubicBezTo>
                  <a:pt x="4219" y="0"/>
                  <a:pt x="3375" y="964"/>
                  <a:pt x="3375" y="2314"/>
                </a:cubicBezTo>
                <a:cubicBezTo>
                  <a:pt x="3375" y="3857"/>
                  <a:pt x="3375" y="3857"/>
                  <a:pt x="3375" y="3857"/>
                </a:cubicBezTo>
                <a:cubicBezTo>
                  <a:pt x="2025" y="3857"/>
                  <a:pt x="2025" y="3857"/>
                  <a:pt x="2025" y="3857"/>
                </a:cubicBezTo>
                <a:cubicBezTo>
                  <a:pt x="844" y="3857"/>
                  <a:pt x="0" y="4821"/>
                  <a:pt x="0" y="6171"/>
                </a:cubicBezTo>
                <a:cubicBezTo>
                  <a:pt x="0" y="19286"/>
                  <a:pt x="0" y="19286"/>
                  <a:pt x="0" y="19286"/>
                </a:cubicBezTo>
                <a:cubicBezTo>
                  <a:pt x="0" y="20443"/>
                  <a:pt x="844" y="21600"/>
                  <a:pt x="2025" y="21600"/>
                </a:cubicBezTo>
                <a:cubicBezTo>
                  <a:pt x="12825" y="21600"/>
                  <a:pt x="12825" y="21600"/>
                  <a:pt x="12825" y="21600"/>
                </a:cubicBezTo>
                <a:cubicBezTo>
                  <a:pt x="14006" y="21600"/>
                  <a:pt x="14850" y="20443"/>
                  <a:pt x="14850" y="19286"/>
                </a:cubicBezTo>
                <a:cubicBezTo>
                  <a:pt x="14850" y="16971"/>
                  <a:pt x="14850" y="16971"/>
                  <a:pt x="14850" y="16971"/>
                </a:cubicBezTo>
                <a:cubicBezTo>
                  <a:pt x="20419" y="20636"/>
                  <a:pt x="20419" y="20636"/>
                  <a:pt x="20419" y="20636"/>
                </a:cubicBezTo>
                <a:cubicBezTo>
                  <a:pt x="20756" y="21021"/>
                  <a:pt x="21600" y="20636"/>
                  <a:pt x="21600" y="20057"/>
                </a:cubicBezTo>
                <a:cubicBezTo>
                  <a:pt x="21600" y="5400"/>
                  <a:pt x="21600" y="5400"/>
                  <a:pt x="21600" y="5400"/>
                </a:cubicBezTo>
                <a:cubicBezTo>
                  <a:pt x="21600" y="4821"/>
                  <a:pt x="20756" y="4243"/>
                  <a:pt x="20250" y="4821"/>
                </a:cubicBezTo>
                <a:close/>
                <a:moveTo>
                  <a:pt x="6075" y="1543"/>
                </a:moveTo>
                <a:cubicBezTo>
                  <a:pt x="8775" y="1543"/>
                  <a:pt x="8775" y="1543"/>
                  <a:pt x="8775" y="1543"/>
                </a:cubicBezTo>
                <a:cubicBezTo>
                  <a:pt x="9450" y="1543"/>
                  <a:pt x="10125" y="2314"/>
                  <a:pt x="10125" y="3086"/>
                </a:cubicBezTo>
                <a:cubicBezTo>
                  <a:pt x="10125" y="3857"/>
                  <a:pt x="10125" y="3857"/>
                  <a:pt x="10125" y="3857"/>
                </a:cubicBezTo>
                <a:cubicBezTo>
                  <a:pt x="4725" y="3857"/>
                  <a:pt x="4725" y="3857"/>
                  <a:pt x="4725" y="3857"/>
                </a:cubicBezTo>
                <a:cubicBezTo>
                  <a:pt x="4725" y="3086"/>
                  <a:pt x="4725" y="3086"/>
                  <a:pt x="4725" y="3086"/>
                </a:cubicBezTo>
                <a:cubicBezTo>
                  <a:pt x="4725" y="2314"/>
                  <a:pt x="5400" y="1543"/>
                  <a:pt x="6075" y="1543"/>
                </a:cubicBezTo>
                <a:close/>
                <a:moveTo>
                  <a:pt x="20250" y="18514"/>
                </a:moveTo>
                <a:cubicBezTo>
                  <a:pt x="15694" y="15814"/>
                  <a:pt x="15694" y="15814"/>
                  <a:pt x="15694" y="15814"/>
                </a:cubicBezTo>
                <a:cubicBezTo>
                  <a:pt x="15188" y="15236"/>
                  <a:pt x="14513" y="15429"/>
                  <a:pt x="14175" y="15621"/>
                </a:cubicBezTo>
                <a:cubicBezTo>
                  <a:pt x="13838" y="15814"/>
                  <a:pt x="13500" y="16393"/>
                  <a:pt x="13500" y="16971"/>
                </a:cubicBezTo>
                <a:cubicBezTo>
                  <a:pt x="13500" y="16971"/>
                  <a:pt x="13500" y="17550"/>
                  <a:pt x="13500" y="18514"/>
                </a:cubicBezTo>
                <a:cubicBezTo>
                  <a:pt x="13500" y="19286"/>
                  <a:pt x="12825" y="20057"/>
                  <a:pt x="12150" y="20057"/>
                </a:cubicBezTo>
                <a:cubicBezTo>
                  <a:pt x="11306" y="20057"/>
                  <a:pt x="2700" y="20057"/>
                  <a:pt x="2700" y="20057"/>
                </a:cubicBezTo>
                <a:cubicBezTo>
                  <a:pt x="2025" y="20057"/>
                  <a:pt x="1350" y="19286"/>
                  <a:pt x="1350" y="18514"/>
                </a:cubicBezTo>
                <a:cubicBezTo>
                  <a:pt x="1350" y="6943"/>
                  <a:pt x="1350" y="6943"/>
                  <a:pt x="1350" y="6943"/>
                </a:cubicBezTo>
                <a:cubicBezTo>
                  <a:pt x="1350" y="6171"/>
                  <a:pt x="1856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3375" y="5400"/>
                  <a:pt x="3375" y="5400"/>
                  <a:pt x="3375" y="5400"/>
                </a:cubicBezTo>
                <a:cubicBezTo>
                  <a:pt x="3375" y="5400"/>
                  <a:pt x="3375" y="5400"/>
                  <a:pt x="3375" y="5400"/>
                </a:cubicBezTo>
                <a:cubicBezTo>
                  <a:pt x="11475" y="5400"/>
                  <a:pt x="11475" y="5400"/>
                  <a:pt x="11475" y="5400"/>
                </a:cubicBezTo>
                <a:cubicBezTo>
                  <a:pt x="11475" y="5400"/>
                  <a:pt x="11475" y="5400"/>
                  <a:pt x="11475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825" y="5400"/>
                  <a:pt x="13500" y="6171"/>
                  <a:pt x="13500" y="6943"/>
                </a:cubicBezTo>
                <a:cubicBezTo>
                  <a:pt x="13500" y="7907"/>
                  <a:pt x="13500" y="8486"/>
                  <a:pt x="13500" y="8486"/>
                </a:cubicBezTo>
                <a:cubicBezTo>
                  <a:pt x="13500" y="9064"/>
                  <a:pt x="13838" y="9643"/>
                  <a:pt x="14175" y="9836"/>
                </a:cubicBezTo>
                <a:cubicBezTo>
                  <a:pt x="14513" y="10029"/>
                  <a:pt x="15188" y="10221"/>
                  <a:pt x="15694" y="9836"/>
                </a:cubicBezTo>
                <a:cubicBezTo>
                  <a:pt x="20250" y="6943"/>
                  <a:pt x="20250" y="6943"/>
                  <a:pt x="20250" y="6943"/>
                </a:cubicBezTo>
                <a:cubicBezTo>
                  <a:pt x="20250" y="18514"/>
                  <a:pt x="20250" y="18514"/>
                  <a:pt x="20250" y="18514"/>
                </a:cubicBezTo>
                <a:close/>
              </a:path>
            </a:pathLst>
          </a:custGeom>
          <a:solidFill>
            <a:srgbClr val="FAFAFA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稻壳儿春秋广告/盗版必究        原创来源：http://chn.docer.com/works?userid=199329941#!/work_time"/>
          <p:cNvSpPr/>
          <p:nvPr/>
        </p:nvSpPr>
        <p:spPr>
          <a:xfrm>
            <a:off x="4980831" y="4369826"/>
            <a:ext cx="410794" cy="410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2" h="20772" extrusionOk="0">
                <a:moveTo>
                  <a:pt x="14154" y="1097"/>
                </a:moveTo>
                <a:cubicBezTo>
                  <a:pt x="2135" y="13115"/>
                  <a:pt x="2135" y="13115"/>
                  <a:pt x="2135" y="13115"/>
                </a:cubicBezTo>
                <a:cubicBezTo>
                  <a:pt x="674" y="14414"/>
                  <a:pt x="-463" y="19936"/>
                  <a:pt x="187" y="20585"/>
                </a:cubicBezTo>
                <a:cubicBezTo>
                  <a:pt x="999" y="21235"/>
                  <a:pt x="6358" y="20098"/>
                  <a:pt x="7657" y="18637"/>
                </a:cubicBezTo>
                <a:cubicBezTo>
                  <a:pt x="19675" y="6781"/>
                  <a:pt x="19675" y="6781"/>
                  <a:pt x="19675" y="6781"/>
                </a:cubicBezTo>
                <a:cubicBezTo>
                  <a:pt x="21137" y="5157"/>
                  <a:pt x="21137" y="2721"/>
                  <a:pt x="19675" y="1097"/>
                </a:cubicBezTo>
                <a:cubicBezTo>
                  <a:pt x="18051" y="-365"/>
                  <a:pt x="15615" y="-365"/>
                  <a:pt x="14154" y="1097"/>
                </a:cubicBezTo>
                <a:close/>
                <a:moveTo>
                  <a:pt x="3435" y="13602"/>
                </a:moveTo>
                <a:cubicBezTo>
                  <a:pt x="13179" y="3858"/>
                  <a:pt x="13179" y="3858"/>
                  <a:pt x="13179" y="3858"/>
                </a:cubicBezTo>
                <a:cubicBezTo>
                  <a:pt x="14478" y="5319"/>
                  <a:pt x="14478" y="5319"/>
                  <a:pt x="14478" y="5319"/>
                </a:cubicBezTo>
                <a:cubicBezTo>
                  <a:pt x="5059" y="14739"/>
                  <a:pt x="5059" y="14739"/>
                  <a:pt x="5059" y="14739"/>
                </a:cubicBezTo>
                <a:cubicBezTo>
                  <a:pt x="4734" y="14414"/>
                  <a:pt x="4734" y="14414"/>
                  <a:pt x="4734" y="14414"/>
                </a:cubicBezTo>
                <a:cubicBezTo>
                  <a:pt x="4409" y="14089"/>
                  <a:pt x="3922" y="13764"/>
                  <a:pt x="3435" y="13602"/>
                </a:cubicBezTo>
                <a:cubicBezTo>
                  <a:pt x="3435" y="13602"/>
                  <a:pt x="3435" y="13602"/>
                  <a:pt x="3435" y="13602"/>
                </a:cubicBezTo>
                <a:close/>
                <a:moveTo>
                  <a:pt x="1323" y="19449"/>
                </a:moveTo>
                <a:cubicBezTo>
                  <a:pt x="1161" y="19124"/>
                  <a:pt x="1811" y="16525"/>
                  <a:pt x="2623" y="14739"/>
                </a:cubicBezTo>
                <a:cubicBezTo>
                  <a:pt x="3272" y="14901"/>
                  <a:pt x="3760" y="15226"/>
                  <a:pt x="4247" y="15713"/>
                </a:cubicBezTo>
                <a:cubicBezTo>
                  <a:pt x="4896" y="16200"/>
                  <a:pt x="4896" y="16200"/>
                  <a:pt x="4896" y="16200"/>
                </a:cubicBezTo>
                <a:cubicBezTo>
                  <a:pt x="5384" y="16850"/>
                  <a:pt x="5708" y="17500"/>
                  <a:pt x="5871" y="18149"/>
                </a:cubicBezTo>
                <a:cubicBezTo>
                  <a:pt x="4084" y="18961"/>
                  <a:pt x="1648" y="19611"/>
                  <a:pt x="1323" y="19449"/>
                </a:cubicBezTo>
                <a:close/>
                <a:moveTo>
                  <a:pt x="7170" y="17337"/>
                </a:moveTo>
                <a:cubicBezTo>
                  <a:pt x="7170" y="17500"/>
                  <a:pt x="7008" y="17500"/>
                  <a:pt x="7008" y="17500"/>
                </a:cubicBezTo>
                <a:cubicBezTo>
                  <a:pt x="6845" y="16850"/>
                  <a:pt x="6683" y="16200"/>
                  <a:pt x="6196" y="15713"/>
                </a:cubicBezTo>
                <a:cubicBezTo>
                  <a:pt x="6033" y="15713"/>
                  <a:pt x="6033" y="15713"/>
                  <a:pt x="6033" y="15713"/>
                </a:cubicBezTo>
                <a:cubicBezTo>
                  <a:pt x="15453" y="6294"/>
                  <a:pt x="15453" y="6294"/>
                  <a:pt x="15453" y="6294"/>
                </a:cubicBezTo>
                <a:cubicBezTo>
                  <a:pt x="16914" y="7593"/>
                  <a:pt x="16914" y="7593"/>
                  <a:pt x="16914" y="7593"/>
                </a:cubicBezTo>
                <a:cubicBezTo>
                  <a:pt x="7170" y="17337"/>
                  <a:pt x="7170" y="17337"/>
                  <a:pt x="7170" y="17337"/>
                </a:cubicBezTo>
                <a:close/>
                <a:moveTo>
                  <a:pt x="18701" y="5806"/>
                </a:moveTo>
                <a:cubicBezTo>
                  <a:pt x="17726" y="6781"/>
                  <a:pt x="17726" y="6781"/>
                  <a:pt x="17726" y="6781"/>
                </a:cubicBezTo>
                <a:cubicBezTo>
                  <a:pt x="13991" y="3046"/>
                  <a:pt x="13991" y="3046"/>
                  <a:pt x="13991" y="3046"/>
                </a:cubicBezTo>
                <a:cubicBezTo>
                  <a:pt x="14966" y="2071"/>
                  <a:pt x="14966" y="2071"/>
                  <a:pt x="14966" y="2071"/>
                </a:cubicBezTo>
                <a:cubicBezTo>
                  <a:pt x="15940" y="934"/>
                  <a:pt x="17726" y="934"/>
                  <a:pt x="18701" y="2071"/>
                </a:cubicBezTo>
                <a:cubicBezTo>
                  <a:pt x="19838" y="3046"/>
                  <a:pt x="19838" y="4832"/>
                  <a:pt x="18701" y="5806"/>
                </a:cubicBezTo>
                <a:close/>
              </a:path>
            </a:pathLst>
          </a:custGeom>
          <a:solidFill>
            <a:srgbClr val="FAFAFA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稻壳儿春秋广告/盗版必究        原创来源：http://chn.docer.com/works?userid=199329941#!/work_time"/>
          <p:cNvSpPr/>
          <p:nvPr/>
        </p:nvSpPr>
        <p:spPr>
          <a:xfrm>
            <a:off x="4980831" y="2684526"/>
            <a:ext cx="410292" cy="410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21" y="19913"/>
                </a:moveTo>
                <a:cubicBezTo>
                  <a:pt x="20377" y="21262"/>
                  <a:pt x="14977" y="21600"/>
                  <a:pt x="10758" y="21600"/>
                </a:cubicBezTo>
                <a:cubicBezTo>
                  <a:pt x="6539" y="21600"/>
                  <a:pt x="1139" y="21262"/>
                  <a:pt x="127" y="19913"/>
                </a:cubicBezTo>
                <a:cubicBezTo>
                  <a:pt x="-42" y="19575"/>
                  <a:pt x="-42" y="19069"/>
                  <a:pt x="127" y="18731"/>
                </a:cubicBezTo>
                <a:cubicBezTo>
                  <a:pt x="971" y="16200"/>
                  <a:pt x="2658" y="15525"/>
                  <a:pt x="4008" y="15356"/>
                </a:cubicBezTo>
                <a:cubicBezTo>
                  <a:pt x="5189" y="15188"/>
                  <a:pt x="6202" y="14850"/>
                  <a:pt x="6708" y="14512"/>
                </a:cubicBezTo>
                <a:cubicBezTo>
                  <a:pt x="6708" y="14344"/>
                  <a:pt x="6708" y="13331"/>
                  <a:pt x="6708" y="12656"/>
                </a:cubicBezTo>
                <a:cubicBezTo>
                  <a:pt x="5527" y="11306"/>
                  <a:pt x="4683" y="9281"/>
                  <a:pt x="4683" y="7425"/>
                </a:cubicBezTo>
                <a:cubicBezTo>
                  <a:pt x="4683" y="3375"/>
                  <a:pt x="6708" y="0"/>
                  <a:pt x="10758" y="0"/>
                </a:cubicBezTo>
                <a:cubicBezTo>
                  <a:pt x="14808" y="0"/>
                  <a:pt x="16833" y="3375"/>
                  <a:pt x="16833" y="7425"/>
                </a:cubicBezTo>
                <a:cubicBezTo>
                  <a:pt x="16833" y="9281"/>
                  <a:pt x="15989" y="11306"/>
                  <a:pt x="14808" y="12656"/>
                </a:cubicBezTo>
                <a:cubicBezTo>
                  <a:pt x="14808" y="12994"/>
                  <a:pt x="14808" y="13331"/>
                  <a:pt x="14808" y="14512"/>
                </a:cubicBezTo>
                <a:cubicBezTo>
                  <a:pt x="15314" y="14850"/>
                  <a:pt x="16327" y="15188"/>
                  <a:pt x="17508" y="15356"/>
                </a:cubicBezTo>
                <a:cubicBezTo>
                  <a:pt x="18858" y="15525"/>
                  <a:pt x="20546" y="16200"/>
                  <a:pt x="21389" y="18731"/>
                </a:cubicBezTo>
                <a:cubicBezTo>
                  <a:pt x="21558" y="19069"/>
                  <a:pt x="21558" y="19575"/>
                  <a:pt x="21221" y="19913"/>
                </a:cubicBezTo>
                <a:close/>
                <a:moveTo>
                  <a:pt x="15483" y="7425"/>
                </a:moveTo>
                <a:cubicBezTo>
                  <a:pt x="15483" y="4050"/>
                  <a:pt x="13964" y="1350"/>
                  <a:pt x="10758" y="1350"/>
                </a:cubicBezTo>
                <a:cubicBezTo>
                  <a:pt x="7552" y="1350"/>
                  <a:pt x="6033" y="4050"/>
                  <a:pt x="6033" y="7425"/>
                </a:cubicBezTo>
                <a:cubicBezTo>
                  <a:pt x="6033" y="10125"/>
                  <a:pt x="8227" y="13500"/>
                  <a:pt x="10758" y="13500"/>
                </a:cubicBezTo>
                <a:cubicBezTo>
                  <a:pt x="13289" y="13500"/>
                  <a:pt x="15483" y="10125"/>
                  <a:pt x="15483" y="7425"/>
                </a:cubicBezTo>
                <a:close/>
                <a:moveTo>
                  <a:pt x="17171" y="16706"/>
                </a:moveTo>
                <a:cubicBezTo>
                  <a:pt x="15989" y="16537"/>
                  <a:pt x="14808" y="16031"/>
                  <a:pt x="14133" y="15694"/>
                </a:cubicBezTo>
                <a:cubicBezTo>
                  <a:pt x="13458" y="15356"/>
                  <a:pt x="13458" y="15356"/>
                  <a:pt x="13458" y="15356"/>
                </a:cubicBezTo>
                <a:cubicBezTo>
                  <a:pt x="13458" y="15356"/>
                  <a:pt x="13458" y="14512"/>
                  <a:pt x="13458" y="14006"/>
                </a:cubicBezTo>
                <a:cubicBezTo>
                  <a:pt x="12614" y="14512"/>
                  <a:pt x="11771" y="14850"/>
                  <a:pt x="10758" y="14850"/>
                </a:cubicBezTo>
                <a:cubicBezTo>
                  <a:pt x="9746" y="14850"/>
                  <a:pt x="8902" y="14512"/>
                  <a:pt x="8058" y="14006"/>
                </a:cubicBezTo>
                <a:cubicBezTo>
                  <a:pt x="8058" y="14512"/>
                  <a:pt x="8058" y="15356"/>
                  <a:pt x="8058" y="15356"/>
                </a:cubicBezTo>
                <a:cubicBezTo>
                  <a:pt x="7383" y="15694"/>
                  <a:pt x="7383" y="15694"/>
                  <a:pt x="7383" y="15694"/>
                </a:cubicBezTo>
                <a:cubicBezTo>
                  <a:pt x="6708" y="16031"/>
                  <a:pt x="5527" y="16537"/>
                  <a:pt x="4177" y="16706"/>
                </a:cubicBezTo>
                <a:cubicBezTo>
                  <a:pt x="3164" y="16875"/>
                  <a:pt x="2152" y="17213"/>
                  <a:pt x="1308" y="19069"/>
                </a:cubicBezTo>
                <a:cubicBezTo>
                  <a:pt x="1308" y="19237"/>
                  <a:pt x="2489" y="20250"/>
                  <a:pt x="10758" y="20250"/>
                </a:cubicBezTo>
                <a:cubicBezTo>
                  <a:pt x="19027" y="20250"/>
                  <a:pt x="20039" y="19237"/>
                  <a:pt x="20208" y="19069"/>
                </a:cubicBezTo>
                <a:cubicBezTo>
                  <a:pt x="19364" y="17213"/>
                  <a:pt x="18183" y="16875"/>
                  <a:pt x="17171" y="16706"/>
                </a:cubicBezTo>
                <a:close/>
              </a:path>
            </a:pathLst>
          </a:custGeom>
          <a:solidFill>
            <a:srgbClr val="FAFAFA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稻壳儿春秋广告/盗版必究        原创来源：http://chn.docer.com/works?userid=199329941#!/work_time"/>
          <p:cNvSpPr/>
          <p:nvPr/>
        </p:nvSpPr>
        <p:spPr>
          <a:xfrm>
            <a:off x="1130227" y="1815007"/>
            <a:ext cx="4139064" cy="2011680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稻壳儿春秋广告/盗版必究        原创来源：http://chn.docer.com/works?userid=199329941#!/work_time"/>
          <p:cNvSpPr/>
          <p:nvPr/>
        </p:nvSpPr>
        <p:spPr>
          <a:xfrm>
            <a:off x="6922709" y="1815007"/>
            <a:ext cx="4139064" cy="201168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>
          <a:xfrm>
            <a:off x="2733349" y="3303264"/>
            <a:ext cx="932821" cy="932821"/>
          </a:xfrm>
          <a:prstGeom prst="ellipse">
            <a:avLst/>
          </a:prstGeom>
          <a:solidFill>
            <a:srgbClr val="F8772E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1594122" y="4822950"/>
            <a:ext cx="3211274" cy="49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 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2697058" y="45151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稻壳儿春秋广告/盗版必究        原创来源：http://chn.docer.com/works?userid=199329941#!/work_time"/>
          <p:cNvSpPr/>
          <p:nvPr/>
        </p:nvSpPr>
        <p:spPr>
          <a:xfrm>
            <a:off x="8525831" y="3303264"/>
            <a:ext cx="932821" cy="932821"/>
          </a:xfrm>
          <a:prstGeom prst="ellipse">
            <a:avLst/>
          </a:prstGeom>
          <a:solidFill>
            <a:srgbClr val="50776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>
            <a:off x="7386604" y="4822950"/>
            <a:ext cx="3211274" cy="49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 </a:t>
            </a: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8489540" y="45151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4" name="稻壳儿春秋广告/盗版必究        原创来源：http://chn.docer.com/works?userid=199329941#!/work_time"/>
          <p:cNvSpPr/>
          <p:nvPr/>
        </p:nvSpPr>
        <p:spPr>
          <a:xfrm>
            <a:off x="8778377" y="3582853"/>
            <a:ext cx="427728" cy="373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7" h="21422" extrusionOk="0">
                <a:moveTo>
                  <a:pt x="11981" y="11586"/>
                </a:moveTo>
                <a:cubicBezTo>
                  <a:pt x="11981" y="11393"/>
                  <a:pt x="11644" y="11393"/>
                  <a:pt x="11475" y="11393"/>
                </a:cubicBezTo>
                <a:cubicBezTo>
                  <a:pt x="11306" y="11393"/>
                  <a:pt x="11138" y="11393"/>
                  <a:pt x="10969" y="11586"/>
                </a:cubicBezTo>
                <a:cubicBezTo>
                  <a:pt x="8944" y="13901"/>
                  <a:pt x="8944" y="13901"/>
                  <a:pt x="8944" y="13901"/>
                </a:cubicBezTo>
                <a:cubicBezTo>
                  <a:pt x="8775" y="14093"/>
                  <a:pt x="8775" y="14672"/>
                  <a:pt x="8944" y="15058"/>
                </a:cubicBezTo>
                <a:cubicBezTo>
                  <a:pt x="9281" y="15443"/>
                  <a:pt x="9788" y="15443"/>
                  <a:pt x="10125" y="15058"/>
                </a:cubicBezTo>
                <a:cubicBezTo>
                  <a:pt x="10800" y="14093"/>
                  <a:pt x="10800" y="14093"/>
                  <a:pt x="10800" y="14093"/>
                </a:cubicBezTo>
                <a:cubicBezTo>
                  <a:pt x="10800" y="20651"/>
                  <a:pt x="10800" y="20651"/>
                  <a:pt x="10800" y="20651"/>
                </a:cubicBezTo>
                <a:cubicBezTo>
                  <a:pt x="10800" y="21036"/>
                  <a:pt x="11138" y="21422"/>
                  <a:pt x="11475" y="21422"/>
                </a:cubicBezTo>
                <a:cubicBezTo>
                  <a:pt x="11475" y="21422"/>
                  <a:pt x="11475" y="21422"/>
                  <a:pt x="11475" y="21422"/>
                </a:cubicBezTo>
                <a:cubicBezTo>
                  <a:pt x="11813" y="21422"/>
                  <a:pt x="12150" y="21036"/>
                  <a:pt x="12150" y="20651"/>
                </a:cubicBezTo>
                <a:cubicBezTo>
                  <a:pt x="12150" y="14093"/>
                  <a:pt x="12150" y="14093"/>
                  <a:pt x="12150" y="14093"/>
                </a:cubicBezTo>
                <a:cubicBezTo>
                  <a:pt x="12994" y="15058"/>
                  <a:pt x="12994" y="15058"/>
                  <a:pt x="12994" y="15058"/>
                </a:cubicBezTo>
                <a:cubicBezTo>
                  <a:pt x="13162" y="15443"/>
                  <a:pt x="13669" y="15443"/>
                  <a:pt x="14006" y="15058"/>
                </a:cubicBezTo>
                <a:cubicBezTo>
                  <a:pt x="14344" y="14672"/>
                  <a:pt x="14344" y="14093"/>
                  <a:pt x="14006" y="13901"/>
                </a:cubicBezTo>
                <a:cubicBezTo>
                  <a:pt x="11981" y="11586"/>
                  <a:pt x="11981" y="11586"/>
                  <a:pt x="11981" y="11586"/>
                </a:cubicBezTo>
                <a:close/>
                <a:moveTo>
                  <a:pt x="18731" y="8115"/>
                </a:moveTo>
                <a:cubicBezTo>
                  <a:pt x="18731" y="8115"/>
                  <a:pt x="18731" y="8115"/>
                  <a:pt x="18731" y="8115"/>
                </a:cubicBezTo>
                <a:cubicBezTo>
                  <a:pt x="19069" y="6379"/>
                  <a:pt x="18731" y="4451"/>
                  <a:pt x="17044" y="2136"/>
                </a:cubicBezTo>
                <a:cubicBezTo>
                  <a:pt x="16031" y="979"/>
                  <a:pt x="14513" y="15"/>
                  <a:pt x="12994" y="15"/>
                </a:cubicBezTo>
                <a:cubicBezTo>
                  <a:pt x="10462" y="-178"/>
                  <a:pt x="8269" y="1558"/>
                  <a:pt x="7256" y="3872"/>
                </a:cubicBezTo>
                <a:cubicBezTo>
                  <a:pt x="7256" y="3872"/>
                  <a:pt x="7256" y="3872"/>
                  <a:pt x="7256" y="3872"/>
                </a:cubicBezTo>
                <a:cubicBezTo>
                  <a:pt x="6919" y="3872"/>
                  <a:pt x="6581" y="3679"/>
                  <a:pt x="6244" y="3872"/>
                </a:cubicBezTo>
                <a:cubicBezTo>
                  <a:pt x="5569" y="3872"/>
                  <a:pt x="4894" y="4065"/>
                  <a:pt x="4388" y="4643"/>
                </a:cubicBezTo>
                <a:cubicBezTo>
                  <a:pt x="2025" y="6572"/>
                  <a:pt x="1856" y="8115"/>
                  <a:pt x="2025" y="9465"/>
                </a:cubicBezTo>
                <a:cubicBezTo>
                  <a:pt x="2025" y="9658"/>
                  <a:pt x="2025" y="9658"/>
                  <a:pt x="2025" y="9658"/>
                </a:cubicBezTo>
                <a:cubicBezTo>
                  <a:pt x="844" y="10236"/>
                  <a:pt x="0" y="11779"/>
                  <a:pt x="0" y="13322"/>
                </a:cubicBezTo>
                <a:cubicBezTo>
                  <a:pt x="0" y="14093"/>
                  <a:pt x="0" y="14093"/>
                  <a:pt x="0" y="14093"/>
                </a:cubicBezTo>
                <a:cubicBezTo>
                  <a:pt x="0" y="16408"/>
                  <a:pt x="1687" y="18336"/>
                  <a:pt x="3713" y="18336"/>
                </a:cubicBezTo>
                <a:cubicBezTo>
                  <a:pt x="6750" y="18336"/>
                  <a:pt x="6750" y="18336"/>
                  <a:pt x="6750" y="18336"/>
                </a:cubicBezTo>
                <a:cubicBezTo>
                  <a:pt x="6750" y="18336"/>
                  <a:pt x="6750" y="18336"/>
                  <a:pt x="6750" y="18336"/>
                </a:cubicBezTo>
                <a:cubicBezTo>
                  <a:pt x="7088" y="18336"/>
                  <a:pt x="7425" y="17951"/>
                  <a:pt x="7425" y="17565"/>
                </a:cubicBezTo>
                <a:cubicBezTo>
                  <a:pt x="7425" y="17179"/>
                  <a:pt x="7088" y="16793"/>
                  <a:pt x="6750" y="16793"/>
                </a:cubicBezTo>
                <a:cubicBezTo>
                  <a:pt x="4050" y="16793"/>
                  <a:pt x="4050" y="16793"/>
                  <a:pt x="4050" y="16793"/>
                </a:cubicBezTo>
                <a:cubicBezTo>
                  <a:pt x="2531" y="16793"/>
                  <a:pt x="1350" y="15443"/>
                  <a:pt x="1350" y="13708"/>
                </a:cubicBezTo>
                <a:cubicBezTo>
                  <a:pt x="1350" y="12165"/>
                  <a:pt x="2531" y="10815"/>
                  <a:pt x="3881" y="10622"/>
                </a:cubicBezTo>
                <a:cubicBezTo>
                  <a:pt x="3544" y="10043"/>
                  <a:pt x="3375" y="9465"/>
                  <a:pt x="3375" y="8693"/>
                </a:cubicBezTo>
                <a:cubicBezTo>
                  <a:pt x="3375" y="6765"/>
                  <a:pt x="4725" y="5222"/>
                  <a:pt x="6412" y="5222"/>
                </a:cubicBezTo>
                <a:cubicBezTo>
                  <a:pt x="7088" y="5222"/>
                  <a:pt x="7762" y="5415"/>
                  <a:pt x="8100" y="5993"/>
                </a:cubicBezTo>
                <a:cubicBezTo>
                  <a:pt x="8606" y="3293"/>
                  <a:pt x="10462" y="1365"/>
                  <a:pt x="12825" y="1365"/>
                </a:cubicBezTo>
                <a:cubicBezTo>
                  <a:pt x="15356" y="1365"/>
                  <a:pt x="17550" y="3872"/>
                  <a:pt x="17550" y="6765"/>
                </a:cubicBezTo>
                <a:cubicBezTo>
                  <a:pt x="17550" y="7729"/>
                  <a:pt x="17381" y="8501"/>
                  <a:pt x="17044" y="9079"/>
                </a:cubicBezTo>
                <a:cubicBezTo>
                  <a:pt x="18900" y="9272"/>
                  <a:pt x="20250" y="11008"/>
                  <a:pt x="20250" y="12936"/>
                </a:cubicBezTo>
                <a:cubicBezTo>
                  <a:pt x="20250" y="15058"/>
                  <a:pt x="18731" y="16793"/>
                  <a:pt x="16875" y="16793"/>
                </a:cubicBezTo>
                <a:cubicBezTo>
                  <a:pt x="16200" y="16793"/>
                  <a:pt x="16200" y="16793"/>
                  <a:pt x="16200" y="16793"/>
                </a:cubicBezTo>
                <a:cubicBezTo>
                  <a:pt x="15862" y="16793"/>
                  <a:pt x="15525" y="17179"/>
                  <a:pt x="15525" y="17565"/>
                </a:cubicBezTo>
                <a:cubicBezTo>
                  <a:pt x="15525" y="17951"/>
                  <a:pt x="15862" y="18336"/>
                  <a:pt x="16200" y="18336"/>
                </a:cubicBezTo>
                <a:cubicBezTo>
                  <a:pt x="16200" y="18336"/>
                  <a:pt x="16200" y="18336"/>
                  <a:pt x="16200" y="18336"/>
                </a:cubicBezTo>
                <a:cubicBezTo>
                  <a:pt x="16538" y="18336"/>
                  <a:pt x="16538" y="18336"/>
                  <a:pt x="16538" y="18336"/>
                </a:cubicBezTo>
                <a:cubicBezTo>
                  <a:pt x="19069" y="18336"/>
                  <a:pt x="21431" y="16215"/>
                  <a:pt x="21431" y="13322"/>
                </a:cubicBezTo>
                <a:cubicBezTo>
                  <a:pt x="21600" y="11008"/>
                  <a:pt x="20419" y="8886"/>
                  <a:pt x="18731" y="811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6" name="稻壳儿春秋广告/盗版必究        原创来源：http://chn.docer.com/works?userid=199329941#!/work_time"/>
          <p:cNvSpPr/>
          <p:nvPr/>
        </p:nvSpPr>
        <p:spPr>
          <a:xfrm>
            <a:off x="2984373" y="3631549"/>
            <a:ext cx="430773" cy="295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94" y="21600"/>
                  <a:pt x="0" y="16691"/>
                  <a:pt x="0" y="10800"/>
                </a:cubicBezTo>
                <a:cubicBezTo>
                  <a:pt x="0" y="4909"/>
                  <a:pt x="4894" y="0"/>
                  <a:pt x="10800" y="0"/>
                </a:cubicBezTo>
                <a:cubicBezTo>
                  <a:pt x="16706" y="0"/>
                  <a:pt x="21600" y="4909"/>
                  <a:pt x="21600" y="10800"/>
                </a:cubicBezTo>
                <a:cubicBezTo>
                  <a:pt x="21600" y="16691"/>
                  <a:pt x="16706" y="21600"/>
                  <a:pt x="10800" y="21600"/>
                </a:cubicBezTo>
                <a:close/>
                <a:moveTo>
                  <a:pt x="10800" y="1964"/>
                </a:moveTo>
                <a:cubicBezTo>
                  <a:pt x="5569" y="1964"/>
                  <a:pt x="1350" y="5891"/>
                  <a:pt x="1350" y="10800"/>
                </a:cubicBezTo>
                <a:cubicBezTo>
                  <a:pt x="1350" y="15709"/>
                  <a:pt x="5569" y="19636"/>
                  <a:pt x="10800" y="19636"/>
                </a:cubicBezTo>
                <a:cubicBezTo>
                  <a:pt x="16031" y="19636"/>
                  <a:pt x="20250" y="15709"/>
                  <a:pt x="20250" y="10800"/>
                </a:cubicBezTo>
                <a:cubicBezTo>
                  <a:pt x="20250" y="5891"/>
                  <a:pt x="16031" y="1964"/>
                  <a:pt x="10800" y="1964"/>
                </a:cubicBezTo>
                <a:close/>
                <a:moveTo>
                  <a:pt x="10800" y="16691"/>
                </a:moveTo>
                <a:cubicBezTo>
                  <a:pt x="8606" y="16691"/>
                  <a:pt x="6750" y="13991"/>
                  <a:pt x="6750" y="10800"/>
                </a:cubicBezTo>
                <a:cubicBezTo>
                  <a:pt x="6750" y="7609"/>
                  <a:pt x="8606" y="4909"/>
                  <a:pt x="10800" y="4909"/>
                </a:cubicBezTo>
                <a:cubicBezTo>
                  <a:pt x="12994" y="4909"/>
                  <a:pt x="14850" y="7609"/>
                  <a:pt x="14850" y="10800"/>
                </a:cubicBezTo>
                <a:cubicBezTo>
                  <a:pt x="14850" y="13991"/>
                  <a:pt x="12994" y="16691"/>
                  <a:pt x="10800" y="16691"/>
                </a:cubicBezTo>
                <a:close/>
                <a:moveTo>
                  <a:pt x="10800" y="6873"/>
                </a:moveTo>
                <a:cubicBezTo>
                  <a:pt x="9281" y="6873"/>
                  <a:pt x="8100" y="8591"/>
                  <a:pt x="8100" y="10800"/>
                </a:cubicBezTo>
                <a:cubicBezTo>
                  <a:pt x="8100" y="13009"/>
                  <a:pt x="9281" y="14727"/>
                  <a:pt x="10800" y="14727"/>
                </a:cubicBezTo>
                <a:cubicBezTo>
                  <a:pt x="12319" y="14727"/>
                  <a:pt x="13500" y="13009"/>
                  <a:pt x="13500" y="10800"/>
                </a:cubicBezTo>
                <a:cubicBezTo>
                  <a:pt x="13500" y="8591"/>
                  <a:pt x="12319" y="6873"/>
                  <a:pt x="10800" y="687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稻壳儿春秋广告/盗版必究        原创来源：http://chn.docer.com/works?userid=199329941#!/work_time"/>
          <p:cNvSpPr/>
          <p:nvPr/>
        </p:nvSpPr>
        <p:spPr>
          <a:xfrm>
            <a:off x="4110639" y="2528075"/>
            <a:ext cx="1245994" cy="1245994"/>
          </a:xfrm>
          <a:prstGeom prst="ellipse">
            <a:avLst/>
          </a:prstGeom>
          <a:solidFill>
            <a:srgbClr val="50776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89000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>
            <a:off x="2923524" y="2549043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稻壳儿春秋广告/盗版必究        原创来源：http://chn.docer.com/works?userid=199329941#!/work_time"/>
          <p:cNvSpPr txBox="1"/>
          <p:nvPr/>
        </p:nvSpPr>
        <p:spPr>
          <a:xfrm>
            <a:off x="1051477" y="2948945"/>
            <a:ext cx="2970588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 </a:t>
            </a:r>
          </a:p>
        </p:txBody>
      </p:sp>
      <p:sp>
        <p:nvSpPr>
          <p:cNvPr id="27" name="稻壳儿春秋广告/盗版必究        原创来源：http://chn.docer.com/works?userid=199329941#!/work_time"/>
          <p:cNvSpPr/>
          <p:nvPr/>
        </p:nvSpPr>
        <p:spPr>
          <a:xfrm flipH="1">
            <a:off x="6835368" y="2528075"/>
            <a:ext cx="1245994" cy="1245994"/>
          </a:xfrm>
          <a:prstGeom prst="ellipse">
            <a:avLst/>
          </a:prstGeom>
          <a:solidFill>
            <a:srgbClr val="E31D5F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59000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 flipH="1">
            <a:off x="8169936" y="2549043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稻壳儿春秋广告/盗版必究        原创来源：http://chn.docer.com/works?userid=199329941#!/work_time"/>
          <p:cNvSpPr txBox="1"/>
          <p:nvPr/>
        </p:nvSpPr>
        <p:spPr>
          <a:xfrm flipH="1">
            <a:off x="8169936" y="2948945"/>
            <a:ext cx="2970588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 </a:t>
            </a:r>
          </a:p>
        </p:txBody>
      </p:sp>
      <p:sp>
        <p:nvSpPr>
          <p:cNvPr id="30" name="稻壳儿春秋广告/盗版必究        原创来源：http://chn.docer.com/works?userid=199329941#!/work_time"/>
          <p:cNvSpPr/>
          <p:nvPr/>
        </p:nvSpPr>
        <p:spPr>
          <a:xfrm flipH="1">
            <a:off x="5234883" y="2289954"/>
            <a:ext cx="1722236" cy="1722236"/>
          </a:xfrm>
          <a:prstGeom prst="ellipse">
            <a:avLst/>
          </a:prstGeom>
          <a:solidFill>
            <a:srgbClr val="F8772E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99000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 flipH="1">
            <a:off x="5546730" y="4095967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 flipH="1">
            <a:off x="4610706" y="4495869"/>
            <a:ext cx="2970588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854201" y="2090936"/>
            <a:ext cx="3951525" cy="1075852"/>
          </a:xfrm>
          <a:prstGeom prst="parallelogram">
            <a:avLst/>
          </a:prstGeom>
          <a:noFill/>
          <a:ln w="19050">
            <a:solidFill>
              <a:srgbClr val="F8772E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854201" y="4220753"/>
            <a:ext cx="3951525" cy="1075852"/>
          </a:xfrm>
          <a:prstGeom prst="parallelogram">
            <a:avLst/>
          </a:prstGeom>
          <a:noFill/>
          <a:ln w="19050">
            <a:solidFill>
              <a:srgbClr val="E31D5F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282702" y="2212807"/>
            <a:ext cx="1143000" cy="832110"/>
          </a:xfrm>
          <a:prstGeom prst="parallelogram">
            <a:avLst/>
          </a:prstGeom>
          <a:solidFill>
            <a:srgbClr val="F877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282702" y="4342624"/>
            <a:ext cx="1143000" cy="832110"/>
          </a:xfrm>
          <a:prstGeom prst="parallelogram">
            <a:avLst/>
          </a:prstGeom>
          <a:solidFill>
            <a:srgbClr val="E31D5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957774" y="2090936"/>
            <a:ext cx="3951525" cy="1075852"/>
          </a:xfrm>
          <a:prstGeom prst="parallelogram">
            <a:avLst/>
          </a:prstGeom>
          <a:noFill/>
          <a:ln w="19050">
            <a:solidFill>
              <a:srgbClr val="50776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957774" y="4220753"/>
            <a:ext cx="3951525" cy="1075852"/>
          </a:xfrm>
          <a:prstGeom prst="parallelogram">
            <a:avLst/>
          </a:prstGeom>
          <a:noFill/>
          <a:ln w="19050">
            <a:solidFill>
              <a:srgbClr val="364532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386275" y="2212807"/>
            <a:ext cx="1143000" cy="832110"/>
          </a:xfrm>
          <a:prstGeom prst="parallelogram">
            <a:avLst/>
          </a:prstGeom>
          <a:solidFill>
            <a:srgbClr val="5077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386275" y="4342624"/>
            <a:ext cx="1143000" cy="832110"/>
          </a:xfrm>
          <a:prstGeom prst="parallelogram">
            <a:avLst/>
          </a:prstGeom>
          <a:solidFill>
            <a:srgbClr val="36453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稻壳儿春秋广告/盗版必究        原创来源：http://chn.docer.com/works?userid=199329941#!/work_time"/>
          <p:cNvSpPr txBox="1"/>
          <p:nvPr/>
        </p:nvSpPr>
        <p:spPr>
          <a:xfrm>
            <a:off x="2574034" y="2222597"/>
            <a:ext cx="281296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39" name="稻壳儿春秋广告/盗版必究        原创来源：http://chn.docer.com/works?userid=199329941#!/work_time"/>
          <p:cNvSpPr txBox="1"/>
          <p:nvPr/>
        </p:nvSpPr>
        <p:spPr>
          <a:xfrm>
            <a:off x="7677607" y="2222597"/>
            <a:ext cx="281296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40" name="稻壳儿春秋广告/盗版必究        原创来源：http://chn.docer.com/works?userid=199329941#!/work_time"/>
          <p:cNvSpPr txBox="1"/>
          <p:nvPr/>
        </p:nvSpPr>
        <p:spPr>
          <a:xfrm>
            <a:off x="2574034" y="4362204"/>
            <a:ext cx="281296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41" name="稻壳儿春秋广告/盗版必究        原创来源：http://chn.docer.com/works?userid=199329941#!/work_time"/>
          <p:cNvSpPr txBox="1"/>
          <p:nvPr/>
        </p:nvSpPr>
        <p:spPr>
          <a:xfrm>
            <a:off x="7677607" y="4362204"/>
            <a:ext cx="281296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42" name="稻壳儿春秋广告/盗版必究        原创来源：http://chn.docer.com/works?userid=199329941#!/work_time"/>
          <p:cNvSpPr/>
          <p:nvPr/>
        </p:nvSpPr>
        <p:spPr>
          <a:xfrm>
            <a:off x="6748806" y="4553780"/>
            <a:ext cx="416626" cy="429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19" y="13500"/>
                </a:moveTo>
                <a:cubicBezTo>
                  <a:pt x="16026" y="13500"/>
                  <a:pt x="14632" y="14175"/>
                  <a:pt x="13935" y="15356"/>
                </a:cubicBezTo>
                <a:cubicBezTo>
                  <a:pt x="7839" y="12656"/>
                  <a:pt x="7839" y="12656"/>
                  <a:pt x="7839" y="12656"/>
                </a:cubicBezTo>
                <a:cubicBezTo>
                  <a:pt x="8187" y="12150"/>
                  <a:pt x="8361" y="11475"/>
                  <a:pt x="8361" y="10800"/>
                </a:cubicBezTo>
                <a:cubicBezTo>
                  <a:pt x="8361" y="10125"/>
                  <a:pt x="8187" y="9619"/>
                  <a:pt x="8013" y="9113"/>
                </a:cubicBezTo>
                <a:cubicBezTo>
                  <a:pt x="14110" y="6412"/>
                  <a:pt x="14110" y="6412"/>
                  <a:pt x="14110" y="6412"/>
                </a:cubicBezTo>
                <a:cubicBezTo>
                  <a:pt x="14806" y="7425"/>
                  <a:pt x="16026" y="8100"/>
                  <a:pt x="17419" y="8100"/>
                </a:cubicBezTo>
                <a:cubicBezTo>
                  <a:pt x="19684" y="8100"/>
                  <a:pt x="21600" y="6244"/>
                  <a:pt x="21600" y="4050"/>
                </a:cubicBezTo>
                <a:cubicBezTo>
                  <a:pt x="21600" y="1856"/>
                  <a:pt x="19684" y="0"/>
                  <a:pt x="17419" y="0"/>
                </a:cubicBezTo>
                <a:cubicBezTo>
                  <a:pt x="15155" y="0"/>
                  <a:pt x="13239" y="1856"/>
                  <a:pt x="13239" y="4050"/>
                </a:cubicBezTo>
                <a:cubicBezTo>
                  <a:pt x="13239" y="4388"/>
                  <a:pt x="13239" y="4894"/>
                  <a:pt x="13413" y="5231"/>
                </a:cubicBezTo>
                <a:cubicBezTo>
                  <a:pt x="7142" y="7931"/>
                  <a:pt x="7142" y="7931"/>
                  <a:pt x="7142" y="7931"/>
                </a:cubicBezTo>
                <a:cubicBezTo>
                  <a:pt x="6445" y="7256"/>
                  <a:pt x="5400" y="6750"/>
                  <a:pt x="4181" y="6750"/>
                </a:cubicBezTo>
                <a:cubicBezTo>
                  <a:pt x="1916" y="6750"/>
                  <a:pt x="0" y="8606"/>
                  <a:pt x="0" y="10800"/>
                </a:cubicBezTo>
                <a:cubicBezTo>
                  <a:pt x="0" y="12994"/>
                  <a:pt x="1916" y="14850"/>
                  <a:pt x="4181" y="14850"/>
                </a:cubicBezTo>
                <a:cubicBezTo>
                  <a:pt x="5226" y="14850"/>
                  <a:pt x="6271" y="14513"/>
                  <a:pt x="6968" y="13838"/>
                </a:cubicBezTo>
                <a:cubicBezTo>
                  <a:pt x="13413" y="16538"/>
                  <a:pt x="13413" y="16538"/>
                  <a:pt x="13413" y="16538"/>
                </a:cubicBezTo>
                <a:cubicBezTo>
                  <a:pt x="13239" y="16875"/>
                  <a:pt x="13239" y="17213"/>
                  <a:pt x="13239" y="17550"/>
                </a:cubicBezTo>
                <a:cubicBezTo>
                  <a:pt x="13239" y="19744"/>
                  <a:pt x="15155" y="21600"/>
                  <a:pt x="17419" y="21600"/>
                </a:cubicBezTo>
                <a:cubicBezTo>
                  <a:pt x="19684" y="21600"/>
                  <a:pt x="21600" y="19744"/>
                  <a:pt x="21600" y="17550"/>
                </a:cubicBezTo>
                <a:cubicBezTo>
                  <a:pt x="21600" y="15356"/>
                  <a:pt x="19684" y="13500"/>
                  <a:pt x="17419" y="13500"/>
                </a:cubicBezTo>
                <a:close/>
                <a:moveTo>
                  <a:pt x="17419" y="1350"/>
                </a:moveTo>
                <a:cubicBezTo>
                  <a:pt x="18987" y="1350"/>
                  <a:pt x="20206" y="2531"/>
                  <a:pt x="20206" y="4050"/>
                </a:cubicBezTo>
                <a:cubicBezTo>
                  <a:pt x="20206" y="5569"/>
                  <a:pt x="18987" y="6750"/>
                  <a:pt x="17419" y="6750"/>
                </a:cubicBezTo>
                <a:cubicBezTo>
                  <a:pt x="15852" y="6750"/>
                  <a:pt x="14632" y="5569"/>
                  <a:pt x="14632" y="4050"/>
                </a:cubicBezTo>
                <a:cubicBezTo>
                  <a:pt x="14632" y="2531"/>
                  <a:pt x="15852" y="1350"/>
                  <a:pt x="17419" y="1350"/>
                </a:cubicBezTo>
                <a:close/>
                <a:moveTo>
                  <a:pt x="4181" y="13500"/>
                </a:moveTo>
                <a:cubicBezTo>
                  <a:pt x="2613" y="13500"/>
                  <a:pt x="1394" y="12319"/>
                  <a:pt x="1394" y="10800"/>
                </a:cubicBezTo>
                <a:cubicBezTo>
                  <a:pt x="1394" y="9281"/>
                  <a:pt x="2613" y="8100"/>
                  <a:pt x="4181" y="8100"/>
                </a:cubicBezTo>
                <a:cubicBezTo>
                  <a:pt x="5748" y="8100"/>
                  <a:pt x="6968" y="9281"/>
                  <a:pt x="6968" y="10800"/>
                </a:cubicBezTo>
                <a:cubicBezTo>
                  <a:pt x="6968" y="12319"/>
                  <a:pt x="5748" y="13500"/>
                  <a:pt x="4181" y="13500"/>
                </a:cubicBezTo>
                <a:close/>
                <a:moveTo>
                  <a:pt x="17419" y="20250"/>
                </a:moveTo>
                <a:cubicBezTo>
                  <a:pt x="15852" y="20250"/>
                  <a:pt x="14632" y="19069"/>
                  <a:pt x="14632" y="17550"/>
                </a:cubicBezTo>
                <a:cubicBezTo>
                  <a:pt x="14632" y="16031"/>
                  <a:pt x="15852" y="14850"/>
                  <a:pt x="17419" y="14850"/>
                </a:cubicBezTo>
                <a:cubicBezTo>
                  <a:pt x="18987" y="14850"/>
                  <a:pt x="20206" y="16031"/>
                  <a:pt x="20206" y="17550"/>
                </a:cubicBezTo>
                <a:cubicBezTo>
                  <a:pt x="20206" y="19069"/>
                  <a:pt x="18987" y="20250"/>
                  <a:pt x="17419" y="2025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43" name="稻壳儿春秋广告/盗版必究        原创来源：http://chn.docer.com/works?userid=199329941#!/work_time"/>
          <p:cNvSpPr/>
          <p:nvPr/>
        </p:nvSpPr>
        <p:spPr>
          <a:xfrm>
            <a:off x="1650924" y="4544698"/>
            <a:ext cx="429378" cy="427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17550"/>
                </a:moveTo>
                <a:cubicBezTo>
                  <a:pt x="16875" y="17550"/>
                  <a:pt x="16875" y="17550"/>
                  <a:pt x="16875" y="17550"/>
                </a:cubicBezTo>
                <a:cubicBezTo>
                  <a:pt x="16875" y="20250"/>
                  <a:pt x="16875" y="20250"/>
                  <a:pt x="16875" y="20250"/>
                </a:cubicBezTo>
                <a:cubicBezTo>
                  <a:pt x="16875" y="21094"/>
                  <a:pt x="16200" y="21600"/>
                  <a:pt x="15525" y="21600"/>
                </a:cubicBezTo>
                <a:cubicBezTo>
                  <a:pt x="6075" y="21600"/>
                  <a:pt x="6075" y="21600"/>
                  <a:pt x="6075" y="21600"/>
                </a:cubicBezTo>
                <a:cubicBezTo>
                  <a:pt x="5400" y="21600"/>
                  <a:pt x="4725" y="21094"/>
                  <a:pt x="4725" y="20250"/>
                </a:cubicBezTo>
                <a:cubicBezTo>
                  <a:pt x="4725" y="17550"/>
                  <a:pt x="4725" y="17550"/>
                  <a:pt x="4725" y="17550"/>
                </a:cubicBezTo>
                <a:cubicBezTo>
                  <a:pt x="2025" y="17550"/>
                  <a:pt x="2025" y="17550"/>
                  <a:pt x="2025" y="17550"/>
                </a:cubicBezTo>
                <a:cubicBezTo>
                  <a:pt x="844" y="17550"/>
                  <a:pt x="0" y="16706"/>
                  <a:pt x="0" y="15525"/>
                </a:cubicBezTo>
                <a:cubicBezTo>
                  <a:pt x="0" y="7425"/>
                  <a:pt x="0" y="7425"/>
                  <a:pt x="0" y="7425"/>
                </a:cubicBezTo>
                <a:cubicBezTo>
                  <a:pt x="0" y="6244"/>
                  <a:pt x="844" y="5400"/>
                  <a:pt x="2025" y="5400"/>
                </a:cubicBezTo>
                <a:cubicBezTo>
                  <a:pt x="4725" y="5400"/>
                  <a:pt x="4725" y="5400"/>
                  <a:pt x="4725" y="5400"/>
                </a:cubicBezTo>
                <a:cubicBezTo>
                  <a:pt x="4725" y="1350"/>
                  <a:pt x="4725" y="1350"/>
                  <a:pt x="4725" y="1350"/>
                </a:cubicBezTo>
                <a:cubicBezTo>
                  <a:pt x="4725" y="675"/>
                  <a:pt x="5400" y="0"/>
                  <a:pt x="6075" y="0"/>
                </a:cubicBezTo>
                <a:cubicBezTo>
                  <a:pt x="15525" y="0"/>
                  <a:pt x="15525" y="0"/>
                  <a:pt x="15525" y="0"/>
                </a:cubicBezTo>
                <a:cubicBezTo>
                  <a:pt x="16200" y="0"/>
                  <a:pt x="16875" y="675"/>
                  <a:pt x="16875" y="1350"/>
                </a:cubicBezTo>
                <a:cubicBezTo>
                  <a:pt x="16875" y="5400"/>
                  <a:pt x="16875" y="5400"/>
                  <a:pt x="16875" y="5400"/>
                </a:cubicBezTo>
                <a:cubicBezTo>
                  <a:pt x="19575" y="5400"/>
                  <a:pt x="19575" y="5400"/>
                  <a:pt x="19575" y="5400"/>
                </a:cubicBezTo>
                <a:cubicBezTo>
                  <a:pt x="20756" y="5400"/>
                  <a:pt x="21600" y="6244"/>
                  <a:pt x="21600" y="7425"/>
                </a:cubicBezTo>
                <a:cubicBezTo>
                  <a:pt x="21600" y="15525"/>
                  <a:pt x="21600" y="15525"/>
                  <a:pt x="21600" y="15525"/>
                </a:cubicBezTo>
                <a:cubicBezTo>
                  <a:pt x="21600" y="16706"/>
                  <a:pt x="20756" y="17550"/>
                  <a:pt x="19575" y="17550"/>
                </a:cubicBezTo>
                <a:close/>
                <a:moveTo>
                  <a:pt x="6075" y="19575"/>
                </a:moveTo>
                <a:cubicBezTo>
                  <a:pt x="6075" y="19913"/>
                  <a:pt x="6412" y="20250"/>
                  <a:pt x="6750" y="20250"/>
                </a:cubicBezTo>
                <a:cubicBezTo>
                  <a:pt x="14850" y="20250"/>
                  <a:pt x="14850" y="20250"/>
                  <a:pt x="14850" y="20250"/>
                </a:cubicBezTo>
                <a:cubicBezTo>
                  <a:pt x="15188" y="20250"/>
                  <a:pt x="15525" y="19913"/>
                  <a:pt x="15525" y="19575"/>
                </a:cubicBezTo>
                <a:cubicBezTo>
                  <a:pt x="15525" y="15525"/>
                  <a:pt x="15525" y="15525"/>
                  <a:pt x="15525" y="15525"/>
                </a:cubicBezTo>
                <a:cubicBezTo>
                  <a:pt x="15525" y="15188"/>
                  <a:pt x="15188" y="14850"/>
                  <a:pt x="14850" y="14850"/>
                </a:cubicBezTo>
                <a:cubicBezTo>
                  <a:pt x="6750" y="14850"/>
                  <a:pt x="6750" y="14850"/>
                  <a:pt x="6750" y="14850"/>
                </a:cubicBezTo>
                <a:cubicBezTo>
                  <a:pt x="6412" y="14850"/>
                  <a:pt x="6075" y="15188"/>
                  <a:pt x="6075" y="15525"/>
                </a:cubicBezTo>
                <a:cubicBezTo>
                  <a:pt x="6075" y="19575"/>
                  <a:pt x="6075" y="19575"/>
                  <a:pt x="6075" y="19575"/>
                </a:cubicBezTo>
                <a:close/>
                <a:moveTo>
                  <a:pt x="15525" y="2025"/>
                </a:moveTo>
                <a:cubicBezTo>
                  <a:pt x="15525" y="1687"/>
                  <a:pt x="15188" y="1350"/>
                  <a:pt x="14850" y="1350"/>
                </a:cubicBezTo>
                <a:cubicBezTo>
                  <a:pt x="6750" y="1350"/>
                  <a:pt x="6750" y="1350"/>
                  <a:pt x="6750" y="1350"/>
                </a:cubicBezTo>
                <a:cubicBezTo>
                  <a:pt x="6412" y="1350"/>
                  <a:pt x="6075" y="1687"/>
                  <a:pt x="6075" y="2025"/>
                </a:cubicBezTo>
                <a:cubicBezTo>
                  <a:pt x="6075" y="5400"/>
                  <a:pt x="6075" y="5400"/>
                  <a:pt x="6075" y="5400"/>
                </a:cubicBezTo>
                <a:cubicBezTo>
                  <a:pt x="15525" y="5400"/>
                  <a:pt x="15525" y="5400"/>
                  <a:pt x="15525" y="5400"/>
                </a:cubicBezTo>
                <a:cubicBezTo>
                  <a:pt x="15525" y="2025"/>
                  <a:pt x="15525" y="2025"/>
                  <a:pt x="15525" y="2025"/>
                </a:cubicBezTo>
                <a:close/>
                <a:moveTo>
                  <a:pt x="20250" y="8100"/>
                </a:moveTo>
                <a:cubicBezTo>
                  <a:pt x="20250" y="7425"/>
                  <a:pt x="19575" y="6750"/>
                  <a:pt x="18900" y="6750"/>
                </a:cubicBezTo>
                <a:cubicBezTo>
                  <a:pt x="16875" y="6750"/>
                  <a:pt x="16875" y="6750"/>
                  <a:pt x="16875" y="6750"/>
                </a:cubicBezTo>
                <a:cubicBezTo>
                  <a:pt x="14850" y="6750"/>
                  <a:pt x="14850" y="6750"/>
                  <a:pt x="14850" y="6750"/>
                </a:cubicBezTo>
                <a:cubicBezTo>
                  <a:pt x="6750" y="6750"/>
                  <a:pt x="6750" y="6750"/>
                  <a:pt x="6750" y="6750"/>
                </a:cubicBezTo>
                <a:cubicBezTo>
                  <a:pt x="4725" y="6750"/>
                  <a:pt x="4725" y="6750"/>
                  <a:pt x="4725" y="6750"/>
                </a:cubicBezTo>
                <a:cubicBezTo>
                  <a:pt x="2700" y="6750"/>
                  <a:pt x="2700" y="6750"/>
                  <a:pt x="2700" y="6750"/>
                </a:cubicBezTo>
                <a:cubicBezTo>
                  <a:pt x="2025" y="6750"/>
                  <a:pt x="1350" y="7425"/>
                  <a:pt x="1350" y="8100"/>
                </a:cubicBezTo>
                <a:cubicBezTo>
                  <a:pt x="1350" y="14850"/>
                  <a:pt x="1350" y="14850"/>
                  <a:pt x="1350" y="14850"/>
                </a:cubicBezTo>
                <a:cubicBezTo>
                  <a:pt x="1350" y="15694"/>
                  <a:pt x="2025" y="16200"/>
                  <a:pt x="2700" y="16200"/>
                </a:cubicBezTo>
                <a:cubicBezTo>
                  <a:pt x="4725" y="16200"/>
                  <a:pt x="4725" y="16200"/>
                  <a:pt x="4725" y="16200"/>
                </a:cubicBezTo>
                <a:cubicBezTo>
                  <a:pt x="4725" y="14850"/>
                  <a:pt x="4725" y="14850"/>
                  <a:pt x="4725" y="14850"/>
                </a:cubicBezTo>
                <a:cubicBezTo>
                  <a:pt x="4725" y="14175"/>
                  <a:pt x="5400" y="13500"/>
                  <a:pt x="6075" y="13500"/>
                </a:cubicBezTo>
                <a:cubicBezTo>
                  <a:pt x="15525" y="13500"/>
                  <a:pt x="15525" y="13500"/>
                  <a:pt x="15525" y="13500"/>
                </a:cubicBezTo>
                <a:cubicBezTo>
                  <a:pt x="16200" y="13500"/>
                  <a:pt x="16875" y="14175"/>
                  <a:pt x="16875" y="14850"/>
                </a:cubicBezTo>
                <a:cubicBezTo>
                  <a:pt x="16875" y="16200"/>
                  <a:pt x="16875" y="16200"/>
                  <a:pt x="16875" y="16200"/>
                </a:cubicBezTo>
                <a:cubicBezTo>
                  <a:pt x="18900" y="16200"/>
                  <a:pt x="18900" y="16200"/>
                  <a:pt x="18900" y="16200"/>
                </a:cubicBezTo>
                <a:cubicBezTo>
                  <a:pt x="19575" y="16200"/>
                  <a:pt x="20250" y="15694"/>
                  <a:pt x="20250" y="14850"/>
                </a:cubicBezTo>
                <a:cubicBezTo>
                  <a:pt x="20250" y="8100"/>
                  <a:pt x="20250" y="8100"/>
                  <a:pt x="20250" y="8100"/>
                </a:cubicBezTo>
                <a:close/>
                <a:moveTo>
                  <a:pt x="8100" y="10800"/>
                </a:moveTo>
                <a:cubicBezTo>
                  <a:pt x="7762" y="10800"/>
                  <a:pt x="7425" y="10462"/>
                  <a:pt x="7425" y="10125"/>
                </a:cubicBezTo>
                <a:cubicBezTo>
                  <a:pt x="7425" y="9788"/>
                  <a:pt x="7762" y="9450"/>
                  <a:pt x="8100" y="9450"/>
                </a:cubicBezTo>
                <a:cubicBezTo>
                  <a:pt x="8438" y="9450"/>
                  <a:pt x="8775" y="9788"/>
                  <a:pt x="8775" y="10125"/>
                </a:cubicBezTo>
                <a:cubicBezTo>
                  <a:pt x="8775" y="10462"/>
                  <a:pt x="8438" y="10800"/>
                  <a:pt x="8100" y="10800"/>
                </a:cubicBezTo>
                <a:close/>
                <a:moveTo>
                  <a:pt x="5400" y="10800"/>
                </a:moveTo>
                <a:cubicBezTo>
                  <a:pt x="5062" y="10800"/>
                  <a:pt x="4725" y="10462"/>
                  <a:pt x="4725" y="10125"/>
                </a:cubicBezTo>
                <a:cubicBezTo>
                  <a:pt x="4725" y="9788"/>
                  <a:pt x="5062" y="9450"/>
                  <a:pt x="5400" y="9450"/>
                </a:cubicBezTo>
                <a:cubicBezTo>
                  <a:pt x="5738" y="9450"/>
                  <a:pt x="6075" y="9788"/>
                  <a:pt x="6075" y="10125"/>
                </a:cubicBezTo>
                <a:cubicBezTo>
                  <a:pt x="6075" y="10462"/>
                  <a:pt x="5738" y="10800"/>
                  <a:pt x="5400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>
          <a:xfrm>
            <a:off x="6769354" y="2414881"/>
            <a:ext cx="375530" cy="427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57" y="7425"/>
                </a:moveTo>
                <a:cubicBezTo>
                  <a:pt x="4629" y="7425"/>
                  <a:pt x="4629" y="7425"/>
                  <a:pt x="4629" y="7425"/>
                </a:cubicBezTo>
                <a:cubicBezTo>
                  <a:pt x="4629" y="8775"/>
                  <a:pt x="4629" y="8775"/>
                  <a:pt x="4629" y="8775"/>
                </a:cubicBezTo>
                <a:cubicBezTo>
                  <a:pt x="9257" y="8775"/>
                  <a:pt x="9257" y="8775"/>
                  <a:pt x="9257" y="8775"/>
                </a:cubicBezTo>
                <a:cubicBezTo>
                  <a:pt x="9257" y="7425"/>
                  <a:pt x="9257" y="7425"/>
                  <a:pt x="9257" y="7425"/>
                </a:cubicBezTo>
                <a:close/>
                <a:moveTo>
                  <a:pt x="9257" y="4725"/>
                </a:moveTo>
                <a:cubicBezTo>
                  <a:pt x="4629" y="4725"/>
                  <a:pt x="4629" y="4725"/>
                  <a:pt x="4629" y="4725"/>
                </a:cubicBezTo>
                <a:cubicBezTo>
                  <a:pt x="4629" y="6075"/>
                  <a:pt x="4629" y="6075"/>
                  <a:pt x="4629" y="6075"/>
                </a:cubicBezTo>
                <a:cubicBezTo>
                  <a:pt x="9257" y="6075"/>
                  <a:pt x="9257" y="6075"/>
                  <a:pt x="9257" y="6075"/>
                </a:cubicBezTo>
                <a:cubicBezTo>
                  <a:pt x="9257" y="4725"/>
                  <a:pt x="9257" y="4725"/>
                  <a:pt x="9257" y="4725"/>
                </a:cubicBezTo>
                <a:close/>
                <a:moveTo>
                  <a:pt x="4629" y="11475"/>
                </a:moveTo>
                <a:cubicBezTo>
                  <a:pt x="16971" y="11475"/>
                  <a:pt x="16971" y="11475"/>
                  <a:pt x="16971" y="11475"/>
                </a:cubicBezTo>
                <a:cubicBezTo>
                  <a:pt x="16971" y="10125"/>
                  <a:pt x="16971" y="10125"/>
                  <a:pt x="16971" y="10125"/>
                </a:cubicBezTo>
                <a:cubicBezTo>
                  <a:pt x="4629" y="10125"/>
                  <a:pt x="4629" y="10125"/>
                  <a:pt x="4629" y="10125"/>
                </a:cubicBezTo>
                <a:cubicBezTo>
                  <a:pt x="4629" y="11475"/>
                  <a:pt x="4629" y="11475"/>
                  <a:pt x="4629" y="11475"/>
                </a:cubicBezTo>
                <a:close/>
                <a:moveTo>
                  <a:pt x="14657" y="0"/>
                </a:moveTo>
                <a:cubicBezTo>
                  <a:pt x="2314" y="0"/>
                  <a:pt x="2314" y="0"/>
                  <a:pt x="2314" y="0"/>
                </a:cubicBezTo>
                <a:cubicBezTo>
                  <a:pt x="964" y="0"/>
                  <a:pt x="0" y="844"/>
                  <a:pt x="0" y="2025"/>
                </a:cubicBezTo>
                <a:cubicBezTo>
                  <a:pt x="0" y="19575"/>
                  <a:pt x="0" y="19575"/>
                  <a:pt x="0" y="19575"/>
                </a:cubicBezTo>
                <a:cubicBezTo>
                  <a:pt x="0" y="20756"/>
                  <a:pt x="964" y="21600"/>
                  <a:pt x="2314" y="21600"/>
                </a:cubicBezTo>
                <a:cubicBezTo>
                  <a:pt x="19286" y="21600"/>
                  <a:pt x="19286" y="21600"/>
                  <a:pt x="19286" y="21600"/>
                </a:cubicBezTo>
                <a:cubicBezTo>
                  <a:pt x="20636" y="21600"/>
                  <a:pt x="21600" y="20756"/>
                  <a:pt x="21600" y="19575"/>
                </a:cubicBezTo>
                <a:cubicBezTo>
                  <a:pt x="21600" y="6075"/>
                  <a:pt x="21600" y="6075"/>
                  <a:pt x="21600" y="6075"/>
                </a:cubicBezTo>
                <a:cubicBezTo>
                  <a:pt x="14657" y="0"/>
                  <a:pt x="14657" y="0"/>
                  <a:pt x="14657" y="0"/>
                </a:cubicBezTo>
                <a:close/>
                <a:moveTo>
                  <a:pt x="14657" y="2025"/>
                </a:moveTo>
                <a:cubicBezTo>
                  <a:pt x="19286" y="6075"/>
                  <a:pt x="19286" y="6075"/>
                  <a:pt x="19286" y="6075"/>
                </a:cubicBezTo>
                <a:cubicBezTo>
                  <a:pt x="16200" y="6075"/>
                  <a:pt x="16200" y="6075"/>
                  <a:pt x="16200" y="6075"/>
                </a:cubicBezTo>
                <a:cubicBezTo>
                  <a:pt x="15429" y="6075"/>
                  <a:pt x="14657" y="5569"/>
                  <a:pt x="14657" y="4725"/>
                </a:cubicBezTo>
                <a:cubicBezTo>
                  <a:pt x="14657" y="2025"/>
                  <a:pt x="14657" y="2025"/>
                  <a:pt x="14657" y="2025"/>
                </a:cubicBezTo>
                <a:close/>
                <a:moveTo>
                  <a:pt x="20057" y="18900"/>
                </a:moveTo>
                <a:cubicBezTo>
                  <a:pt x="20057" y="19744"/>
                  <a:pt x="19286" y="20250"/>
                  <a:pt x="18514" y="20250"/>
                </a:cubicBezTo>
                <a:cubicBezTo>
                  <a:pt x="3086" y="20250"/>
                  <a:pt x="3086" y="20250"/>
                  <a:pt x="3086" y="20250"/>
                </a:cubicBezTo>
                <a:cubicBezTo>
                  <a:pt x="2314" y="20250"/>
                  <a:pt x="1543" y="19744"/>
                  <a:pt x="1543" y="18900"/>
                </a:cubicBezTo>
                <a:cubicBezTo>
                  <a:pt x="1543" y="2700"/>
                  <a:pt x="1543" y="2700"/>
                  <a:pt x="1543" y="2700"/>
                </a:cubicBezTo>
                <a:cubicBezTo>
                  <a:pt x="1543" y="2025"/>
                  <a:pt x="2314" y="1350"/>
                  <a:pt x="3086" y="1350"/>
                </a:cubicBezTo>
                <a:cubicBezTo>
                  <a:pt x="13114" y="1350"/>
                  <a:pt x="13114" y="1350"/>
                  <a:pt x="13114" y="1350"/>
                </a:cubicBezTo>
                <a:cubicBezTo>
                  <a:pt x="13114" y="5400"/>
                  <a:pt x="13114" y="5400"/>
                  <a:pt x="13114" y="5400"/>
                </a:cubicBezTo>
                <a:cubicBezTo>
                  <a:pt x="13114" y="6581"/>
                  <a:pt x="14079" y="7425"/>
                  <a:pt x="15429" y="7425"/>
                </a:cubicBezTo>
                <a:cubicBezTo>
                  <a:pt x="20057" y="7425"/>
                  <a:pt x="20057" y="7425"/>
                  <a:pt x="20057" y="7425"/>
                </a:cubicBezTo>
                <a:cubicBezTo>
                  <a:pt x="20057" y="18900"/>
                  <a:pt x="20057" y="18900"/>
                  <a:pt x="20057" y="18900"/>
                </a:cubicBezTo>
                <a:close/>
                <a:moveTo>
                  <a:pt x="4629" y="14175"/>
                </a:moveTo>
                <a:cubicBezTo>
                  <a:pt x="16971" y="14175"/>
                  <a:pt x="16971" y="14175"/>
                  <a:pt x="16971" y="14175"/>
                </a:cubicBezTo>
                <a:cubicBezTo>
                  <a:pt x="16971" y="12825"/>
                  <a:pt x="16971" y="12825"/>
                  <a:pt x="16971" y="12825"/>
                </a:cubicBezTo>
                <a:cubicBezTo>
                  <a:pt x="4629" y="12825"/>
                  <a:pt x="4629" y="12825"/>
                  <a:pt x="4629" y="12825"/>
                </a:cubicBezTo>
                <a:cubicBezTo>
                  <a:pt x="4629" y="14175"/>
                  <a:pt x="4629" y="14175"/>
                  <a:pt x="4629" y="14175"/>
                </a:cubicBezTo>
                <a:close/>
                <a:moveTo>
                  <a:pt x="4629" y="16875"/>
                </a:moveTo>
                <a:cubicBezTo>
                  <a:pt x="16971" y="16875"/>
                  <a:pt x="16971" y="16875"/>
                  <a:pt x="16971" y="16875"/>
                </a:cubicBezTo>
                <a:cubicBezTo>
                  <a:pt x="16971" y="15525"/>
                  <a:pt x="16971" y="15525"/>
                  <a:pt x="16971" y="15525"/>
                </a:cubicBezTo>
                <a:cubicBezTo>
                  <a:pt x="4629" y="15525"/>
                  <a:pt x="4629" y="15525"/>
                  <a:pt x="4629" y="15525"/>
                </a:cubicBezTo>
                <a:cubicBezTo>
                  <a:pt x="4629" y="16875"/>
                  <a:pt x="4629" y="16875"/>
                  <a:pt x="4629" y="1687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45" name="稻壳儿春秋广告/盗版必究        原创来源：http://chn.docer.com/works?userid=199329941#!/work_time"/>
          <p:cNvSpPr/>
          <p:nvPr/>
        </p:nvSpPr>
        <p:spPr>
          <a:xfrm>
            <a:off x="1639512" y="2414881"/>
            <a:ext cx="429378" cy="427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0"/>
                </a:moveTo>
                <a:cubicBezTo>
                  <a:pt x="2025" y="0"/>
                  <a:pt x="2025" y="0"/>
                  <a:pt x="2025" y="0"/>
                </a:cubicBezTo>
                <a:cubicBezTo>
                  <a:pt x="844" y="0"/>
                  <a:pt x="0" y="844"/>
                  <a:pt x="0" y="2025"/>
                </a:cubicBezTo>
                <a:cubicBezTo>
                  <a:pt x="0" y="19575"/>
                  <a:pt x="0" y="19575"/>
                  <a:pt x="0" y="19575"/>
                </a:cubicBezTo>
                <a:cubicBezTo>
                  <a:pt x="0" y="20756"/>
                  <a:pt x="844" y="21600"/>
                  <a:pt x="2025" y="21600"/>
                </a:cubicBezTo>
                <a:cubicBezTo>
                  <a:pt x="19575" y="21600"/>
                  <a:pt x="19575" y="21600"/>
                  <a:pt x="19575" y="21600"/>
                </a:cubicBezTo>
                <a:cubicBezTo>
                  <a:pt x="20756" y="21600"/>
                  <a:pt x="21600" y="20756"/>
                  <a:pt x="21600" y="19575"/>
                </a:cubicBezTo>
                <a:cubicBezTo>
                  <a:pt x="21600" y="2025"/>
                  <a:pt x="21600" y="2025"/>
                  <a:pt x="21600" y="2025"/>
                </a:cubicBezTo>
                <a:cubicBezTo>
                  <a:pt x="21600" y="844"/>
                  <a:pt x="20756" y="0"/>
                  <a:pt x="19575" y="0"/>
                </a:cubicBezTo>
                <a:close/>
                <a:moveTo>
                  <a:pt x="4050" y="1350"/>
                </a:moveTo>
                <a:cubicBezTo>
                  <a:pt x="12825" y="1350"/>
                  <a:pt x="12825" y="1350"/>
                  <a:pt x="12825" y="1350"/>
                </a:cubicBezTo>
                <a:cubicBezTo>
                  <a:pt x="12825" y="6750"/>
                  <a:pt x="12825" y="6750"/>
                  <a:pt x="12825" y="6750"/>
                </a:cubicBezTo>
                <a:cubicBezTo>
                  <a:pt x="14850" y="5400"/>
                  <a:pt x="14850" y="5400"/>
                  <a:pt x="14850" y="5400"/>
                </a:cubicBezTo>
                <a:cubicBezTo>
                  <a:pt x="16875" y="6750"/>
                  <a:pt x="16875" y="6750"/>
                  <a:pt x="16875" y="6750"/>
                </a:cubicBezTo>
                <a:cubicBezTo>
                  <a:pt x="16875" y="1350"/>
                  <a:pt x="16875" y="1350"/>
                  <a:pt x="16875" y="1350"/>
                </a:cubicBezTo>
                <a:cubicBezTo>
                  <a:pt x="18900" y="1350"/>
                  <a:pt x="18900" y="1350"/>
                  <a:pt x="18900" y="1350"/>
                </a:cubicBezTo>
                <a:cubicBezTo>
                  <a:pt x="19575" y="1350"/>
                  <a:pt x="20250" y="2025"/>
                  <a:pt x="20250" y="2700"/>
                </a:cubicBezTo>
                <a:cubicBezTo>
                  <a:pt x="20250" y="12825"/>
                  <a:pt x="20250" y="12825"/>
                  <a:pt x="20250" y="12825"/>
                </a:cubicBezTo>
                <a:cubicBezTo>
                  <a:pt x="4050" y="12825"/>
                  <a:pt x="4050" y="12825"/>
                  <a:pt x="4050" y="12825"/>
                </a:cubicBezTo>
                <a:cubicBezTo>
                  <a:pt x="4050" y="1350"/>
                  <a:pt x="4050" y="1350"/>
                  <a:pt x="4050" y="1350"/>
                </a:cubicBezTo>
                <a:close/>
                <a:moveTo>
                  <a:pt x="1350" y="2700"/>
                </a:moveTo>
                <a:cubicBezTo>
                  <a:pt x="1350" y="2025"/>
                  <a:pt x="2025" y="1350"/>
                  <a:pt x="2700" y="1350"/>
                </a:cubicBezTo>
                <a:cubicBezTo>
                  <a:pt x="2700" y="12825"/>
                  <a:pt x="2700" y="12825"/>
                  <a:pt x="2700" y="12825"/>
                </a:cubicBezTo>
                <a:cubicBezTo>
                  <a:pt x="2194" y="12825"/>
                  <a:pt x="1687" y="12994"/>
                  <a:pt x="1350" y="12994"/>
                </a:cubicBezTo>
                <a:cubicBezTo>
                  <a:pt x="1350" y="2700"/>
                  <a:pt x="1350" y="2700"/>
                  <a:pt x="1350" y="2700"/>
                </a:cubicBezTo>
                <a:close/>
                <a:moveTo>
                  <a:pt x="20250" y="15525"/>
                </a:moveTo>
                <a:cubicBezTo>
                  <a:pt x="20250" y="18900"/>
                  <a:pt x="20250" y="18900"/>
                  <a:pt x="20250" y="18900"/>
                </a:cubicBezTo>
                <a:cubicBezTo>
                  <a:pt x="20250" y="19575"/>
                  <a:pt x="19575" y="20250"/>
                  <a:pt x="18900" y="20250"/>
                </a:cubicBezTo>
                <a:cubicBezTo>
                  <a:pt x="14850" y="20250"/>
                  <a:pt x="2700" y="20250"/>
                  <a:pt x="2700" y="20250"/>
                </a:cubicBezTo>
                <a:cubicBezTo>
                  <a:pt x="2025" y="20250"/>
                  <a:pt x="1350" y="19744"/>
                  <a:pt x="1350" y="18900"/>
                </a:cubicBezTo>
                <a:cubicBezTo>
                  <a:pt x="1350" y="15525"/>
                  <a:pt x="1350" y="15525"/>
                  <a:pt x="1350" y="15525"/>
                </a:cubicBezTo>
                <a:cubicBezTo>
                  <a:pt x="1350" y="14850"/>
                  <a:pt x="2025" y="14175"/>
                  <a:pt x="2700" y="14175"/>
                </a:cubicBezTo>
                <a:cubicBezTo>
                  <a:pt x="20250" y="14175"/>
                  <a:pt x="20250" y="14175"/>
                  <a:pt x="20250" y="14175"/>
                </a:cubicBezTo>
                <a:cubicBezTo>
                  <a:pt x="20250" y="14175"/>
                  <a:pt x="20250" y="14850"/>
                  <a:pt x="20250" y="15525"/>
                </a:cubicBezTo>
                <a:close/>
                <a:moveTo>
                  <a:pt x="18225" y="17550"/>
                </a:moveTo>
                <a:cubicBezTo>
                  <a:pt x="3375" y="17550"/>
                  <a:pt x="3375" y="17550"/>
                  <a:pt x="3375" y="17550"/>
                </a:cubicBezTo>
                <a:cubicBezTo>
                  <a:pt x="3038" y="17550"/>
                  <a:pt x="2700" y="17887"/>
                  <a:pt x="2700" y="18225"/>
                </a:cubicBezTo>
                <a:cubicBezTo>
                  <a:pt x="2700" y="18563"/>
                  <a:pt x="3038" y="18900"/>
                  <a:pt x="3375" y="18900"/>
                </a:cubicBezTo>
                <a:cubicBezTo>
                  <a:pt x="18225" y="18900"/>
                  <a:pt x="18225" y="18900"/>
                  <a:pt x="18225" y="18900"/>
                </a:cubicBezTo>
                <a:cubicBezTo>
                  <a:pt x="18562" y="18900"/>
                  <a:pt x="18900" y="18563"/>
                  <a:pt x="18900" y="18225"/>
                </a:cubicBezTo>
                <a:cubicBezTo>
                  <a:pt x="18900" y="17887"/>
                  <a:pt x="18562" y="17550"/>
                  <a:pt x="18225" y="17550"/>
                </a:cubicBezTo>
                <a:close/>
                <a:moveTo>
                  <a:pt x="18225" y="15525"/>
                </a:moveTo>
                <a:cubicBezTo>
                  <a:pt x="3375" y="15525"/>
                  <a:pt x="3375" y="15525"/>
                  <a:pt x="3375" y="15525"/>
                </a:cubicBezTo>
                <a:cubicBezTo>
                  <a:pt x="3038" y="15525"/>
                  <a:pt x="2700" y="15862"/>
                  <a:pt x="2700" y="16200"/>
                </a:cubicBezTo>
                <a:cubicBezTo>
                  <a:pt x="2700" y="16537"/>
                  <a:pt x="3038" y="16875"/>
                  <a:pt x="3375" y="16875"/>
                </a:cubicBezTo>
                <a:cubicBezTo>
                  <a:pt x="18225" y="16875"/>
                  <a:pt x="18225" y="16875"/>
                  <a:pt x="18225" y="16875"/>
                </a:cubicBezTo>
                <a:cubicBezTo>
                  <a:pt x="18562" y="16875"/>
                  <a:pt x="18900" y="16537"/>
                  <a:pt x="18900" y="16200"/>
                </a:cubicBezTo>
                <a:cubicBezTo>
                  <a:pt x="18900" y="15862"/>
                  <a:pt x="18562" y="15525"/>
                  <a:pt x="18225" y="1552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春秋广告/盗版必究        原创来源：http://chn.docer.com/works?userid=199329941#!/work_time" descr="图片包含 鲜花, 植物, 餐桌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2810" y="1537888"/>
            <a:ext cx="2566380" cy="2324080"/>
          </a:xfrm>
          <a:prstGeom prst="rect">
            <a:avLst/>
          </a:prstGeom>
        </p:spPr>
      </p:pic>
      <p:pic>
        <p:nvPicPr>
          <p:cNvPr id="6" name="稻壳儿春秋广告/盗版必究        原创来源：http://chn.docer.com/works?userid=199329941#!/work_time" descr="图片包含 鲜花, 植物, 户外&#10;&#10;已生成极高可信度的说明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516" y="1950907"/>
            <a:ext cx="666705" cy="664701"/>
          </a:xfrm>
          <a:prstGeom prst="rect">
            <a:avLst/>
          </a:prstGeom>
        </p:spPr>
      </p:pic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9625620" y="0"/>
            <a:ext cx="2566380" cy="2998076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>
            <a:off x="10021010" y="4684227"/>
            <a:ext cx="1428996" cy="2912984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880160" cy="2264089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 flipV="1">
            <a:off x="458448" y="4703950"/>
            <a:ext cx="1695601" cy="2612497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3015912" y="5131667"/>
            <a:ext cx="6160172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 you for downloading,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Bazhong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City, Sichuan Province Spring and Autumn ads main graphic design, there are any questions, please contact the rice hull my business number.</a:t>
            </a:r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>
          <a:xfrm>
            <a:off x="4602833" y="4793067"/>
            <a:ext cx="298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write the title here</a:t>
            </a:r>
          </a:p>
        </p:txBody>
      </p:sp>
      <p:sp>
        <p:nvSpPr>
          <p:cNvPr id="18" name="稻壳儿春秋广告/盗版必究        原创来源：http://chn.docer.com/works?userid=199329941#!/work_time"/>
          <p:cNvSpPr txBox="1"/>
          <p:nvPr/>
        </p:nvSpPr>
        <p:spPr>
          <a:xfrm>
            <a:off x="4323047" y="4262175"/>
            <a:ext cx="3545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6453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输入您的文字标题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548743" y="2264089"/>
            <a:ext cx="109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36453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36453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1" name="稻壳儿春秋广告/盗版必究        原创来源：http://chn.docer.com/works?userid=199329941#!/work_time"/>
          <p:cNvCxnSpPr/>
          <p:nvPr/>
        </p:nvCxnSpPr>
        <p:spPr>
          <a:xfrm>
            <a:off x="5981700" y="4794813"/>
            <a:ext cx="228600" cy="0"/>
          </a:xfrm>
          <a:prstGeom prst="line">
            <a:avLst/>
          </a:prstGeom>
          <a:ln w="19050">
            <a:solidFill>
              <a:srgbClr val="3645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春秋广告/盗版必究        原创来源：http://chn.docer.com/works?userid=199329941#!/work_time"/>
          <p:cNvSpPr/>
          <p:nvPr/>
        </p:nvSpPr>
        <p:spPr>
          <a:xfrm>
            <a:off x="6333141" y="1697118"/>
            <a:ext cx="793724" cy="4181475"/>
          </a:xfrm>
          <a:prstGeom prst="rect">
            <a:avLst/>
          </a:prstGeom>
          <a:solidFill>
            <a:srgbClr val="F87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稻壳儿春秋广告/盗版必究        原创来源：http://chn.docer.com/works?userid=199329941#!/work_time"/>
          <p:cNvSpPr/>
          <p:nvPr/>
        </p:nvSpPr>
        <p:spPr>
          <a:xfrm>
            <a:off x="1417907" y="1697118"/>
            <a:ext cx="4044092" cy="4181475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稻壳儿春秋广告/盗版必究        原创来源：http://chn.docer.com/works?userid=199329941#!/work_time"/>
          <p:cNvSpPr/>
          <p:nvPr/>
        </p:nvSpPr>
        <p:spPr>
          <a:xfrm>
            <a:off x="1417908" y="4759626"/>
            <a:ext cx="4044091" cy="1123950"/>
          </a:xfrm>
          <a:prstGeom prst="rect">
            <a:avLst/>
          </a:prstGeom>
          <a:solidFill>
            <a:srgbClr val="E31D5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>
            <a:off x="1638055" y="5200753"/>
            <a:ext cx="3603796" cy="49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25" name="稻壳儿春秋广告/盗版必究        原创来源：http://chn.docer.com/works?userid=199329941#!/work_time"/>
          <p:cNvSpPr txBox="1"/>
          <p:nvPr/>
        </p:nvSpPr>
        <p:spPr>
          <a:xfrm>
            <a:off x="2942114" y="4892976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稻壳儿春秋广告/盗版必究        原创来源：http://chn.docer.com/works?userid=199329941#!/work_time"/>
          <p:cNvSpPr/>
          <p:nvPr/>
        </p:nvSpPr>
        <p:spPr>
          <a:xfrm>
            <a:off x="6552045" y="2034768"/>
            <a:ext cx="355916" cy="31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4821"/>
                </a:moveTo>
                <a:cubicBezTo>
                  <a:pt x="14850" y="8486"/>
                  <a:pt x="14850" y="8486"/>
                  <a:pt x="14850" y="8486"/>
                </a:cubicBezTo>
                <a:cubicBezTo>
                  <a:pt x="14850" y="6171"/>
                  <a:pt x="14850" y="6171"/>
                  <a:pt x="14850" y="6171"/>
                </a:cubicBezTo>
                <a:cubicBezTo>
                  <a:pt x="14850" y="5014"/>
                  <a:pt x="14006" y="3857"/>
                  <a:pt x="12825" y="3857"/>
                </a:cubicBezTo>
                <a:cubicBezTo>
                  <a:pt x="11475" y="3857"/>
                  <a:pt x="11475" y="3857"/>
                  <a:pt x="11475" y="3857"/>
                </a:cubicBezTo>
                <a:cubicBezTo>
                  <a:pt x="11475" y="2314"/>
                  <a:pt x="11475" y="2314"/>
                  <a:pt x="11475" y="2314"/>
                </a:cubicBezTo>
                <a:cubicBezTo>
                  <a:pt x="11475" y="964"/>
                  <a:pt x="10631" y="0"/>
                  <a:pt x="9450" y="0"/>
                </a:cubicBezTo>
                <a:cubicBezTo>
                  <a:pt x="5400" y="0"/>
                  <a:pt x="5400" y="0"/>
                  <a:pt x="5400" y="0"/>
                </a:cubicBezTo>
                <a:cubicBezTo>
                  <a:pt x="4219" y="0"/>
                  <a:pt x="3375" y="964"/>
                  <a:pt x="3375" y="2314"/>
                </a:cubicBezTo>
                <a:cubicBezTo>
                  <a:pt x="3375" y="3857"/>
                  <a:pt x="3375" y="3857"/>
                  <a:pt x="3375" y="3857"/>
                </a:cubicBezTo>
                <a:cubicBezTo>
                  <a:pt x="2025" y="3857"/>
                  <a:pt x="2025" y="3857"/>
                  <a:pt x="2025" y="3857"/>
                </a:cubicBezTo>
                <a:cubicBezTo>
                  <a:pt x="844" y="3857"/>
                  <a:pt x="0" y="4821"/>
                  <a:pt x="0" y="6171"/>
                </a:cubicBezTo>
                <a:cubicBezTo>
                  <a:pt x="0" y="19286"/>
                  <a:pt x="0" y="19286"/>
                  <a:pt x="0" y="19286"/>
                </a:cubicBezTo>
                <a:cubicBezTo>
                  <a:pt x="0" y="20443"/>
                  <a:pt x="844" y="21600"/>
                  <a:pt x="2025" y="21600"/>
                </a:cubicBezTo>
                <a:cubicBezTo>
                  <a:pt x="12825" y="21600"/>
                  <a:pt x="12825" y="21600"/>
                  <a:pt x="12825" y="21600"/>
                </a:cubicBezTo>
                <a:cubicBezTo>
                  <a:pt x="14006" y="21600"/>
                  <a:pt x="14850" y="20443"/>
                  <a:pt x="14850" y="19286"/>
                </a:cubicBezTo>
                <a:cubicBezTo>
                  <a:pt x="14850" y="16971"/>
                  <a:pt x="14850" y="16971"/>
                  <a:pt x="14850" y="16971"/>
                </a:cubicBezTo>
                <a:cubicBezTo>
                  <a:pt x="20419" y="20636"/>
                  <a:pt x="20419" y="20636"/>
                  <a:pt x="20419" y="20636"/>
                </a:cubicBezTo>
                <a:cubicBezTo>
                  <a:pt x="20756" y="21021"/>
                  <a:pt x="21600" y="20636"/>
                  <a:pt x="21600" y="20057"/>
                </a:cubicBezTo>
                <a:cubicBezTo>
                  <a:pt x="21600" y="5400"/>
                  <a:pt x="21600" y="5400"/>
                  <a:pt x="21600" y="5400"/>
                </a:cubicBezTo>
                <a:cubicBezTo>
                  <a:pt x="21600" y="4821"/>
                  <a:pt x="20756" y="4243"/>
                  <a:pt x="20250" y="4821"/>
                </a:cubicBezTo>
                <a:close/>
                <a:moveTo>
                  <a:pt x="6075" y="1543"/>
                </a:moveTo>
                <a:cubicBezTo>
                  <a:pt x="8775" y="1543"/>
                  <a:pt x="8775" y="1543"/>
                  <a:pt x="8775" y="1543"/>
                </a:cubicBezTo>
                <a:cubicBezTo>
                  <a:pt x="9450" y="1543"/>
                  <a:pt x="10125" y="2314"/>
                  <a:pt x="10125" y="3086"/>
                </a:cubicBezTo>
                <a:cubicBezTo>
                  <a:pt x="10125" y="3857"/>
                  <a:pt x="10125" y="3857"/>
                  <a:pt x="10125" y="3857"/>
                </a:cubicBezTo>
                <a:cubicBezTo>
                  <a:pt x="4725" y="3857"/>
                  <a:pt x="4725" y="3857"/>
                  <a:pt x="4725" y="3857"/>
                </a:cubicBezTo>
                <a:cubicBezTo>
                  <a:pt x="4725" y="3086"/>
                  <a:pt x="4725" y="3086"/>
                  <a:pt x="4725" y="3086"/>
                </a:cubicBezTo>
                <a:cubicBezTo>
                  <a:pt x="4725" y="2314"/>
                  <a:pt x="5400" y="1543"/>
                  <a:pt x="6075" y="1543"/>
                </a:cubicBezTo>
                <a:close/>
                <a:moveTo>
                  <a:pt x="20250" y="18514"/>
                </a:moveTo>
                <a:cubicBezTo>
                  <a:pt x="15694" y="15814"/>
                  <a:pt x="15694" y="15814"/>
                  <a:pt x="15694" y="15814"/>
                </a:cubicBezTo>
                <a:cubicBezTo>
                  <a:pt x="15188" y="15236"/>
                  <a:pt x="14513" y="15429"/>
                  <a:pt x="14175" y="15621"/>
                </a:cubicBezTo>
                <a:cubicBezTo>
                  <a:pt x="13838" y="15814"/>
                  <a:pt x="13500" y="16393"/>
                  <a:pt x="13500" y="16971"/>
                </a:cubicBezTo>
                <a:cubicBezTo>
                  <a:pt x="13500" y="16971"/>
                  <a:pt x="13500" y="17550"/>
                  <a:pt x="13500" y="18514"/>
                </a:cubicBezTo>
                <a:cubicBezTo>
                  <a:pt x="13500" y="19286"/>
                  <a:pt x="12825" y="20057"/>
                  <a:pt x="12150" y="20057"/>
                </a:cubicBezTo>
                <a:cubicBezTo>
                  <a:pt x="11306" y="20057"/>
                  <a:pt x="2700" y="20057"/>
                  <a:pt x="2700" y="20057"/>
                </a:cubicBezTo>
                <a:cubicBezTo>
                  <a:pt x="2025" y="20057"/>
                  <a:pt x="1350" y="19286"/>
                  <a:pt x="1350" y="18514"/>
                </a:cubicBezTo>
                <a:cubicBezTo>
                  <a:pt x="1350" y="6943"/>
                  <a:pt x="1350" y="6943"/>
                  <a:pt x="1350" y="6943"/>
                </a:cubicBezTo>
                <a:cubicBezTo>
                  <a:pt x="1350" y="6171"/>
                  <a:pt x="1856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3375" y="5400"/>
                  <a:pt x="3375" y="5400"/>
                  <a:pt x="3375" y="5400"/>
                </a:cubicBezTo>
                <a:cubicBezTo>
                  <a:pt x="3375" y="5400"/>
                  <a:pt x="3375" y="5400"/>
                  <a:pt x="3375" y="5400"/>
                </a:cubicBezTo>
                <a:cubicBezTo>
                  <a:pt x="11475" y="5400"/>
                  <a:pt x="11475" y="5400"/>
                  <a:pt x="11475" y="5400"/>
                </a:cubicBezTo>
                <a:cubicBezTo>
                  <a:pt x="11475" y="5400"/>
                  <a:pt x="11475" y="5400"/>
                  <a:pt x="11475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825" y="5400"/>
                  <a:pt x="13500" y="6171"/>
                  <a:pt x="13500" y="6943"/>
                </a:cubicBezTo>
                <a:cubicBezTo>
                  <a:pt x="13500" y="7907"/>
                  <a:pt x="13500" y="8486"/>
                  <a:pt x="13500" y="8486"/>
                </a:cubicBezTo>
                <a:cubicBezTo>
                  <a:pt x="13500" y="9064"/>
                  <a:pt x="13838" y="9643"/>
                  <a:pt x="14175" y="9836"/>
                </a:cubicBezTo>
                <a:cubicBezTo>
                  <a:pt x="14513" y="10029"/>
                  <a:pt x="15188" y="10221"/>
                  <a:pt x="15694" y="9836"/>
                </a:cubicBezTo>
                <a:cubicBezTo>
                  <a:pt x="20250" y="6943"/>
                  <a:pt x="20250" y="6943"/>
                  <a:pt x="20250" y="6943"/>
                </a:cubicBezTo>
                <a:cubicBezTo>
                  <a:pt x="20250" y="18514"/>
                  <a:pt x="20250" y="18514"/>
                  <a:pt x="20250" y="1851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7371760" y="1750728"/>
            <a:ext cx="1475904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7371760" y="2079851"/>
            <a:ext cx="3598315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29" name="稻壳儿春秋广告/盗版必究        原创来源：http://chn.docer.com/works?userid=199329941#!/work_time"/>
          <p:cNvSpPr/>
          <p:nvPr/>
        </p:nvSpPr>
        <p:spPr>
          <a:xfrm>
            <a:off x="6552653" y="3077828"/>
            <a:ext cx="354700" cy="354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2" h="20772" extrusionOk="0">
                <a:moveTo>
                  <a:pt x="14154" y="1097"/>
                </a:moveTo>
                <a:cubicBezTo>
                  <a:pt x="2135" y="13115"/>
                  <a:pt x="2135" y="13115"/>
                  <a:pt x="2135" y="13115"/>
                </a:cubicBezTo>
                <a:cubicBezTo>
                  <a:pt x="674" y="14414"/>
                  <a:pt x="-463" y="19936"/>
                  <a:pt x="187" y="20585"/>
                </a:cubicBezTo>
                <a:cubicBezTo>
                  <a:pt x="999" y="21235"/>
                  <a:pt x="6358" y="20098"/>
                  <a:pt x="7657" y="18637"/>
                </a:cubicBezTo>
                <a:cubicBezTo>
                  <a:pt x="19675" y="6781"/>
                  <a:pt x="19675" y="6781"/>
                  <a:pt x="19675" y="6781"/>
                </a:cubicBezTo>
                <a:cubicBezTo>
                  <a:pt x="21137" y="5157"/>
                  <a:pt x="21137" y="2721"/>
                  <a:pt x="19675" y="1097"/>
                </a:cubicBezTo>
                <a:cubicBezTo>
                  <a:pt x="18051" y="-365"/>
                  <a:pt x="15615" y="-365"/>
                  <a:pt x="14154" y="1097"/>
                </a:cubicBezTo>
                <a:close/>
                <a:moveTo>
                  <a:pt x="3435" y="13602"/>
                </a:moveTo>
                <a:cubicBezTo>
                  <a:pt x="13179" y="3858"/>
                  <a:pt x="13179" y="3858"/>
                  <a:pt x="13179" y="3858"/>
                </a:cubicBezTo>
                <a:cubicBezTo>
                  <a:pt x="14478" y="5319"/>
                  <a:pt x="14478" y="5319"/>
                  <a:pt x="14478" y="5319"/>
                </a:cubicBezTo>
                <a:cubicBezTo>
                  <a:pt x="5059" y="14739"/>
                  <a:pt x="5059" y="14739"/>
                  <a:pt x="5059" y="14739"/>
                </a:cubicBezTo>
                <a:cubicBezTo>
                  <a:pt x="4734" y="14414"/>
                  <a:pt x="4734" y="14414"/>
                  <a:pt x="4734" y="14414"/>
                </a:cubicBezTo>
                <a:cubicBezTo>
                  <a:pt x="4409" y="14089"/>
                  <a:pt x="3922" y="13764"/>
                  <a:pt x="3435" y="13602"/>
                </a:cubicBezTo>
                <a:cubicBezTo>
                  <a:pt x="3435" y="13602"/>
                  <a:pt x="3435" y="13602"/>
                  <a:pt x="3435" y="13602"/>
                </a:cubicBezTo>
                <a:close/>
                <a:moveTo>
                  <a:pt x="1323" y="19449"/>
                </a:moveTo>
                <a:cubicBezTo>
                  <a:pt x="1161" y="19124"/>
                  <a:pt x="1811" y="16525"/>
                  <a:pt x="2623" y="14739"/>
                </a:cubicBezTo>
                <a:cubicBezTo>
                  <a:pt x="3272" y="14901"/>
                  <a:pt x="3760" y="15226"/>
                  <a:pt x="4247" y="15713"/>
                </a:cubicBezTo>
                <a:cubicBezTo>
                  <a:pt x="4896" y="16200"/>
                  <a:pt x="4896" y="16200"/>
                  <a:pt x="4896" y="16200"/>
                </a:cubicBezTo>
                <a:cubicBezTo>
                  <a:pt x="5384" y="16850"/>
                  <a:pt x="5708" y="17500"/>
                  <a:pt x="5871" y="18149"/>
                </a:cubicBezTo>
                <a:cubicBezTo>
                  <a:pt x="4084" y="18961"/>
                  <a:pt x="1648" y="19611"/>
                  <a:pt x="1323" y="19449"/>
                </a:cubicBezTo>
                <a:close/>
                <a:moveTo>
                  <a:pt x="7170" y="17337"/>
                </a:moveTo>
                <a:cubicBezTo>
                  <a:pt x="7170" y="17500"/>
                  <a:pt x="7008" y="17500"/>
                  <a:pt x="7008" y="17500"/>
                </a:cubicBezTo>
                <a:cubicBezTo>
                  <a:pt x="6845" y="16850"/>
                  <a:pt x="6683" y="16200"/>
                  <a:pt x="6196" y="15713"/>
                </a:cubicBezTo>
                <a:cubicBezTo>
                  <a:pt x="6033" y="15713"/>
                  <a:pt x="6033" y="15713"/>
                  <a:pt x="6033" y="15713"/>
                </a:cubicBezTo>
                <a:cubicBezTo>
                  <a:pt x="15453" y="6294"/>
                  <a:pt x="15453" y="6294"/>
                  <a:pt x="15453" y="6294"/>
                </a:cubicBezTo>
                <a:cubicBezTo>
                  <a:pt x="16914" y="7593"/>
                  <a:pt x="16914" y="7593"/>
                  <a:pt x="16914" y="7593"/>
                </a:cubicBezTo>
                <a:cubicBezTo>
                  <a:pt x="7170" y="17337"/>
                  <a:pt x="7170" y="17337"/>
                  <a:pt x="7170" y="17337"/>
                </a:cubicBezTo>
                <a:close/>
                <a:moveTo>
                  <a:pt x="18701" y="5806"/>
                </a:moveTo>
                <a:cubicBezTo>
                  <a:pt x="17726" y="6781"/>
                  <a:pt x="17726" y="6781"/>
                  <a:pt x="17726" y="6781"/>
                </a:cubicBezTo>
                <a:cubicBezTo>
                  <a:pt x="13991" y="3046"/>
                  <a:pt x="13991" y="3046"/>
                  <a:pt x="13991" y="3046"/>
                </a:cubicBezTo>
                <a:cubicBezTo>
                  <a:pt x="14966" y="2071"/>
                  <a:pt x="14966" y="2071"/>
                  <a:pt x="14966" y="2071"/>
                </a:cubicBezTo>
                <a:cubicBezTo>
                  <a:pt x="15940" y="934"/>
                  <a:pt x="17726" y="934"/>
                  <a:pt x="18701" y="2071"/>
                </a:cubicBezTo>
                <a:cubicBezTo>
                  <a:pt x="19838" y="3046"/>
                  <a:pt x="19838" y="4832"/>
                  <a:pt x="18701" y="580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7371760" y="2816085"/>
            <a:ext cx="1475904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>
            <a:off x="7371760" y="3145208"/>
            <a:ext cx="3598315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32" name="稻壳儿春秋广告/盗版必究        原创来源：http://chn.docer.com/works?userid=199329941#!/work_time"/>
          <p:cNvSpPr/>
          <p:nvPr/>
        </p:nvSpPr>
        <p:spPr>
          <a:xfrm>
            <a:off x="6552869" y="4143163"/>
            <a:ext cx="354268" cy="354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21" y="19913"/>
                </a:moveTo>
                <a:cubicBezTo>
                  <a:pt x="20377" y="21262"/>
                  <a:pt x="14977" y="21600"/>
                  <a:pt x="10758" y="21600"/>
                </a:cubicBezTo>
                <a:cubicBezTo>
                  <a:pt x="6539" y="21600"/>
                  <a:pt x="1139" y="21262"/>
                  <a:pt x="127" y="19913"/>
                </a:cubicBezTo>
                <a:cubicBezTo>
                  <a:pt x="-42" y="19575"/>
                  <a:pt x="-42" y="19069"/>
                  <a:pt x="127" y="18731"/>
                </a:cubicBezTo>
                <a:cubicBezTo>
                  <a:pt x="971" y="16200"/>
                  <a:pt x="2658" y="15525"/>
                  <a:pt x="4008" y="15356"/>
                </a:cubicBezTo>
                <a:cubicBezTo>
                  <a:pt x="5189" y="15188"/>
                  <a:pt x="6202" y="14850"/>
                  <a:pt x="6708" y="14512"/>
                </a:cubicBezTo>
                <a:cubicBezTo>
                  <a:pt x="6708" y="14344"/>
                  <a:pt x="6708" y="13331"/>
                  <a:pt x="6708" y="12656"/>
                </a:cubicBezTo>
                <a:cubicBezTo>
                  <a:pt x="5527" y="11306"/>
                  <a:pt x="4683" y="9281"/>
                  <a:pt x="4683" y="7425"/>
                </a:cubicBezTo>
                <a:cubicBezTo>
                  <a:pt x="4683" y="3375"/>
                  <a:pt x="6708" y="0"/>
                  <a:pt x="10758" y="0"/>
                </a:cubicBezTo>
                <a:cubicBezTo>
                  <a:pt x="14808" y="0"/>
                  <a:pt x="16833" y="3375"/>
                  <a:pt x="16833" y="7425"/>
                </a:cubicBezTo>
                <a:cubicBezTo>
                  <a:pt x="16833" y="9281"/>
                  <a:pt x="15989" y="11306"/>
                  <a:pt x="14808" y="12656"/>
                </a:cubicBezTo>
                <a:cubicBezTo>
                  <a:pt x="14808" y="12994"/>
                  <a:pt x="14808" y="13331"/>
                  <a:pt x="14808" y="14512"/>
                </a:cubicBezTo>
                <a:cubicBezTo>
                  <a:pt x="15314" y="14850"/>
                  <a:pt x="16327" y="15188"/>
                  <a:pt x="17508" y="15356"/>
                </a:cubicBezTo>
                <a:cubicBezTo>
                  <a:pt x="18858" y="15525"/>
                  <a:pt x="20546" y="16200"/>
                  <a:pt x="21389" y="18731"/>
                </a:cubicBezTo>
                <a:cubicBezTo>
                  <a:pt x="21558" y="19069"/>
                  <a:pt x="21558" y="19575"/>
                  <a:pt x="21221" y="19913"/>
                </a:cubicBezTo>
                <a:close/>
                <a:moveTo>
                  <a:pt x="15483" y="7425"/>
                </a:moveTo>
                <a:cubicBezTo>
                  <a:pt x="15483" y="4050"/>
                  <a:pt x="13964" y="1350"/>
                  <a:pt x="10758" y="1350"/>
                </a:cubicBezTo>
                <a:cubicBezTo>
                  <a:pt x="7552" y="1350"/>
                  <a:pt x="6033" y="4050"/>
                  <a:pt x="6033" y="7425"/>
                </a:cubicBezTo>
                <a:cubicBezTo>
                  <a:pt x="6033" y="10125"/>
                  <a:pt x="8227" y="13500"/>
                  <a:pt x="10758" y="13500"/>
                </a:cubicBezTo>
                <a:cubicBezTo>
                  <a:pt x="13289" y="13500"/>
                  <a:pt x="15483" y="10125"/>
                  <a:pt x="15483" y="7425"/>
                </a:cubicBezTo>
                <a:close/>
                <a:moveTo>
                  <a:pt x="17171" y="16706"/>
                </a:moveTo>
                <a:cubicBezTo>
                  <a:pt x="15989" y="16537"/>
                  <a:pt x="14808" y="16031"/>
                  <a:pt x="14133" y="15694"/>
                </a:cubicBezTo>
                <a:cubicBezTo>
                  <a:pt x="13458" y="15356"/>
                  <a:pt x="13458" y="15356"/>
                  <a:pt x="13458" y="15356"/>
                </a:cubicBezTo>
                <a:cubicBezTo>
                  <a:pt x="13458" y="15356"/>
                  <a:pt x="13458" y="14512"/>
                  <a:pt x="13458" y="14006"/>
                </a:cubicBezTo>
                <a:cubicBezTo>
                  <a:pt x="12614" y="14512"/>
                  <a:pt x="11771" y="14850"/>
                  <a:pt x="10758" y="14850"/>
                </a:cubicBezTo>
                <a:cubicBezTo>
                  <a:pt x="9746" y="14850"/>
                  <a:pt x="8902" y="14512"/>
                  <a:pt x="8058" y="14006"/>
                </a:cubicBezTo>
                <a:cubicBezTo>
                  <a:pt x="8058" y="14512"/>
                  <a:pt x="8058" y="15356"/>
                  <a:pt x="8058" y="15356"/>
                </a:cubicBezTo>
                <a:cubicBezTo>
                  <a:pt x="7383" y="15694"/>
                  <a:pt x="7383" y="15694"/>
                  <a:pt x="7383" y="15694"/>
                </a:cubicBezTo>
                <a:cubicBezTo>
                  <a:pt x="6708" y="16031"/>
                  <a:pt x="5527" y="16537"/>
                  <a:pt x="4177" y="16706"/>
                </a:cubicBezTo>
                <a:cubicBezTo>
                  <a:pt x="3164" y="16875"/>
                  <a:pt x="2152" y="17213"/>
                  <a:pt x="1308" y="19069"/>
                </a:cubicBezTo>
                <a:cubicBezTo>
                  <a:pt x="1308" y="19237"/>
                  <a:pt x="2489" y="20250"/>
                  <a:pt x="10758" y="20250"/>
                </a:cubicBezTo>
                <a:cubicBezTo>
                  <a:pt x="19027" y="20250"/>
                  <a:pt x="20039" y="19237"/>
                  <a:pt x="20208" y="19069"/>
                </a:cubicBezTo>
                <a:cubicBezTo>
                  <a:pt x="19364" y="17213"/>
                  <a:pt x="18183" y="16875"/>
                  <a:pt x="17171" y="1670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7371760" y="3881442"/>
            <a:ext cx="1475904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4" name="稻壳儿春秋广告/盗版必究        原创来源：http://chn.docer.com/works?userid=199329941#!/work_time"/>
          <p:cNvSpPr txBox="1"/>
          <p:nvPr/>
        </p:nvSpPr>
        <p:spPr>
          <a:xfrm>
            <a:off x="7371760" y="4210565"/>
            <a:ext cx="3598315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35" name="稻壳儿春秋广告/盗版必究        原创来源：http://chn.docer.com/works?userid=199329941#!/work_time"/>
          <p:cNvSpPr/>
          <p:nvPr/>
        </p:nvSpPr>
        <p:spPr>
          <a:xfrm>
            <a:off x="6551742" y="5208200"/>
            <a:ext cx="356522" cy="355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5" h="20945" extrusionOk="0">
                <a:moveTo>
                  <a:pt x="19964" y="7528"/>
                </a:moveTo>
                <a:cubicBezTo>
                  <a:pt x="13909" y="13418"/>
                  <a:pt x="13909" y="13418"/>
                  <a:pt x="13909" y="13418"/>
                </a:cubicBezTo>
                <a:cubicBezTo>
                  <a:pt x="13909" y="13418"/>
                  <a:pt x="13909" y="13418"/>
                  <a:pt x="13746" y="13418"/>
                </a:cubicBezTo>
                <a:cubicBezTo>
                  <a:pt x="13746" y="13418"/>
                  <a:pt x="13746" y="13582"/>
                  <a:pt x="13746" y="13582"/>
                </a:cubicBezTo>
                <a:cubicBezTo>
                  <a:pt x="13582" y="13582"/>
                  <a:pt x="13582" y="13582"/>
                  <a:pt x="13582" y="13582"/>
                </a:cubicBezTo>
                <a:cubicBezTo>
                  <a:pt x="12273" y="14564"/>
                  <a:pt x="10309" y="14728"/>
                  <a:pt x="9000" y="13746"/>
                </a:cubicBezTo>
                <a:cubicBezTo>
                  <a:pt x="9000" y="13582"/>
                  <a:pt x="8837" y="13582"/>
                  <a:pt x="8837" y="13582"/>
                </a:cubicBezTo>
                <a:cubicBezTo>
                  <a:pt x="8837" y="13582"/>
                  <a:pt x="8837" y="13582"/>
                  <a:pt x="8837" y="13582"/>
                </a:cubicBezTo>
                <a:cubicBezTo>
                  <a:pt x="8018" y="12764"/>
                  <a:pt x="8018" y="12764"/>
                  <a:pt x="8018" y="12764"/>
                </a:cubicBezTo>
                <a:cubicBezTo>
                  <a:pt x="7364" y="12109"/>
                  <a:pt x="7364" y="12109"/>
                  <a:pt x="7364" y="12109"/>
                </a:cubicBezTo>
                <a:cubicBezTo>
                  <a:pt x="7037" y="11946"/>
                  <a:pt x="7037" y="11455"/>
                  <a:pt x="7364" y="11291"/>
                </a:cubicBezTo>
                <a:cubicBezTo>
                  <a:pt x="7691" y="10964"/>
                  <a:pt x="8018" y="10964"/>
                  <a:pt x="8346" y="11291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9655" y="12600"/>
                  <a:pt x="9655" y="12600"/>
                  <a:pt x="9655" y="12600"/>
                </a:cubicBezTo>
                <a:cubicBezTo>
                  <a:pt x="10473" y="13255"/>
                  <a:pt x="12109" y="13255"/>
                  <a:pt x="12928" y="12437"/>
                </a:cubicBezTo>
                <a:cubicBezTo>
                  <a:pt x="14728" y="10964"/>
                  <a:pt x="14728" y="10964"/>
                  <a:pt x="14728" y="10964"/>
                </a:cubicBezTo>
                <a:cubicBezTo>
                  <a:pt x="18982" y="6546"/>
                  <a:pt x="18982" y="6546"/>
                  <a:pt x="18982" y="6546"/>
                </a:cubicBezTo>
                <a:cubicBezTo>
                  <a:pt x="19800" y="5891"/>
                  <a:pt x="19800" y="4418"/>
                  <a:pt x="18982" y="3764"/>
                </a:cubicBezTo>
                <a:cubicBezTo>
                  <a:pt x="17182" y="1964"/>
                  <a:pt x="17182" y="1964"/>
                  <a:pt x="17182" y="1964"/>
                </a:cubicBezTo>
                <a:cubicBezTo>
                  <a:pt x="16364" y="1146"/>
                  <a:pt x="14891" y="1146"/>
                  <a:pt x="14073" y="1964"/>
                </a:cubicBezTo>
                <a:cubicBezTo>
                  <a:pt x="13746" y="2291"/>
                  <a:pt x="13746" y="2291"/>
                  <a:pt x="13746" y="2291"/>
                </a:cubicBezTo>
                <a:cubicBezTo>
                  <a:pt x="11618" y="4418"/>
                  <a:pt x="11618" y="4418"/>
                  <a:pt x="11618" y="4418"/>
                </a:cubicBezTo>
                <a:cubicBezTo>
                  <a:pt x="11455" y="4582"/>
                  <a:pt x="11291" y="4582"/>
                  <a:pt x="11128" y="4582"/>
                </a:cubicBezTo>
                <a:cubicBezTo>
                  <a:pt x="10964" y="4582"/>
                  <a:pt x="10800" y="4582"/>
                  <a:pt x="10637" y="4418"/>
                </a:cubicBezTo>
                <a:cubicBezTo>
                  <a:pt x="10309" y="4091"/>
                  <a:pt x="10309" y="3764"/>
                  <a:pt x="10637" y="3437"/>
                </a:cubicBezTo>
                <a:cubicBezTo>
                  <a:pt x="12764" y="1473"/>
                  <a:pt x="12764" y="1473"/>
                  <a:pt x="12764" y="1473"/>
                </a:cubicBezTo>
                <a:cubicBezTo>
                  <a:pt x="13255" y="982"/>
                  <a:pt x="13255" y="982"/>
                  <a:pt x="13255" y="982"/>
                </a:cubicBezTo>
                <a:cubicBezTo>
                  <a:pt x="14564" y="-327"/>
                  <a:pt x="16691" y="-327"/>
                  <a:pt x="18164" y="982"/>
                </a:cubicBezTo>
                <a:cubicBezTo>
                  <a:pt x="19964" y="2782"/>
                  <a:pt x="19964" y="2782"/>
                  <a:pt x="19964" y="2782"/>
                </a:cubicBezTo>
                <a:cubicBezTo>
                  <a:pt x="21273" y="4091"/>
                  <a:pt x="21273" y="6218"/>
                  <a:pt x="19964" y="7528"/>
                </a:cubicBezTo>
                <a:close/>
                <a:moveTo>
                  <a:pt x="13582" y="9328"/>
                </a:moveTo>
                <a:cubicBezTo>
                  <a:pt x="13418" y="9491"/>
                  <a:pt x="13255" y="9491"/>
                  <a:pt x="13091" y="9491"/>
                </a:cubicBezTo>
                <a:cubicBezTo>
                  <a:pt x="12928" y="9491"/>
                  <a:pt x="12764" y="9491"/>
                  <a:pt x="12600" y="9328"/>
                </a:cubicBezTo>
                <a:cubicBezTo>
                  <a:pt x="12109" y="8837"/>
                  <a:pt x="12109" y="8837"/>
                  <a:pt x="12109" y="8837"/>
                </a:cubicBezTo>
                <a:cubicBezTo>
                  <a:pt x="11128" y="7855"/>
                  <a:pt x="11128" y="7855"/>
                  <a:pt x="11128" y="7855"/>
                </a:cubicBezTo>
                <a:cubicBezTo>
                  <a:pt x="10309" y="7037"/>
                  <a:pt x="9000" y="7037"/>
                  <a:pt x="8182" y="7855"/>
                </a:cubicBezTo>
                <a:cubicBezTo>
                  <a:pt x="1964" y="14237"/>
                  <a:pt x="1964" y="14237"/>
                  <a:pt x="1964" y="14237"/>
                </a:cubicBezTo>
                <a:cubicBezTo>
                  <a:pt x="1146" y="14891"/>
                  <a:pt x="1146" y="16200"/>
                  <a:pt x="1964" y="17018"/>
                </a:cubicBezTo>
                <a:cubicBezTo>
                  <a:pt x="3928" y="18982"/>
                  <a:pt x="3928" y="18982"/>
                  <a:pt x="3928" y="18982"/>
                </a:cubicBezTo>
                <a:cubicBezTo>
                  <a:pt x="4746" y="19800"/>
                  <a:pt x="6055" y="19800"/>
                  <a:pt x="6709" y="18982"/>
                </a:cubicBezTo>
                <a:cubicBezTo>
                  <a:pt x="7855" y="17837"/>
                  <a:pt x="7855" y="17837"/>
                  <a:pt x="7855" y="17837"/>
                </a:cubicBezTo>
                <a:cubicBezTo>
                  <a:pt x="9164" y="16528"/>
                  <a:pt x="9164" y="16528"/>
                  <a:pt x="9164" y="16528"/>
                </a:cubicBezTo>
                <a:cubicBezTo>
                  <a:pt x="9491" y="16364"/>
                  <a:pt x="9982" y="16364"/>
                  <a:pt x="10146" y="16528"/>
                </a:cubicBezTo>
                <a:cubicBezTo>
                  <a:pt x="10473" y="16855"/>
                  <a:pt x="10473" y="17346"/>
                  <a:pt x="10146" y="17509"/>
                </a:cubicBezTo>
                <a:cubicBezTo>
                  <a:pt x="8182" y="19473"/>
                  <a:pt x="8182" y="19473"/>
                  <a:pt x="8182" y="19473"/>
                </a:cubicBezTo>
                <a:cubicBezTo>
                  <a:pt x="7691" y="19964"/>
                  <a:pt x="7691" y="19964"/>
                  <a:pt x="7691" y="19964"/>
                </a:cubicBezTo>
                <a:cubicBezTo>
                  <a:pt x="6382" y="21273"/>
                  <a:pt x="4255" y="21273"/>
                  <a:pt x="2946" y="19964"/>
                </a:cubicBezTo>
                <a:cubicBezTo>
                  <a:pt x="982" y="18000"/>
                  <a:pt x="982" y="18000"/>
                  <a:pt x="982" y="18000"/>
                </a:cubicBezTo>
                <a:cubicBezTo>
                  <a:pt x="-327" y="16691"/>
                  <a:pt x="-327" y="14564"/>
                  <a:pt x="982" y="13255"/>
                </a:cubicBezTo>
                <a:cubicBezTo>
                  <a:pt x="7200" y="6873"/>
                  <a:pt x="7200" y="6873"/>
                  <a:pt x="7200" y="6873"/>
                </a:cubicBezTo>
                <a:cubicBezTo>
                  <a:pt x="8673" y="5564"/>
                  <a:pt x="10800" y="5564"/>
                  <a:pt x="12109" y="6873"/>
                </a:cubicBezTo>
                <a:cubicBezTo>
                  <a:pt x="13091" y="7855"/>
                  <a:pt x="13091" y="7855"/>
                  <a:pt x="13091" y="7855"/>
                </a:cubicBezTo>
                <a:cubicBezTo>
                  <a:pt x="13582" y="8346"/>
                  <a:pt x="13582" y="8346"/>
                  <a:pt x="13582" y="8346"/>
                </a:cubicBezTo>
                <a:cubicBezTo>
                  <a:pt x="13746" y="8673"/>
                  <a:pt x="13746" y="9000"/>
                  <a:pt x="13582" y="932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6" name="稻壳儿春秋广告/盗版必究        原创来源：http://chn.docer.com/works?userid=199329941#!/work_time"/>
          <p:cNvSpPr txBox="1"/>
          <p:nvPr/>
        </p:nvSpPr>
        <p:spPr>
          <a:xfrm>
            <a:off x="7371760" y="4946798"/>
            <a:ext cx="1475904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7" name="稻壳儿春秋广告/盗版必究        原创来源：http://chn.docer.com/works?userid=199329941#!/work_time"/>
          <p:cNvSpPr txBox="1"/>
          <p:nvPr/>
        </p:nvSpPr>
        <p:spPr>
          <a:xfrm>
            <a:off x="7371760" y="5275921"/>
            <a:ext cx="3598315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393700" y="3886420"/>
            <a:ext cx="929195" cy="423959"/>
          </a:xfrm>
          <a:prstGeom prst="ellipse">
            <a:avLst/>
          </a:prstGeom>
          <a:solidFill>
            <a:srgbClr val="D7D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稻壳儿春秋广告/盗版必究        原创来源：http://chn.docer.com/works?userid=199329941#!/work_time"/>
          <p:cNvSpPr/>
          <p:nvPr/>
        </p:nvSpPr>
        <p:spPr bwMode="auto">
          <a:xfrm>
            <a:off x="1527698" y="3923764"/>
            <a:ext cx="661200" cy="298748"/>
          </a:xfrm>
          <a:custGeom>
            <a:avLst/>
            <a:gdLst>
              <a:gd name="T0" fmla="*/ 0 w 144"/>
              <a:gd name="T1" fmla="*/ 0 h 65"/>
              <a:gd name="T2" fmla="*/ 0 w 144"/>
              <a:gd name="T3" fmla="*/ 35 h 65"/>
              <a:gd name="T4" fmla="*/ 72 w 144"/>
              <a:gd name="T5" fmla="*/ 65 h 65"/>
              <a:gd name="T6" fmla="*/ 144 w 144"/>
              <a:gd name="T7" fmla="*/ 35 h 65"/>
              <a:gd name="T8" fmla="*/ 144 w 144"/>
              <a:gd name="T9" fmla="*/ 0 h 65"/>
              <a:gd name="T10" fmla="*/ 0 w 144"/>
              <a:gd name="T1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65">
                <a:moveTo>
                  <a:pt x="0" y="0"/>
                </a:moveTo>
                <a:cubicBezTo>
                  <a:pt x="0" y="35"/>
                  <a:pt x="0" y="35"/>
                  <a:pt x="0" y="35"/>
                </a:cubicBezTo>
                <a:cubicBezTo>
                  <a:pt x="0" y="52"/>
                  <a:pt x="32" y="65"/>
                  <a:pt x="72" y="65"/>
                </a:cubicBezTo>
                <a:cubicBezTo>
                  <a:pt x="112" y="65"/>
                  <a:pt x="144" y="52"/>
                  <a:pt x="144" y="35"/>
                </a:cubicBezTo>
                <a:cubicBezTo>
                  <a:pt x="144" y="0"/>
                  <a:pt x="144" y="0"/>
                  <a:pt x="1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527698" y="3783176"/>
            <a:ext cx="661200" cy="2789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稻壳儿春秋广告/盗版必究        原创来源：http://chn.docer.com/works?userid=199329941#!/work_time"/>
          <p:cNvSpPr/>
          <p:nvPr/>
        </p:nvSpPr>
        <p:spPr bwMode="auto">
          <a:xfrm>
            <a:off x="1083012" y="1829571"/>
            <a:ext cx="1547416" cy="2094193"/>
          </a:xfrm>
          <a:custGeom>
            <a:avLst/>
            <a:gdLst>
              <a:gd name="connsiteX0" fmla="*/ 776383 w 1547416"/>
              <a:gd name="connsiteY0" fmla="*/ 1820109 h 2094193"/>
              <a:gd name="connsiteX1" fmla="*/ 774360 w 1547416"/>
              <a:gd name="connsiteY1" fmla="*/ 1822064 h 2094193"/>
              <a:gd name="connsiteX2" fmla="*/ 779341 w 1547416"/>
              <a:gd name="connsiteY2" fmla="*/ 1823078 h 2094193"/>
              <a:gd name="connsiteX3" fmla="*/ 778461 w 1547416"/>
              <a:gd name="connsiteY3" fmla="*/ 1822195 h 2094193"/>
              <a:gd name="connsiteX4" fmla="*/ 776383 w 1547416"/>
              <a:gd name="connsiteY4" fmla="*/ 1820109 h 2094193"/>
              <a:gd name="connsiteX5" fmla="*/ 775389 w 1547416"/>
              <a:gd name="connsiteY5" fmla="*/ 0 h 2094193"/>
              <a:gd name="connsiteX6" fmla="*/ 1322993 w 1547416"/>
              <a:gd name="connsiteY6" fmla="*/ 228374 h 2094193"/>
              <a:gd name="connsiteX7" fmla="*/ 1533305 w 1547416"/>
              <a:gd name="connsiteY7" fmla="*/ 629326 h 2094193"/>
              <a:gd name="connsiteX8" fmla="*/ 1541797 w 1547416"/>
              <a:gd name="connsiteY8" fmla="*/ 719005 h 2094193"/>
              <a:gd name="connsiteX9" fmla="*/ 1543430 w 1547416"/>
              <a:gd name="connsiteY9" fmla="*/ 729366 h 2094193"/>
              <a:gd name="connsiteX10" fmla="*/ 1544227 w 1547416"/>
              <a:gd name="connsiteY10" fmla="*/ 744667 h 2094193"/>
              <a:gd name="connsiteX11" fmla="*/ 1547326 w 1547416"/>
              <a:gd name="connsiteY11" fmla="*/ 777394 h 2094193"/>
              <a:gd name="connsiteX12" fmla="*/ 1546428 w 1547416"/>
              <a:gd name="connsiteY12" fmla="*/ 786882 h 2094193"/>
              <a:gd name="connsiteX13" fmla="*/ 1547416 w 1547416"/>
              <a:gd name="connsiteY13" fmla="*/ 805842 h 2094193"/>
              <a:gd name="connsiteX14" fmla="*/ 1280587 w 1547416"/>
              <a:gd name="connsiteY14" fmla="*/ 1371417 h 2094193"/>
              <a:gd name="connsiteX15" fmla="*/ 1269929 w 1547416"/>
              <a:gd name="connsiteY15" fmla="*/ 1378945 h 2094193"/>
              <a:gd name="connsiteX16" fmla="*/ 1238284 w 1547416"/>
              <a:gd name="connsiteY16" fmla="*/ 1410484 h 2094193"/>
              <a:gd name="connsiteX17" fmla="*/ 909378 w 1547416"/>
              <a:gd name="connsiteY17" fmla="*/ 1953605 h 2094193"/>
              <a:gd name="connsiteX18" fmla="*/ 907197 w 1547416"/>
              <a:gd name="connsiteY18" fmla="*/ 1951415 h 2094193"/>
              <a:gd name="connsiteX19" fmla="*/ 908184 w 1547416"/>
              <a:gd name="connsiteY19" fmla="*/ 1957999 h 2094193"/>
              <a:gd name="connsiteX20" fmla="*/ 773088 w 1547416"/>
              <a:gd name="connsiteY20" fmla="*/ 2094193 h 2094193"/>
              <a:gd name="connsiteX21" fmla="*/ 637992 w 1547416"/>
              <a:gd name="connsiteY21" fmla="*/ 1957999 h 2094193"/>
              <a:gd name="connsiteX22" fmla="*/ 639014 w 1547416"/>
              <a:gd name="connsiteY22" fmla="*/ 1952894 h 2094193"/>
              <a:gd name="connsiteX23" fmla="*/ 638279 w 1547416"/>
              <a:gd name="connsiteY23" fmla="*/ 1953605 h 2094193"/>
              <a:gd name="connsiteX24" fmla="*/ 263798 w 1547416"/>
              <a:gd name="connsiteY24" fmla="*/ 1366474 h 2094193"/>
              <a:gd name="connsiteX25" fmla="*/ 257643 w 1547416"/>
              <a:gd name="connsiteY25" fmla="*/ 1360619 h 2094193"/>
              <a:gd name="connsiteX26" fmla="*/ 256120 w 1547416"/>
              <a:gd name="connsiteY26" fmla="*/ 1359503 h 2094193"/>
              <a:gd name="connsiteX27" fmla="*/ 252867 w 1547416"/>
              <a:gd name="connsiteY27" fmla="*/ 1356077 h 2094193"/>
              <a:gd name="connsiteX28" fmla="*/ 251379 w 1547416"/>
              <a:gd name="connsiteY28" fmla="*/ 1354661 h 2094193"/>
              <a:gd name="connsiteX29" fmla="*/ 246984 w 1547416"/>
              <a:gd name="connsiteY29" fmla="*/ 1350569 h 2094193"/>
              <a:gd name="connsiteX30" fmla="*/ 247612 w 1547416"/>
              <a:gd name="connsiteY30" fmla="*/ 1350541 h 2094193"/>
              <a:gd name="connsiteX31" fmla="*/ 162149 w 1547416"/>
              <a:gd name="connsiteY31" fmla="*/ 1260530 h 2094193"/>
              <a:gd name="connsiteX32" fmla="*/ 7138 w 1547416"/>
              <a:gd name="connsiteY32" fmla="*/ 882317 h 2094193"/>
              <a:gd name="connsiteX33" fmla="*/ 3645 w 1547416"/>
              <a:gd name="connsiteY33" fmla="*/ 815304 h 2094193"/>
              <a:gd name="connsiteX34" fmla="*/ 0 w 1547416"/>
              <a:gd name="connsiteY34" fmla="*/ 777394 h 2094193"/>
              <a:gd name="connsiteX35" fmla="*/ 227785 w 1547416"/>
              <a:gd name="connsiteY35" fmla="*/ 228374 h 2094193"/>
              <a:gd name="connsiteX36" fmla="*/ 775389 w 1547416"/>
              <a:gd name="connsiteY36" fmla="*/ 0 h 209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47416" h="2094193">
                <a:moveTo>
                  <a:pt x="776383" y="1820109"/>
                </a:moveTo>
                <a:lnTo>
                  <a:pt x="774360" y="1822064"/>
                </a:lnTo>
                <a:lnTo>
                  <a:pt x="779341" y="1823078"/>
                </a:lnTo>
                <a:lnTo>
                  <a:pt x="778461" y="1822195"/>
                </a:lnTo>
                <a:cubicBezTo>
                  <a:pt x="776383" y="1820109"/>
                  <a:pt x="776383" y="1820109"/>
                  <a:pt x="776383" y="1820109"/>
                </a:cubicBezTo>
                <a:close/>
                <a:moveTo>
                  <a:pt x="775389" y="0"/>
                </a:moveTo>
                <a:cubicBezTo>
                  <a:pt x="973263" y="0"/>
                  <a:pt x="1171136" y="76124"/>
                  <a:pt x="1322993" y="228374"/>
                </a:cubicBezTo>
                <a:cubicBezTo>
                  <a:pt x="1435159" y="342561"/>
                  <a:pt x="1505264" y="482699"/>
                  <a:pt x="1533305" y="629326"/>
                </a:cubicBezTo>
                <a:lnTo>
                  <a:pt x="1541797" y="719005"/>
                </a:lnTo>
                <a:lnTo>
                  <a:pt x="1543430" y="729366"/>
                </a:lnTo>
                <a:lnTo>
                  <a:pt x="1544227" y="744667"/>
                </a:lnTo>
                <a:lnTo>
                  <a:pt x="1547326" y="777394"/>
                </a:lnTo>
                <a:lnTo>
                  <a:pt x="1546428" y="786882"/>
                </a:lnTo>
                <a:lnTo>
                  <a:pt x="1547416" y="805842"/>
                </a:lnTo>
                <a:cubicBezTo>
                  <a:pt x="1547416" y="1031751"/>
                  <a:pt x="1444028" y="1234270"/>
                  <a:pt x="1280587" y="1371417"/>
                </a:cubicBezTo>
                <a:lnTo>
                  <a:pt x="1269929" y="1378945"/>
                </a:lnTo>
                <a:lnTo>
                  <a:pt x="1238284" y="1410484"/>
                </a:lnTo>
                <a:cubicBezTo>
                  <a:pt x="1128649" y="1522906"/>
                  <a:pt x="909378" y="1770623"/>
                  <a:pt x="909378" y="1953605"/>
                </a:cubicBezTo>
                <a:lnTo>
                  <a:pt x="907197" y="1951415"/>
                </a:lnTo>
                <a:lnTo>
                  <a:pt x="908184" y="1957999"/>
                </a:lnTo>
                <a:cubicBezTo>
                  <a:pt x="908184" y="2033217"/>
                  <a:pt x="847699" y="2094193"/>
                  <a:pt x="773088" y="2094193"/>
                </a:cubicBezTo>
                <a:cubicBezTo>
                  <a:pt x="698477" y="2094193"/>
                  <a:pt x="637992" y="2033217"/>
                  <a:pt x="637992" y="1957999"/>
                </a:cubicBezTo>
                <a:lnTo>
                  <a:pt x="639014" y="1952894"/>
                </a:lnTo>
                <a:lnTo>
                  <a:pt x="638279" y="1953605"/>
                </a:lnTo>
                <a:cubicBezTo>
                  <a:pt x="638279" y="1740126"/>
                  <a:pt x="338694" y="1438536"/>
                  <a:pt x="263798" y="1366474"/>
                </a:cubicBezTo>
                <a:lnTo>
                  <a:pt x="257643" y="1360619"/>
                </a:lnTo>
                <a:lnTo>
                  <a:pt x="256120" y="1359503"/>
                </a:lnTo>
                <a:lnTo>
                  <a:pt x="252867" y="1356077"/>
                </a:lnTo>
                <a:lnTo>
                  <a:pt x="251379" y="1354661"/>
                </a:lnTo>
                <a:cubicBezTo>
                  <a:pt x="248513" y="1351971"/>
                  <a:pt x="246984" y="1350569"/>
                  <a:pt x="246984" y="1350569"/>
                </a:cubicBezTo>
                <a:lnTo>
                  <a:pt x="247612" y="1350541"/>
                </a:lnTo>
                <a:lnTo>
                  <a:pt x="162149" y="1260530"/>
                </a:lnTo>
                <a:cubicBezTo>
                  <a:pt x="77474" y="1153544"/>
                  <a:pt x="21966" y="1023755"/>
                  <a:pt x="7138" y="882317"/>
                </a:cubicBezTo>
                <a:lnTo>
                  <a:pt x="3645" y="815304"/>
                </a:lnTo>
                <a:lnTo>
                  <a:pt x="0" y="777394"/>
                </a:lnTo>
                <a:cubicBezTo>
                  <a:pt x="0" y="579008"/>
                  <a:pt x="75928" y="380623"/>
                  <a:pt x="227785" y="228374"/>
                </a:cubicBezTo>
                <a:cubicBezTo>
                  <a:pt x="379642" y="76124"/>
                  <a:pt x="577515" y="0"/>
                  <a:pt x="775389" y="0"/>
                </a:cubicBezTo>
                <a:close/>
              </a:path>
            </a:pathLst>
          </a:custGeom>
          <a:solidFill>
            <a:srgbClr val="E31D5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29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246523" y="2000571"/>
            <a:ext cx="1223550" cy="12279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000" dirty="0">
              <a:solidFill>
                <a:srgbClr val="009264"/>
              </a:solidFill>
            </a:endParaRPr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900066" y="4303474"/>
            <a:ext cx="1913308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31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7045596" y="3886420"/>
            <a:ext cx="929195" cy="423959"/>
          </a:xfrm>
          <a:prstGeom prst="ellipse">
            <a:avLst/>
          </a:prstGeom>
          <a:solidFill>
            <a:srgbClr val="D7D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稻壳儿春秋广告/盗版必究        原创来源：http://chn.docer.com/works?userid=199329941#!/work_time"/>
          <p:cNvSpPr/>
          <p:nvPr/>
        </p:nvSpPr>
        <p:spPr bwMode="auto">
          <a:xfrm>
            <a:off x="7177396" y="3923764"/>
            <a:ext cx="663397" cy="298748"/>
          </a:xfrm>
          <a:custGeom>
            <a:avLst/>
            <a:gdLst>
              <a:gd name="T0" fmla="*/ 0 w 144"/>
              <a:gd name="T1" fmla="*/ 0 h 65"/>
              <a:gd name="T2" fmla="*/ 0 w 144"/>
              <a:gd name="T3" fmla="*/ 35 h 65"/>
              <a:gd name="T4" fmla="*/ 72 w 144"/>
              <a:gd name="T5" fmla="*/ 65 h 65"/>
              <a:gd name="T6" fmla="*/ 144 w 144"/>
              <a:gd name="T7" fmla="*/ 35 h 65"/>
              <a:gd name="T8" fmla="*/ 144 w 144"/>
              <a:gd name="T9" fmla="*/ 0 h 65"/>
              <a:gd name="T10" fmla="*/ 0 w 144"/>
              <a:gd name="T1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65">
                <a:moveTo>
                  <a:pt x="0" y="0"/>
                </a:moveTo>
                <a:cubicBezTo>
                  <a:pt x="0" y="35"/>
                  <a:pt x="0" y="35"/>
                  <a:pt x="0" y="35"/>
                </a:cubicBezTo>
                <a:cubicBezTo>
                  <a:pt x="0" y="52"/>
                  <a:pt x="32" y="65"/>
                  <a:pt x="72" y="65"/>
                </a:cubicBezTo>
                <a:cubicBezTo>
                  <a:pt x="112" y="65"/>
                  <a:pt x="144" y="52"/>
                  <a:pt x="144" y="35"/>
                </a:cubicBezTo>
                <a:cubicBezTo>
                  <a:pt x="144" y="0"/>
                  <a:pt x="144" y="0"/>
                  <a:pt x="1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7177396" y="3783176"/>
            <a:ext cx="663397" cy="2789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稻壳儿春秋广告/盗版必究        原创来源：http://chn.docer.com/works?userid=199329941#!/work_time"/>
          <p:cNvSpPr/>
          <p:nvPr/>
        </p:nvSpPr>
        <p:spPr bwMode="auto">
          <a:xfrm>
            <a:off x="6735863" y="1837204"/>
            <a:ext cx="1546462" cy="2090953"/>
          </a:xfrm>
          <a:custGeom>
            <a:avLst/>
            <a:gdLst>
              <a:gd name="connsiteX0" fmla="*/ 773230 w 1546462"/>
              <a:gd name="connsiteY0" fmla="*/ 1551223 h 2090953"/>
              <a:gd name="connsiteX1" fmla="*/ 773230 w 1546462"/>
              <a:gd name="connsiteY1" fmla="*/ 1655327 h 2090953"/>
              <a:gd name="connsiteX2" fmla="*/ 773230 w 1546462"/>
              <a:gd name="connsiteY2" fmla="*/ 1818421 h 2090953"/>
              <a:gd name="connsiteX3" fmla="*/ 772785 w 1546462"/>
              <a:gd name="connsiteY3" fmla="*/ 1818885 h 2090953"/>
              <a:gd name="connsiteX4" fmla="*/ 773530 w 1546462"/>
              <a:gd name="connsiteY4" fmla="*/ 1818731 h 2090953"/>
              <a:gd name="connsiteX5" fmla="*/ 773231 w 1546462"/>
              <a:gd name="connsiteY5" fmla="*/ 1818421 h 2090953"/>
              <a:gd name="connsiteX6" fmla="*/ 773231 w 1546462"/>
              <a:gd name="connsiteY6" fmla="*/ 1655327 h 2090953"/>
              <a:gd name="connsiteX7" fmla="*/ 773231 w 1546462"/>
              <a:gd name="connsiteY7" fmla="*/ 1551223 h 2090953"/>
              <a:gd name="connsiteX8" fmla="*/ 774330 w 1546462"/>
              <a:gd name="connsiteY8" fmla="*/ 0 h 2090953"/>
              <a:gd name="connsiteX9" fmla="*/ 1322001 w 1546462"/>
              <a:gd name="connsiteY9" fmla="*/ 224914 h 2090953"/>
              <a:gd name="connsiteX10" fmla="*/ 1532340 w 1546462"/>
              <a:gd name="connsiteY10" fmla="*/ 625866 h 2090953"/>
              <a:gd name="connsiteX11" fmla="*/ 1540880 w 1546462"/>
              <a:gd name="connsiteY11" fmla="*/ 716050 h 2090953"/>
              <a:gd name="connsiteX12" fmla="*/ 1542470 w 1546462"/>
              <a:gd name="connsiteY12" fmla="*/ 726126 h 2090953"/>
              <a:gd name="connsiteX13" fmla="*/ 1543251 w 1546462"/>
              <a:gd name="connsiteY13" fmla="*/ 741078 h 2090953"/>
              <a:gd name="connsiteX14" fmla="*/ 1546362 w 1546462"/>
              <a:gd name="connsiteY14" fmla="*/ 773934 h 2090953"/>
              <a:gd name="connsiteX15" fmla="*/ 1545462 w 1546462"/>
              <a:gd name="connsiteY15" fmla="*/ 783440 h 2090953"/>
              <a:gd name="connsiteX16" fmla="*/ 1546462 w 1546462"/>
              <a:gd name="connsiteY16" fmla="*/ 802602 h 2090953"/>
              <a:gd name="connsiteX17" fmla="*/ 1369894 w 1546462"/>
              <a:gd name="connsiteY17" fmla="*/ 1278380 h 2090953"/>
              <a:gd name="connsiteX18" fmla="*/ 1295917 w 1546462"/>
              <a:gd name="connsiteY18" fmla="*/ 1351669 h 2090953"/>
              <a:gd name="connsiteX19" fmla="*/ 1302630 w 1546462"/>
              <a:gd name="connsiteY19" fmla="*/ 1352020 h 2090953"/>
              <a:gd name="connsiteX20" fmla="*/ 911178 w 1546462"/>
              <a:gd name="connsiteY20" fmla="*/ 1909830 h 2090953"/>
              <a:gd name="connsiteX21" fmla="*/ 907033 w 1546462"/>
              <a:gd name="connsiteY21" fmla="*/ 1953767 h 2090953"/>
              <a:gd name="connsiteX22" fmla="*/ 907228 w 1546462"/>
              <a:gd name="connsiteY22" fmla="*/ 1954759 h 2090953"/>
              <a:gd name="connsiteX23" fmla="*/ 774329 w 1546462"/>
              <a:gd name="connsiteY23" fmla="*/ 2090953 h 2090953"/>
              <a:gd name="connsiteX24" fmla="*/ 651874 w 1546462"/>
              <a:gd name="connsiteY24" fmla="*/ 2007772 h 2090953"/>
              <a:gd name="connsiteX25" fmla="*/ 641586 w 1546462"/>
              <a:gd name="connsiteY25" fmla="*/ 1955549 h 2090953"/>
              <a:gd name="connsiteX26" fmla="*/ 640235 w 1546462"/>
              <a:gd name="connsiteY26" fmla="*/ 1956956 h 2090953"/>
              <a:gd name="connsiteX27" fmla="*/ 311330 w 1546462"/>
              <a:gd name="connsiteY27" fmla="*/ 1412124 h 2090953"/>
              <a:gd name="connsiteX28" fmla="*/ 267766 w 1546462"/>
              <a:gd name="connsiteY28" fmla="*/ 1368570 h 2090953"/>
              <a:gd name="connsiteX29" fmla="*/ 267209 w 1546462"/>
              <a:gd name="connsiteY29" fmla="*/ 1368177 h 2090953"/>
              <a:gd name="connsiteX30" fmla="*/ 262176 w 1546462"/>
              <a:gd name="connsiteY30" fmla="*/ 1363191 h 2090953"/>
              <a:gd name="connsiteX31" fmla="*/ 254799 w 1546462"/>
              <a:gd name="connsiteY31" fmla="*/ 1356125 h 2090953"/>
              <a:gd name="connsiteX32" fmla="*/ 250421 w 1546462"/>
              <a:gd name="connsiteY32" fmla="*/ 1352020 h 2090953"/>
              <a:gd name="connsiteX33" fmla="*/ 250876 w 1546462"/>
              <a:gd name="connsiteY33" fmla="*/ 1351996 h 2090953"/>
              <a:gd name="connsiteX34" fmla="*/ 176568 w 1546462"/>
              <a:gd name="connsiteY34" fmla="*/ 1278380 h 2090953"/>
              <a:gd name="connsiteX35" fmla="*/ 0 w 1546462"/>
              <a:gd name="connsiteY35" fmla="*/ 802602 h 2090953"/>
              <a:gd name="connsiteX36" fmla="*/ 3992 w 1546462"/>
              <a:gd name="connsiteY36" fmla="*/ 726126 h 2090953"/>
              <a:gd name="connsiteX37" fmla="*/ 11078 w 1546462"/>
              <a:gd name="connsiteY37" fmla="*/ 681215 h 2090953"/>
              <a:gd name="connsiteX38" fmla="*/ 16319 w 1546462"/>
              <a:gd name="connsiteY38" fmla="*/ 625866 h 2090953"/>
              <a:gd name="connsiteX39" fmla="*/ 226658 w 1546462"/>
              <a:gd name="connsiteY39" fmla="*/ 224914 h 2090953"/>
              <a:gd name="connsiteX40" fmla="*/ 774330 w 1546462"/>
              <a:gd name="connsiteY40" fmla="*/ 0 h 20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546462" h="2090953">
                <a:moveTo>
                  <a:pt x="773230" y="1551223"/>
                </a:moveTo>
                <a:lnTo>
                  <a:pt x="773230" y="1655327"/>
                </a:lnTo>
                <a:cubicBezTo>
                  <a:pt x="773230" y="1702615"/>
                  <a:pt x="773230" y="1756658"/>
                  <a:pt x="773230" y="1818421"/>
                </a:cubicBezTo>
                <a:lnTo>
                  <a:pt x="772785" y="1818885"/>
                </a:lnTo>
                <a:lnTo>
                  <a:pt x="773530" y="1818731"/>
                </a:lnTo>
                <a:lnTo>
                  <a:pt x="773231" y="1818421"/>
                </a:lnTo>
                <a:cubicBezTo>
                  <a:pt x="773231" y="1756658"/>
                  <a:pt x="773231" y="1702615"/>
                  <a:pt x="773231" y="1655327"/>
                </a:cubicBezTo>
                <a:lnTo>
                  <a:pt x="773231" y="1551223"/>
                </a:lnTo>
                <a:close/>
                <a:moveTo>
                  <a:pt x="774330" y="0"/>
                </a:moveTo>
                <a:cubicBezTo>
                  <a:pt x="972228" y="0"/>
                  <a:pt x="1170126" y="74972"/>
                  <a:pt x="1322001" y="224914"/>
                </a:cubicBezTo>
                <a:cubicBezTo>
                  <a:pt x="1434182" y="339101"/>
                  <a:pt x="1504295" y="479240"/>
                  <a:pt x="1532340" y="625866"/>
                </a:cubicBezTo>
                <a:lnTo>
                  <a:pt x="1540880" y="716050"/>
                </a:lnTo>
                <a:lnTo>
                  <a:pt x="1542470" y="726126"/>
                </a:lnTo>
                <a:lnTo>
                  <a:pt x="1543251" y="741078"/>
                </a:lnTo>
                <a:lnTo>
                  <a:pt x="1546362" y="773934"/>
                </a:lnTo>
                <a:lnTo>
                  <a:pt x="1545462" y="783440"/>
                </a:lnTo>
                <a:lnTo>
                  <a:pt x="1546462" y="802602"/>
                </a:lnTo>
                <a:cubicBezTo>
                  <a:pt x="1546462" y="983330"/>
                  <a:pt x="1480200" y="1149087"/>
                  <a:pt x="1369894" y="1278380"/>
                </a:cubicBezTo>
                <a:lnTo>
                  <a:pt x="1295917" y="1351669"/>
                </a:lnTo>
                <a:lnTo>
                  <a:pt x="1302630" y="1352020"/>
                </a:lnTo>
                <a:cubicBezTo>
                  <a:pt x="1302630" y="1352020"/>
                  <a:pt x="954673" y="1668594"/>
                  <a:pt x="911178" y="1909830"/>
                </a:cubicBezTo>
                <a:lnTo>
                  <a:pt x="907033" y="1953767"/>
                </a:lnTo>
                <a:lnTo>
                  <a:pt x="907228" y="1954759"/>
                </a:lnTo>
                <a:cubicBezTo>
                  <a:pt x="907228" y="2029977"/>
                  <a:pt x="847727" y="2090953"/>
                  <a:pt x="774329" y="2090953"/>
                </a:cubicBezTo>
                <a:cubicBezTo>
                  <a:pt x="719281" y="2090953"/>
                  <a:pt x="672049" y="2056654"/>
                  <a:pt x="651874" y="2007772"/>
                </a:cubicBezTo>
                <a:lnTo>
                  <a:pt x="641586" y="1955549"/>
                </a:lnTo>
                <a:lnTo>
                  <a:pt x="640235" y="1956956"/>
                </a:lnTo>
                <a:cubicBezTo>
                  <a:pt x="640235" y="1773398"/>
                  <a:pt x="420965" y="1524900"/>
                  <a:pt x="311330" y="1412124"/>
                </a:cubicBezTo>
                <a:lnTo>
                  <a:pt x="267766" y="1368570"/>
                </a:lnTo>
                <a:lnTo>
                  <a:pt x="267209" y="1368177"/>
                </a:lnTo>
                <a:lnTo>
                  <a:pt x="262176" y="1363191"/>
                </a:lnTo>
                <a:lnTo>
                  <a:pt x="254799" y="1356125"/>
                </a:lnTo>
                <a:cubicBezTo>
                  <a:pt x="251944" y="1353427"/>
                  <a:pt x="250421" y="1352020"/>
                  <a:pt x="250421" y="1352020"/>
                </a:cubicBezTo>
                <a:lnTo>
                  <a:pt x="250876" y="1351996"/>
                </a:lnTo>
                <a:lnTo>
                  <a:pt x="176568" y="1278380"/>
                </a:lnTo>
                <a:cubicBezTo>
                  <a:pt x="66262" y="1149087"/>
                  <a:pt x="0" y="983330"/>
                  <a:pt x="0" y="802602"/>
                </a:cubicBezTo>
                <a:cubicBezTo>
                  <a:pt x="0" y="776783"/>
                  <a:pt x="1352" y="751271"/>
                  <a:pt x="3992" y="726126"/>
                </a:cubicBezTo>
                <a:lnTo>
                  <a:pt x="11078" y="681215"/>
                </a:lnTo>
                <a:lnTo>
                  <a:pt x="16319" y="625866"/>
                </a:lnTo>
                <a:cubicBezTo>
                  <a:pt x="44364" y="479240"/>
                  <a:pt x="114477" y="339101"/>
                  <a:pt x="226658" y="224914"/>
                </a:cubicBezTo>
                <a:cubicBezTo>
                  <a:pt x="378534" y="74972"/>
                  <a:pt x="576432" y="0"/>
                  <a:pt x="774330" y="0"/>
                </a:cubicBezTo>
                <a:close/>
              </a:path>
            </a:pathLst>
          </a:custGeom>
          <a:solidFill>
            <a:srgbClr val="F877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35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898418" y="2000571"/>
            <a:ext cx="1223550" cy="12279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000" dirty="0">
              <a:solidFill>
                <a:srgbClr val="009264"/>
              </a:solidFill>
            </a:endParaRPr>
          </a:p>
        </p:txBody>
      </p:sp>
      <p:sp>
        <p:nvSpPr>
          <p:cNvPr id="36" name="稻壳儿春秋广告/盗版必究        原创来源：http://chn.docer.com/works?userid=199329941#!/work_time"/>
          <p:cNvSpPr txBox="1"/>
          <p:nvPr/>
        </p:nvSpPr>
        <p:spPr>
          <a:xfrm>
            <a:off x="6552440" y="4303474"/>
            <a:ext cx="1913308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37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9871782" y="3890815"/>
            <a:ext cx="929195" cy="419565"/>
          </a:xfrm>
          <a:prstGeom prst="ellipse">
            <a:avLst/>
          </a:prstGeom>
          <a:solidFill>
            <a:srgbClr val="D7D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稻壳儿春秋广告/盗版必究        原创来源：http://chn.docer.com/works?userid=199329941#!/work_time"/>
          <p:cNvSpPr/>
          <p:nvPr/>
        </p:nvSpPr>
        <p:spPr bwMode="auto">
          <a:xfrm>
            <a:off x="10003583" y="3928158"/>
            <a:ext cx="663397" cy="300945"/>
          </a:xfrm>
          <a:custGeom>
            <a:avLst/>
            <a:gdLst>
              <a:gd name="T0" fmla="*/ 0 w 144"/>
              <a:gd name="T1" fmla="*/ 0 h 65"/>
              <a:gd name="T2" fmla="*/ 0 w 144"/>
              <a:gd name="T3" fmla="*/ 35 h 65"/>
              <a:gd name="T4" fmla="*/ 72 w 144"/>
              <a:gd name="T5" fmla="*/ 65 h 65"/>
              <a:gd name="T6" fmla="*/ 144 w 144"/>
              <a:gd name="T7" fmla="*/ 35 h 65"/>
              <a:gd name="T8" fmla="*/ 144 w 144"/>
              <a:gd name="T9" fmla="*/ 0 h 65"/>
              <a:gd name="T10" fmla="*/ 0 w 144"/>
              <a:gd name="T1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65">
                <a:moveTo>
                  <a:pt x="0" y="0"/>
                </a:moveTo>
                <a:cubicBezTo>
                  <a:pt x="0" y="35"/>
                  <a:pt x="0" y="35"/>
                  <a:pt x="0" y="35"/>
                </a:cubicBezTo>
                <a:cubicBezTo>
                  <a:pt x="0" y="52"/>
                  <a:pt x="32" y="65"/>
                  <a:pt x="72" y="65"/>
                </a:cubicBezTo>
                <a:cubicBezTo>
                  <a:pt x="112" y="65"/>
                  <a:pt x="144" y="52"/>
                  <a:pt x="144" y="35"/>
                </a:cubicBezTo>
                <a:cubicBezTo>
                  <a:pt x="144" y="0"/>
                  <a:pt x="144" y="0"/>
                  <a:pt x="1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10003583" y="3785374"/>
            <a:ext cx="663397" cy="2811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稻壳儿春秋广告/盗版必究        原创来源：http://chn.docer.com/works?userid=199329941#!/work_time"/>
          <p:cNvSpPr/>
          <p:nvPr/>
        </p:nvSpPr>
        <p:spPr bwMode="auto">
          <a:xfrm>
            <a:off x="9562049" y="1834063"/>
            <a:ext cx="1549614" cy="2094094"/>
          </a:xfrm>
          <a:custGeom>
            <a:avLst/>
            <a:gdLst>
              <a:gd name="connsiteX0" fmla="*/ 773231 w 1549614"/>
              <a:gd name="connsiteY0" fmla="*/ 1821787 h 2094094"/>
              <a:gd name="connsiteX1" fmla="*/ 772779 w 1549614"/>
              <a:gd name="connsiteY1" fmla="*/ 1822241 h 2094094"/>
              <a:gd name="connsiteX2" fmla="*/ 773540 w 1549614"/>
              <a:gd name="connsiteY2" fmla="*/ 1822087 h 2094094"/>
              <a:gd name="connsiteX3" fmla="*/ 774225 w 1549614"/>
              <a:gd name="connsiteY3" fmla="*/ 0 h 2094094"/>
              <a:gd name="connsiteX4" fmla="*/ 1321829 w 1549614"/>
              <a:gd name="connsiteY4" fmla="*/ 228669 h 2094094"/>
              <a:gd name="connsiteX5" fmla="*/ 1549614 w 1549614"/>
              <a:gd name="connsiteY5" fmla="*/ 776088 h 2094094"/>
              <a:gd name="connsiteX6" fmla="*/ 1545854 w 1549614"/>
              <a:gd name="connsiteY6" fmla="*/ 815237 h 2094094"/>
              <a:gd name="connsiteX7" fmla="*/ 1542470 w 1549614"/>
              <a:gd name="connsiteY7" fmla="*/ 880247 h 2094094"/>
              <a:gd name="connsiteX8" fmla="*/ 1319988 w 1549614"/>
              <a:gd name="connsiteY8" fmla="*/ 1333995 h 2094094"/>
              <a:gd name="connsiteX9" fmla="*/ 1299254 w 1549614"/>
              <a:gd name="connsiteY9" fmla="*/ 1350592 h 2094094"/>
              <a:gd name="connsiteX10" fmla="*/ 1302630 w 1549614"/>
              <a:gd name="connsiteY10" fmla="*/ 1350768 h 2094094"/>
              <a:gd name="connsiteX11" fmla="*/ 911335 w 1549614"/>
              <a:gd name="connsiteY11" fmla="*/ 1955704 h 2094094"/>
              <a:gd name="connsiteX12" fmla="*/ 911141 w 1549614"/>
              <a:gd name="connsiteY12" fmla="*/ 1955516 h 2094094"/>
              <a:gd name="connsiteX13" fmla="*/ 911622 w 1549614"/>
              <a:gd name="connsiteY13" fmla="*/ 1957900 h 2094094"/>
              <a:gd name="connsiteX14" fmla="*/ 775428 w 1549614"/>
              <a:gd name="connsiteY14" fmla="*/ 2094094 h 2094094"/>
              <a:gd name="connsiteX15" fmla="*/ 639234 w 1549614"/>
              <a:gd name="connsiteY15" fmla="*/ 1957900 h 2094094"/>
              <a:gd name="connsiteX16" fmla="*/ 639635 w 1549614"/>
              <a:gd name="connsiteY16" fmla="*/ 1955250 h 2094094"/>
              <a:gd name="connsiteX17" fmla="*/ 635281 w 1549614"/>
              <a:gd name="connsiteY17" fmla="*/ 1908578 h 2094094"/>
              <a:gd name="connsiteX18" fmla="*/ 265045 w 1549614"/>
              <a:gd name="connsiteY18" fmla="*/ 1366723 h 2094094"/>
              <a:gd name="connsiteX19" fmla="*/ 252956 w 1549614"/>
              <a:gd name="connsiteY19" fmla="*/ 1355193 h 2094094"/>
              <a:gd name="connsiteX20" fmla="*/ 226474 w 1549614"/>
              <a:gd name="connsiteY20" fmla="*/ 1333995 h 2094094"/>
              <a:gd name="connsiteX21" fmla="*/ 0 w 1549614"/>
              <a:gd name="connsiteY21" fmla="*/ 803547 h 2094094"/>
              <a:gd name="connsiteX22" fmla="*/ 3992 w 1549614"/>
              <a:gd name="connsiteY22" fmla="*/ 726847 h 2094094"/>
              <a:gd name="connsiteX23" fmla="*/ 11400 w 1549614"/>
              <a:gd name="connsiteY23" fmla="*/ 679755 h 2094094"/>
              <a:gd name="connsiteX24" fmla="*/ 16309 w 1549614"/>
              <a:gd name="connsiteY24" fmla="*/ 627865 h 2094094"/>
              <a:gd name="connsiteX25" fmla="*/ 226621 w 1549614"/>
              <a:gd name="connsiteY25" fmla="*/ 228669 h 2094094"/>
              <a:gd name="connsiteX26" fmla="*/ 774225 w 1549614"/>
              <a:gd name="connsiteY26" fmla="*/ 0 h 209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49614" h="2094094">
                <a:moveTo>
                  <a:pt x="773231" y="1821787"/>
                </a:moveTo>
                <a:lnTo>
                  <a:pt x="772779" y="1822241"/>
                </a:lnTo>
                <a:lnTo>
                  <a:pt x="773540" y="1822087"/>
                </a:lnTo>
                <a:close/>
                <a:moveTo>
                  <a:pt x="774225" y="0"/>
                </a:moveTo>
                <a:cubicBezTo>
                  <a:pt x="972099" y="0"/>
                  <a:pt x="1169972" y="76223"/>
                  <a:pt x="1321829" y="228669"/>
                </a:cubicBezTo>
                <a:cubicBezTo>
                  <a:pt x="1473685" y="378805"/>
                  <a:pt x="1549614" y="577446"/>
                  <a:pt x="1549614" y="776088"/>
                </a:cubicBezTo>
                <a:lnTo>
                  <a:pt x="1545854" y="815237"/>
                </a:lnTo>
                <a:lnTo>
                  <a:pt x="1542470" y="880247"/>
                </a:lnTo>
                <a:cubicBezTo>
                  <a:pt x="1523991" y="1056776"/>
                  <a:pt x="1442424" y="1215210"/>
                  <a:pt x="1319988" y="1333995"/>
                </a:cubicBezTo>
                <a:lnTo>
                  <a:pt x="1299254" y="1350592"/>
                </a:lnTo>
                <a:lnTo>
                  <a:pt x="1302630" y="1350768"/>
                </a:lnTo>
                <a:cubicBezTo>
                  <a:pt x="1302630" y="1350768"/>
                  <a:pt x="911335" y="1710959"/>
                  <a:pt x="911335" y="1955704"/>
                </a:cubicBezTo>
                <a:lnTo>
                  <a:pt x="911141" y="1955516"/>
                </a:lnTo>
                <a:lnTo>
                  <a:pt x="911622" y="1957900"/>
                </a:lnTo>
                <a:cubicBezTo>
                  <a:pt x="911622" y="2033118"/>
                  <a:pt x="850646" y="2094094"/>
                  <a:pt x="775428" y="2094094"/>
                </a:cubicBezTo>
                <a:cubicBezTo>
                  <a:pt x="700210" y="2094094"/>
                  <a:pt x="639234" y="2033118"/>
                  <a:pt x="639234" y="1957900"/>
                </a:cubicBezTo>
                <a:lnTo>
                  <a:pt x="639635" y="1955250"/>
                </a:lnTo>
                <a:lnTo>
                  <a:pt x="635281" y="1908578"/>
                </a:lnTo>
                <a:cubicBezTo>
                  <a:pt x="598009" y="1699507"/>
                  <a:pt x="334620" y="1433849"/>
                  <a:pt x="265045" y="1366723"/>
                </a:cubicBezTo>
                <a:lnTo>
                  <a:pt x="252956" y="1355193"/>
                </a:lnTo>
                <a:lnTo>
                  <a:pt x="226474" y="1333995"/>
                </a:lnTo>
                <a:cubicBezTo>
                  <a:pt x="86547" y="1198241"/>
                  <a:pt x="0" y="1010699"/>
                  <a:pt x="0" y="803547"/>
                </a:cubicBezTo>
                <a:cubicBezTo>
                  <a:pt x="0" y="777653"/>
                  <a:pt x="1352" y="752065"/>
                  <a:pt x="3992" y="726847"/>
                </a:cubicBezTo>
                <a:lnTo>
                  <a:pt x="11400" y="679755"/>
                </a:lnTo>
                <a:lnTo>
                  <a:pt x="16309" y="627865"/>
                </a:lnTo>
                <a:cubicBezTo>
                  <a:pt x="44350" y="481157"/>
                  <a:pt x="114454" y="341271"/>
                  <a:pt x="226621" y="228669"/>
                </a:cubicBezTo>
                <a:cubicBezTo>
                  <a:pt x="378478" y="76223"/>
                  <a:pt x="576351" y="0"/>
                  <a:pt x="774225" y="0"/>
                </a:cubicBezTo>
                <a:close/>
              </a:path>
            </a:pathLst>
          </a:custGeom>
          <a:solidFill>
            <a:srgbClr val="36453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41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9724605" y="2004966"/>
            <a:ext cx="1223550" cy="12279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000" dirty="0">
              <a:solidFill>
                <a:srgbClr val="EA555F"/>
              </a:solidFill>
            </a:endParaRPr>
          </a:p>
        </p:txBody>
      </p:sp>
      <p:sp>
        <p:nvSpPr>
          <p:cNvPr id="42" name="稻壳儿春秋广告/盗版必究        原创来源：http://chn.docer.com/works?userid=199329941#!/work_time"/>
          <p:cNvSpPr txBox="1"/>
          <p:nvPr/>
        </p:nvSpPr>
        <p:spPr>
          <a:xfrm>
            <a:off x="9378627" y="4371969"/>
            <a:ext cx="1913308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43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4218311" y="3890815"/>
            <a:ext cx="929195" cy="419565"/>
          </a:xfrm>
          <a:prstGeom prst="ellipse">
            <a:avLst/>
          </a:prstGeom>
          <a:solidFill>
            <a:srgbClr val="D7D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 bwMode="auto">
          <a:xfrm>
            <a:off x="4352308" y="3928158"/>
            <a:ext cx="661200" cy="300945"/>
          </a:xfrm>
          <a:custGeom>
            <a:avLst/>
            <a:gdLst>
              <a:gd name="T0" fmla="*/ 0 w 144"/>
              <a:gd name="T1" fmla="*/ 0 h 65"/>
              <a:gd name="T2" fmla="*/ 0 w 144"/>
              <a:gd name="T3" fmla="*/ 35 h 65"/>
              <a:gd name="T4" fmla="*/ 72 w 144"/>
              <a:gd name="T5" fmla="*/ 65 h 65"/>
              <a:gd name="T6" fmla="*/ 144 w 144"/>
              <a:gd name="T7" fmla="*/ 35 h 65"/>
              <a:gd name="T8" fmla="*/ 144 w 144"/>
              <a:gd name="T9" fmla="*/ 0 h 65"/>
              <a:gd name="T10" fmla="*/ 0 w 144"/>
              <a:gd name="T1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65">
                <a:moveTo>
                  <a:pt x="0" y="0"/>
                </a:moveTo>
                <a:cubicBezTo>
                  <a:pt x="0" y="35"/>
                  <a:pt x="0" y="35"/>
                  <a:pt x="0" y="35"/>
                </a:cubicBezTo>
                <a:cubicBezTo>
                  <a:pt x="0" y="52"/>
                  <a:pt x="32" y="65"/>
                  <a:pt x="72" y="65"/>
                </a:cubicBezTo>
                <a:cubicBezTo>
                  <a:pt x="112" y="65"/>
                  <a:pt x="144" y="52"/>
                  <a:pt x="144" y="35"/>
                </a:cubicBezTo>
                <a:cubicBezTo>
                  <a:pt x="144" y="0"/>
                  <a:pt x="144" y="0"/>
                  <a:pt x="1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4352308" y="3785374"/>
            <a:ext cx="661200" cy="2811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稻壳儿春秋广告/盗版必究        原创来源：http://chn.docer.com/works?userid=199329941#!/work_time"/>
          <p:cNvSpPr/>
          <p:nvPr/>
        </p:nvSpPr>
        <p:spPr bwMode="auto">
          <a:xfrm>
            <a:off x="3910775" y="1834063"/>
            <a:ext cx="1544264" cy="2094094"/>
          </a:xfrm>
          <a:custGeom>
            <a:avLst/>
            <a:gdLst>
              <a:gd name="connsiteX0" fmla="*/ 773230 w 1544264"/>
              <a:gd name="connsiteY0" fmla="*/ 1821787 h 2094094"/>
              <a:gd name="connsiteX1" fmla="*/ 773109 w 1544264"/>
              <a:gd name="connsiteY1" fmla="*/ 1821908 h 2094094"/>
              <a:gd name="connsiteX2" fmla="*/ 773413 w 1544264"/>
              <a:gd name="connsiteY2" fmla="*/ 1821971 h 2094094"/>
              <a:gd name="connsiteX3" fmla="*/ 772133 w 1544264"/>
              <a:gd name="connsiteY3" fmla="*/ 0 h 2094094"/>
              <a:gd name="connsiteX4" fmla="*/ 1319804 w 1544264"/>
              <a:gd name="connsiteY4" fmla="*/ 228669 h 2094094"/>
              <a:gd name="connsiteX5" fmla="*/ 1530143 w 1544264"/>
              <a:gd name="connsiteY5" fmla="*/ 627865 h 2094094"/>
              <a:gd name="connsiteX6" fmla="*/ 1538340 w 1544264"/>
              <a:gd name="connsiteY6" fmla="*/ 714508 h 2094094"/>
              <a:gd name="connsiteX7" fmla="*/ 1540278 w 1544264"/>
              <a:gd name="connsiteY7" fmla="*/ 726847 h 2094094"/>
              <a:gd name="connsiteX8" fmla="*/ 1541218 w 1544264"/>
              <a:gd name="connsiteY8" fmla="*/ 744932 h 2094094"/>
              <a:gd name="connsiteX9" fmla="*/ 1544165 w 1544264"/>
              <a:gd name="connsiteY9" fmla="*/ 776088 h 2094094"/>
              <a:gd name="connsiteX10" fmla="*/ 1543308 w 1544264"/>
              <a:gd name="connsiteY10" fmla="*/ 785149 h 2094094"/>
              <a:gd name="connsiteX11" fmla="*/ 1544264 w 1544264"/>
              <a:gd name="connsiteY11" fmla="*/ 803547 h 2094094"/>
              <a:gd name="connsiteX12" fmla="*/ 1277435 w 1544264"/>
              <a:gd name="connsiteY12" fmla="*/ 1370783 h 2094094"/>
              <a:gd name="connsiteX13" fmla="*/ 1269864 w 1544264"/>
              <a:gd name="connsiteY13" fmla="*/ 1376147 h 2094094"/>
              <a:gd name="connsiteX14" fmla="*/ 1235131 w 1544264"/>
              <a:gd name="connsiteY14" fmla="*/ 1410872 h 2094094"/>
              <a:gd name="connsiteX15" fmla="*/ 906226 w 1544264"/>
              <a:gd name="connsiteY15" fmla="*/ 1955704 h 2094094"/>
              <a:gd name="connsiteX16" fmla="*/ 904442 w 1544264"/>
              <a:gd name="connsiteY16" fmla="*/ 1953909 h 2094094"/>
              <a:gd name="connsiteX17" fmla="*/ 905031 w 1544264"/>
              <a:gd name="connsiteY17" fmla="*/ 1957900 h 2094094"/>
              <a:gd name="connsiteX18" fmla="*/ 772132 w 1544264"/>
              <a:gd name="connsiteY18" fmla="*/ 2094094 h 2094094"/>
              <a:gd name="connsiteX19" fmla="*/ 639233 w 1544264"/>
              <a:gd name="connsiteY19" fmla="*/ 1957900 h 2094094"/>
              <a:gd name="connsiteX20" fmla="*/ 639709 w 1544264"/>
              <a:gd name="connsiteY20" fmla="*/ 1955485 h 2094094"/>
              <a:gd name="connsiteX21" fmla="*/ 635284 w 1544264"/>
              <a:gd name="connsiteY21" fmla="*/ 1908578 h 2094094"/>
              <a:gd name="connsiteX22" fmla="*/ 243831 w 1544264"/>
              <a:gd name="connsiteY22" fmla="*/ 1350768 h 2094094"/>
              <a:gd name="connsiteX23" fmla="*/ 246878 w 1544264"/>
              <a:gd name="connsiteY23" fmla="*/ 1350609 h 2094094"/>
              <a:gd name="connsiteX24" fmla="*/ 226152 w 1544264"/>
              <a:gd name="connsiteY24" fmla="*/ 1333995 h 2094094"/>
              <a:gd name="connsiteX25" fmla="*/ 0 w 1544264"/>
              <a:gd name="connsiteY25" fmla="*/ 803547 h 2094094"/>
              <a:gd name="connsiteX26" fmla="*/ 956 w 1544264"/>
              <a:gd name="connsiteY26" fmla="*/ 785142 h 2094094"/>
              <a:gd name="connsiteX27" fmla="*/ 100 w 1544264"/>
              <a:gd name="connsiteY27" fmla="*/ 776088 h 2094094"/>
              <a:gd name="connsiteX28" fmla="*/ 3045 w 1544264"/>
              <a:gd name="connsiteY28" fmla="*/ 744956 h 2094094"/>
              <a:gd name="connsiteX29" fmla="*/ 3986 w 1544264"/>
              <a:gd name="connsiteY29" fmla="*/ 726847 h 2094094"/>
              <a:gd name="connsiteX30" fmla="*/ 5927 w 1544264"/>
              <a:gd name="connsiteY30" fmla="*/ 714491 h 2094094"/>
              <a:gd name="connsiteX31" fmla="*/ 14122 w 1544264"/>
              <a:gd name="connsiteY31" fmla="*/ 627865 h 2094094"/>
              <a:gd name="connsiteX32" fmla="*/ 224461 w 1544264"/>
              <a:gd name="connsiteY32" fmla="*/ 228669 h 2094094"/>
              <a:gd name="connsiteX33" fmla="*/ 772133 w 1544264"/>
              <a:gd name="connsiteY33" fmla="*/ 0 h 209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44264" h="2094094">
                <a:moveTo>
                  <a:pt x="773230" y="1821787"/>
                </a:moveTo>
                <a:lnTo>
                  <a:pt x="773109" y="1821908"/>
                </a:lnTo>
                <a:lnTo>
                  <a:pt x="773413" y="1821971"/>
                </a:lnTo>
                <a:close/>
                <a:moveTo>
                  <a:pt x="772133" y="0"/>
                </a:moveTo>
                <a:cubicBezTo>
                  <a:pt x="970031" y="0"/>
                  <a:pt x="1167929" y="76223"/>
                  <a:pt x="1319804" y="228669"/>
                </a:cubicBezTo>
                <a:cubicBezTo>
                  <a:pt x="1431985" y="341271"/>
                  <a:pt x="1502098" y="481157"/>
                  <a:pt x="1530143" y="627865"/>
                </a:cubicBezTo>
                <a:lnTo>
                  <a:pt x="1538340" y="714508"/>
                </a:lnTo>
                <a:lnTo>
                  <a:pt x="1540278" y="726847"/>
                </a:lnTo>
                <a:lnTo>
                  <a:pt x="1541218" y="744932"/>
                </a:lnTo>
                <a:lnTo>
                  <a:pt x="1544165" y="776088"/>
                </a:lnTo>
                <a:lnTo>
                  <a:pt x="1543308" y="785149"/>
                </a:lnTo>
                <a:lnTo>
                  <a:pt x="1544264" y="803547"/>
                </a:lnTo>
                <a:cubicBezTo>
                  <a:pt x="1544264" y="1030120"/>
                  <a:pt x="1440877" y="1233233"/>
                  <a:pt x="1277435" y="1370783"/>
                </a:cubicBezTo>
                <a:lnTo>
                  <a:pt x="1269864" y="1376147"/>
                </a:lnTo>
                <a:lnTo>
                  <a:pt x="1235131" y="1410872"/>
                </a:lnTo>
                <a:cubicBezTo>
                  <a:pt x="1125496" y="1523648"/>
                  <a:pt x="906226" y="1772146"/>
                  <a:pt x="906226" y="1955704"/>
                </a:cubicBezTo>
                <a:lnTo>
                  <a:pt x="904442" y="1953909"/>
                </a:lnTo>
                <a:lnTo>
                  <a:pt x="905031" y="1957900"/>
                </a:lnTo>
                <a:cubicBezTo>
                  <a:pt x="905031" y="2033118"/>
                  <a:pt x="845530" y="2094094"/>
                  <a:pt x="772132" y="2094094"/>
                </a:cubicBezTo>
                <a:cubicBezTo>
                  <a:pt x="698734" y="2094094"/>
                  <a:pt x="639233" y="2033118"/>
                  <a:pt x="639233" y="1957900"/>
                </a:cubicBezTo>
                <a:lnTo>
                  <a:pt x="639709" y="1955485"/>
                </a:lnTo>
                <a:lnTo>
                  <a:pt x="635284" y="1908578"/>
                </a:lnTo>
                <a:cubicBezTo>
                  <a:pt x="591789" y="1667342"/>
                  <a:pt x="243831" y="1350768"/>
                  <a:pt x="243831" y="1350768"/>
                </a:cubicBezTo>
                <a:lnTo>
                  <a:pt x="246878" y="1350609"/>
                </a:lnTo>
                <a:lnTo>
                  <a:pt x="226152" y="1333995"/>
                </a:lnTo>
                <a:cubicBezTo>
                  <a:pt x="86424" y="1198241"/>
                  <a:pt x="0" y="1010699"/>
                  <a:pt x="0" y="803547"/>
                </a:cubicBezTo>
                <a:lnTo>
                  <a:pt x="956" y="785142"/>
                </a:lnTo>
                <a:lnTo>
                  <a:pt x="100" y="776088"/>
                </a:lnTo>
                <a:lnTo>
                  <a:pt x="3045" y="744956"/>
                </a:lnTo>
                <a:lnTo>
                  <a:pt x="3986" y="726847"/>
                </a:lnTo>
                <a:lnTo>
                  <a:pt x="5927" y="714491"/>
                </a:lnTo>
                <a:lnTo>
                  <a:pt x="14122" y="627865"/>
                </a:lnTo>
                <a:cubicBezTo>
                  <a:pt x="42167" y="481157"/>
                  <a:pt x="112280" y="341271"/>
                  <a:pt x="224461" y="228669"/>
                </a:cubicBezTo>
                <a:cubicBezTo>
                  <a:pt x="376337" y="76223"/>
                  <a:pt x="574235" y="0"/>
                  <a:pt x="772133" y="0"/>
                </a:cubicBezTo>
                <a:close/>
              </a:path>
            </a:pathLst>
          </a:custGeom>
          <a:solidFill>
            <a:srgbClr val="50776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47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4071133" y="2004966"/>
            <a:ext cx="1223550" cy="12279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000" dirty="0">
              <a:solidFill>
                <a:srgbClr val="EA555F"/>
              </a:solidFill>
            </a:endParaRPr>
          </a:p>
        </p:txBody>
      </p:sp>
      <p:sp>
        <p:nvSpPr>
          <p:cNvPr id="48" name="稻壳儿春秋广告/盗版必究        原创来源：http://chn.docer.com/works?userid=199329941#!/work_time"/>
          <p:cNvSpPr txBox="1"/>
          <p:nvPr/>
        </p:nvSpPr>
        <p:spPr>
          <a:xfrm>
            <a:off x="3726253" y="4371969"/>
            <a:ext cx="1913308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the spring and autumn advertising original, here you can directly modify the content. </a:t>
            </a:r>
          </a:p>
        </p:txBody>
      </p:sp>
      <p:sp>
        <p:nvSpPr>
          <p:cNvPr id="49" name="稻壳儿春秋广告/盗版必究        原创来源：http://chn.docer.com/works?userid=199329941#!/work_time"/>
          <p:cNvSpPr/>
          <p:nvPr/>
        </p:nvSpPr>
        <p:spPr>
          <a:xfrm>
            <a:off x="10086409" y="2379763"/>
            <a:ext cx="497744" cy="466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21600"/>
                </a:moveTo>
                <a:cubicBezTo>
                  <a:pt x="14850" y="21600"/>
                  <a:pt x="14850" y="21600"/>
                  <a:pt x="14850" y="21600"/>
                </a:cubicBezTo>
                <a:cubicBezTo>
                  <a:pt x="3375" y="21600"/>
                  <a:pt x="3375" y="21600"/>
                  <a:pt x="3375" y="21600"/>
                </a:cubicBezTo>
                <a:cubicBezTo>
                  <a:pt x="2025" y="21600"/>
                  <a:pt x="2025" y="21600"/>
                  <a:pt x="2025" y="21600"/>
                </a:cubicBezTo>
                <a:cubicBezTo>
                  <a:pt x="844" y="21600"/>
                  <a:pt x="0" y="20700"/>
                  <a:pt x="0" y="1944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0" y="900"/>
                  <a:pt x="844" y="0"/>
                  <a:pt x="2025" y="0"/>
                </a:cubicBezTo>
                <a:cubicBezTo>
                  <a:pt x="2025" y="0"/>
                  <a:pt x="3206" y="0"/>
                  <a:pt x="6075" y="0"/>
                </a:cubicBezTo>
                <a:cubicBezTo>
                  <a:pt x="6750" y="0"/>
                  <a:pt x="8775" y="1440"/>
                  <a:pt x="9450" y="1440"/>
                </a:cubicBezTo>
                <a:cubicBezTo>
                  <a:pt x="13162" y="1440"/>
                  <a:pt x="16875" y="1440"/>
                  <a:pt x="16875" y="1440"/>
                </a:cubicBezTo>
                <a:cubicBezTo>
                  <a:pt x="18056" y="1440"/>
                  <a:pt x="18900" y="2340"/>
                  <a:pt x="18900" y="3600"/>
                </a:cubicBezTo>
                <a:cubicBezTo>
                  <a:pt x="18900" y="5040"/>
                  <a:pt x="18900" y="5040"/>
                  <a:pt x="18900" y="5040"/>
                </a:cubicBezTo>
                <a:cubicBezTo>
                  <a:pt x="19575" y="5040"/>
                  <a:pt x="19575" y="5040"/>
                  <a:pt x="19575" y="5040"/>
                </a:cubicBezTo>
                <a:cubicBezTo>
                  <a:pt x="20756" y="5040"/>
                  <a:pt x="21600" y="5940"/>
                  <a:pt x="21600" y="7200"/>
                </a:cubicBezTo>
                <a:cubicBezTo>
                  <a:pt x="21600" y="19440"/>
                  <a:pt x="21600" y="19440"/>
                  <a:pt x="21600" y="19440"/>
                </a:cubicBezTo>
                <a:cubicBezTo>
                  <a:pt x="21600" y="20700"/>
                  <a:pt x="20756" y="21600"/>
                  <a:pt x="19575" y="21600"/>
                </a:cubicBezTo>
                <a:close/>
                <a:moveTo>
                  <a:pt x="17550" y="4320"/>
                </a:moveTo>
                <a:cubicBezTo>
                  <a:pt x="17550" y="3600"/>
                  <a:pt x="16875" y="2880"/>
                  <a:pt x="16200" y="2880"/>
                </a:cubicBezTo>
                <a:cubicBezTo>
                  <a:pt x="16200" y="2880"/>
                  <a:pt x="12825" y="2880"/>
                  <a:pt x="9450" y="2880"/>
                </a:cubicBezTo>
                <a:cubicBezTo>
                  <a:pt x="8775" y="2880"/>
                  <a:pt x="6750" y="1440"/>
                  <a:pt x="6075" y="1440"/>
                </a:cubicBezTo>
                <a:cubicBezTo>
                  <a:pt x="3544" y="1440"/>
                  <a:pt x="2700" y="1440"/>
                  <a:pt x="2700" y="1440"/>
                </a:cubicBezTo>
                <a:cubicBezTo>
                  <a:pt x="2025" y="1440"/>
                  <a:pt x="1350" y="2160"/>
                  <a:pt x="1350" y="2880"/>
                </a:cubicBezTo>
                <a:cubicBezTo>
                  <a:pt x="1350" y="18720"/>
                  <a:pt x="1350" y="18720"/>
                  <a:pt x="1350" y="18720"/>
                </a:cubicBezTo>
                <a:cubicBezTo>
                  <a:pt x="1350" y="19620"/>
                  <a:pt x="2025" y="20160"/>
                  <a:pt x="2700" y="20160"/>
                </a:cubicBezTo>
                <a:cubicBezTo>
                  <a:pt x="3375" y="20160"/>
                  <a:pt x="3375" y="20160"/>
                  <a:pt x="3375" y="20160"/>
                </a:cubicBezTo>
                <a:cubicBezTo>
                  <a:pt x="3375" y="19440"/>
                  <a:pt x="3375" y="19440"/>
                  <a:pt x="3375" y="19440"/>
                </a:cubicBezTo>
                <a:cubicBezTo>
                  <a:pt x="3375" y="7200"/>
                  <a:pt x="3375" y="7200"/>
                  <a:pt x="3375" y="7200"/>
                </a:cubicBezTo>
                <a:cubicBezTo>
                  <a:pt x="3375" y="5940"/>
                  <a:pt x="4219" y="5040"/>
                  <a:pt x="5400" y="5040"/>
                </a:cubicBezTo>
                <a:cubicBezTo>
                  <a:pt x="17550" y="5040"/>
                  <a:pt x="17550" y="5040"/>
                  <a:pt x="17550" y="5040"/>
                </a:cubicBezTo>
                <a:cubicBezTo>
                  <a:pt x="17550" y="4320"/>
                  <a:pt x="17550" y="4320"/>
                  <a:pt x="17550" y="4320"/>
                </a:cubicBezTo>
                <a:close/>
                <a:moveTo>
                  <a:pt x="20250" y="7920"/>
                </a:moveTo>
                <a:cubicBezTo>
                  <a:pt x="20250" y="7200"/>
                  <a:pt x="19575" y="6480"/>
                  <a:pt x="18900" y="6480"/>
                </a:cubicBezTo>
                <a:cubicBezTo>
                  <a:pt x="6075" y="6480"/>
                  <a:pt x="6075" y="6480"/>
                  <a:pt x="6075" y="6480"/>
                </a:cubicBezTo>
                <a:cubicBezTo>
                  <a:pt x="5400" y="6480"/>
                  <a:pt x="4725" y="7200"/>
                  <a:pt x="4725" y="7920"/>
                </a:cubicBezTo>
                <a:cubicBezTo>
                  <a:pt x="4725" y="18720"/>
                  <a:pt x="4725" y="18720"/>
                  <a:pt x="4725" y="18720"/>
                </a:cubicBezTo>
                <a:cubicBezTo>
                  <a:pt x="4725" y="20160"/>
                  <a:pt x="4725" y="20160"/>
                  <a:pt x="4725" y="20160"/>
                </a:cubicBezTo>
                <a:cubicBezTo>
                  <a:pt x="14850" y="20160"/>
                  <a:pt x="14850" y="20160"/>
                  <a:pt x="14850" y="20160"/>
                </a:cubicBezTo>
                <a:cubicBezTo>
                  <a:pt x="18900" y="20160"/>
                  <a:pt x="18900" y="20160"/>
                  <a:pt x="18900" y="20160"/>
                </a:cubicBezTo>
                <a:cubicBezTo>
                  <a:pt x="19575" y="20160"/>
                  <a:pt x="20250" y="19620"/>
                  <a:pt x="20250" y="18720"/>
                </a:cubicBezTo>
                <a:cubicBezTo>
                  <a:pt x="20250" y="7920"/>
                  <a:pt x="20250" y="7920"/>
                  <a:pt x="20250" y="7920"/>
                </a:cubicBezTo>
                <a:close/>
              </a:path>
            </a:pathLst>
          </a:custGeom>
          <a:solidFill>
            <a:srgbClr val="364532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50" name="稻壳儿春秋广告/盗版必究        原创来源：http://chn.docer.com/works?userid=199329941#!/work_time"/>
          <p:cNvSpPr/>
          <p:nvPr/>
        </p:nvSpPr>
        <p:spPr>
          <a:xfrm>
            <a:off x="7306218" y="2338424"/>
            <a:ext cx="405752" cy="497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08" y="21600"/>
                </a:moveTo>
                <a:cubicBezTo>
                  <a:pt x="2492" y="21600"/>
                  <a:pt x="2492" y="21600"/>
                  <a:pt x="2492" y="21600"/>
                </a:cubicBezTo>
                <a:cubicBezTo>
                  <a:pt x="1038" y="21600"/>
                  <a:pt x="0" y="20756"/>
                  <a:pt x="0" y="19575"/>
                </a:cubicBezTo>
                <a:cubicBezTo>
                  <a:pt x="0" y="10125"/>
                  <a:pt x="0" y="10125"/>
                  <a:pt x="0" y="10125"/>
                </a:cubicBezTo>
                <a:cubicBezTo>
                  <a:pt x="0" y="8944"/>
                  <a:pt x="1038" y="8100"/>
                  <a:pt x="2492" y="8100"/>
                </a:cubicBezTo>
                <a:cubicBezTo>
                  <a:pt x="3323" y="8100"/>
                  <a:pt x="3323" y="8100"/>
                  <a:pt x="3323" y="8100"/>
                </a:cubicBezTo>
                <a:cubicBezTo>
                  <a:pt x="3323" y="6075"/>
                  <a:pt x="3323" y="6075"/>
                  <a:pt x="3323" y="6075"/>
                </a:cubicBezTo>
                <a:cubicBezTo>
                  <a:pt x="3323" y="2700"/>
                  <a:pt x="6646" y="0"/>
                  <a:pt x="10800" y="0"/>
                </a:cubicBezTo>
                <a:cubicBezTo>
                  <a:pt x="14746" y="0"/>
                  <a:pt x="17862" y="2363"/>
                  <a:pt x="18277" y="5400"/>
                </a:cubicBezTo>
                <a:cubicBezTo>
                  <a:pt x="16615" y="5400"/>
                  <a:pt x="16615" y="5400"/>
                  <a:pt x="16615" y="5400"/>
                </a:cubicBezTo>
                <a:cubicBezTo>
                  <a:pt x="16200" y="3206"/>
                  <a:pt x="13708" y="1350"/>
                  <a:pt x="10800" y="1350"/>
                </a:cubicBezTo>
                <a:cubicBezTo>
                  <a:pt x="7685" y="1350"/>
                  <a:pt x="4985" y="3544"/>
                  <a:pt x="4985" y="6075"/>
                </a:cubicBezTo>
                <a:cubicBezTo>
                  <a:pt x="4985" y="8100"/>
                  <a:pt x="4985" y="8100"/>
                  <a:pt x="4985" y="8100"/>
                </a:cubicBezTo>
                <a:cubicBezTo>
                  <a:pt x="19108" y="8100"/>
                  <a:pt x="19108" y="8100"/>
                  <a:pt x="19108" y="8100"/>
                </a:cubicBezTo>
                <a:cubicBezTo>
                  <a:pt x="20562" y="8100"/>
                  <a:pt x="21600" y="8944"/>
                  <a:pt x="21600" y="10125"/>
                </a:cubicBezTo>
                <a:cubicBezTo>
                  <a:pt x="21600" y="19575"/>
                  <a:pt x="21600" y="19575"/>
                  <a:pt x="21600" y="19575"/>
                </a:cubicBezTo>
                <a:cubicBezTo>
                  <a:pt x="21600" y="20756"/>
                  <a:pt x="20562" y="21600"/>
                  <a:pt x="19108" y="21600"/>
                </a:cubicBezTo>
                <a:close/>
                <a:moveTo>
                  <a:pt x="19938" y="10800"/>
                </a:moveTo>
                <a:cubicBezTo>
                  <a:pt x="19938" y="10125"/>
                  <a:pt x="19108" y="9450"/>
                  <a:pt x="18277" y="9450"/>
                </a:cubicBezTo>
                <a:cubicBezTo>
                  <a:pt x="3323" y="9450"/>
                  <a:pt x="3323" y="9450"/>
                  <a:pt x="3323" y="9450"/>
                </a:cubicBezTo>
                <a:cubicBezTo>
                  <a:pt x="2492" y="9450"/>
                  <a:pt x="1662" y="10125"/>
                  <a:pt x="1662" y="10800"/>
                </a:cubicBezTo>
                <a:cubicBezTo>
                  <a:pt x="1662" y="18900"/>
                  <a:pt x="1662" y="18900"/>
                  <a:pt x="1662" y="18900"/>
                </a:cubicBezTo>
                <a:cubicBezTo>
                  <a:pt x="1662" y="19744"/>
                  <a:pt x="2492" y="20250"/>
                  <a:pt x="3323" y="20250"/>
                </a:cubicBezTo>
                <a:cubicBezTo>
                  <a:pt x="18277" y="20250"/>
                  <a:pt x="18277" y="20250"/>
                  <a:pt x="18277" y="20250"/>
                </a:cubicBezTo>
                <a:cubicBezTo>
                  <a:pt x="19108" y="20250"/>
                  <a:pt x="19938" y="19744"/>
                  <a:pt x="19938" y="18900"/>
                </a:cubicBezTo>
                <a:cubicBezTo>
                  <a:pt x="19938" y="10800"/>
                  <a:pt x="19938" y="10800"/>
                  <a:pt x="19938" y="10800"/>
                </a:cubicBezTo>
                <a:close/>
                <a:moveTo>
                  <a:pt x="10800" y="17550"/>
                </a:moveTo>
                <a:cubicBezTo>
                  <a:pt x="8931" y="17550"/>
                  <a:pt x="7477" y="16369"/>
                  <a:pt x="7477" y="14850"/>
                </a:cubicBezTo>
                <a:cubicBezTo>
                  <a:pt x="7477" y="13331"/>
                  <a:pt x="8931" y="12150"/>
                  <a:pt x="10800" y="12150"/>
                </a:cubicBezTo>
                <a:cubicBezTo>
                  <a:pt x="12669" y="12150"/>
                  <a:pt x="14123" y="13331"/>
                  <a:pt x="14123" y="14850"/>
                </a:cubicBezTo>
                <a:cubicBezTo>
                  <a:pt x="14123" y="16369"/>
                  <a:pt x="12669" y="17550"/>
                  <a:pt x="10800" y="17550"/>
                </a:cubicBezTo>
                <a:close/>
                <a:moveTo>
                  <a:pt x="10800" y="13500"/>
                </a:moveTo>
                <a:cubicBezTo>
                  <a:pt x="9969" y="13500"/>
                  <a:pt x="9138" y="14175"/>
                  <a:pt x="9138" y="14850"/>
                </a:cubicBezTo>
                <a:cubicBezTo>
                  <a:pt x="9138" y="15694"/>
                  <a:pt x="9969" y="16200"/>
                  <a:pt x="10800" y="16200"/>
                </a:cubicBezTo>
                <a:cubicBezTo>
                  <a:pt x="11631" y="16200"/>
                  <a:pt x="12462" y="15694"/>
                  <a:pt x="12462" y="14850"/>
                </a:cubicBezTo>
                <a:cubicBezTo>
                  <a:pt x="12462" y="14175"/>
                  <a:pt x="11631" y="13500"/>
                  <a:pt x="10800" y="13500"/>
                </a:cubicBezTo>
                <a:close/>
              </a:path>
            </a:pathLst>
          </a:custGeom>
          <a:solidFill>
            <a:srgbClr val="F8772E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51" name="稻壳儿春秋广告/盗版必究        原创来源：http://chn.docer.com/works?userid=199329941#!/work_time"/>
          <p:cNvSpPr/>
          <p:nvPr/>
        </p:nvSpPr>
        <p:spPr>
          <a:xfrm>
            <a:off x="4434035" y="2370065"/>
            <a:ext cx="497744" cy="497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0125"/>
                </a:moveTo>
                <a:cubicBezTo>
                  <a:pt x="11475" y="10125"/>
                  <a:pt x="11475" y="5062"/>
                  <a:pt x="11475" y="0"/>
                </a:cubicBezTo>
                <a:cubicBezTo>
                  <a:pt x="17044" y="0"/>
                  <a:pt x="21600" y="4556"/>
                  <a:pt x="21600" y="10125"/>
                </a:cubicBezTo>
                <a:cubicBezTo>
                  <a:pt x="13838" y="10125"/>
                  <a:pt x="11475" y="10125"/>
                  <a:pt x="11475" y="10125"/>
                </a:cubicBezTo>
                <a:close/>
                <a:moveTo>
                  <a:pt x="12825" y="1519"/>
                </a:moveTo>
                <a:cubicBezTo>
                  <a:pt x="12825" y="4894"/>
                  <a:pt x="12825" y="8775"/>
                  <a:pt x="12825" y="8775"/>
                </a:cubicBezTo>
                <a:cubicBezTo>
                  <a:pt x="12825" y="8775"/>
                  <a:pt x="17213" y="8775"/>
                  <a:pt x="20081" y="8775"/>
                </a:cubicBezTo>
                <a:cubicBezTo>
                  <a:pt x="19575" y="5062"/>
                  <a:pt x="16538" y="2025"/>
                  <a:pt x="12825" y="1519"/>
                </a:cubicBezTo>
                <a:close/>
                <a:moveTo>
                  <a:pt x="20250" y="11475"/>
                </a:moveTo>
                <a:cubicBezTo>
                  <a:pt x="20250" y="17044"/>
                  <a:pt x="15694" y="21600"/>
                  <a:pt x="10125" y="21600"/>
                </a:cubicBezTo>
                <a:cubicBezTo>
                  <a:pt x="4556" y="21600"/>
                  <a:pt x="0" y="17044"/>
                  <a:pt x="0" y="11475"/>
                </a:cubicBezTo>
                <a:cubicBezTo>
                  <a:pt x="0" y="5906"/>
                  <a:pt x="4556" y="1350"/>
                  <a:pt x="10125" y="1350"/>
                </a:cubicBezTo>
                <a:cubicBezTo>
                  <a:pt x="10125" y="4050"/>
                  <a:pt x="10125" y="11475"/>
                  <a:pt x="10125" y="11475"/>
                </a:cubicBezTo>
                <a:cubicBezTo>
                  <a:pt x="10125" y="11475"/>
                  <a:pt x="17550" y="11475"/>
                  <a:pt x="20250" y="11475"/>
                </a:cubicBezTo>
                <a:close/>
                <a:moveTo>
                  <a:pt x="8775" y="2869"/>
                </a:moveTo>
                <a:cubicBezTo>
                  <a:pt x="4556" y="3544"/>
                  <a:pt x="1350" y="7088"/>
                  <a:pt x="1350" y="11475"/>
                </a:cubicBezTo>
                <a:cubicBezTo>
                  <a:pt x="1350" y="16369"/>
                  <a:pt x="5231" y="20250"/>
                  <a:pt x="10125" y="20250"/>
                </a:cubicBezTo>
                <a:cubicBezTo>
                  <a:pt x="14513" y="20250"/>
                  <a:pt x="18225" y="17044"/>
                  <a:pt x="18731" y="12825"/>
                </a:cubicBezTo>
                <a:cubicBezTo>
                  <a:pt x="14175" y="12825"/>
                  <a:pt x="8775" y="12825"/>
                  <a:pt x="8775" y="12825"/>
                </a:cubicBezTo>
                <a:cubicBezTo>
                  <a:pt x="8775" y="12825"/>
                  <a:pt x="8775" y="7256"/>
                  <a:pt x="8775" y="2869"/>
                </a:cubicBezTo>
                <a:close/>
              </a:path>
            </a:pathLst>
          </a:custGeom>
          <a:solidFill>
            <a:srgbClr val="50776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52" name="稻壳儿春秋广告/盗版必究        原创来源：http://chn.docer.com/works?userid=199329941#!/work_time"/>
          <p:cNvSpPr/>
          <p:nvPr/>
        </p:nvSpPr>
        <p:spPr>
          <a:xfrm>
            <a:off x="1608399" y="2362250"/>
            <a:ext cx="497744" cy="497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21600"/>
                </a:moveTo>
                <a:cubicBezTo>
                  <a:pt x="18225" y="21600"/>
                  <a:pt x="18225" y="21600"/>
                  <a:pt x="18225" y="21600"/>
                </a:cubicBezTo>
                <a:cubicBezTo>
                  <a:pt x="17044" y="21600"/>
                  <a:pt x="16200" y="20756"/>
                  <a:pt x="16200" y="19575"/>
                </a:cubicBezTo>
                <a:cubicBezTo>
                  <a:pt x="16200" y="6075"/>
                  <a:pt x="16200" y="6075"/>
                  <a:pt x="16200" y="6075"/>
                </a:cubicBezTo>
                <a:cubicBezTo>
                  <a:pt x="16200" y="4894"/>
                  <a:pt x="17044" y="4050"/>
                  <a:pt x="18225" y="4050"/>
                </a:cubicBezTo>
                <a:cubicBezTo>
                  <a:pt x="19575" y="4050"/>
                  <a:pt x="19575" y="4050"/>
                  <a:pt x="19575" y="4050"/>
                </a:cubicBezTo>
                <a:cubicBezTo>
                  <a:pt x="20756" y="4050"/>
                  <a:pt x="21600" y="4894"/>
                  <a:pt x="21600" y="6075"/>
                </a:cubicBezTo>
                <a:cubicBezTo>
                  <a:pt x="21600" y="19575"/>
                  <a:pt x="21600" y="19575"/>
                  <a:pt x="21600" y="19575"/>
                </a:cubicBezTo>
                <a:cubicBezTo>
                  <a:pt x="21600" y="20756"/>
                  <a:pt x="20756" y="21600"/>
                  <a:pt x="19575" y="21600"/>
                </a:cubicBezTo>
                <a:close/>
                <a:moveTo>
                  <a:pt x="20250" y="6750"/>
                </a:moveTo>
                <a:cubicBezTo>
                  <a:pt x="20250" y="6075"/>
                  <a:pt x="19575" y="5400"/>
                  <a:pt x="18900" y="5400"/>
                </a:cubicBezTo>
                <a:cubicBezTo>
                  <a:pt x="18225" y="5400"/>
                  <a:pt x="17550" y="6075"/>
                  <a:pt x="17550" y="6750"/>
                </a:cubicBezTo>
                <a:cubicBezTo>
                  <a:pt x="17550" y="18900"/>
                  <a:pt x="17550" y="18900"/>
                  <a:pt x="17550" y="18900"/>
                </a:cubicBezTo>
                <a:cubicBezTo>
                  <a:pt x="17550" y="19744"/>
                  <a:pt x="18225" y="20250"/>
                  <a:pt x="18900" y="20250"/>
                </a:cubicBezTo>
                <a:cubicBezTo>
                  <a:pt x="19575" y="20250"/>
                  <a:pt x="20250" y="19744"/>
                  <a:pt x="20250" y="18900"/>
                </a:cubicBezTo>
                <a:cubicBezTo>
                  <a:pt x="20250" y="6750"/>
                  <a:pt x="20250" y="6750"/>
                  <a:pt x="20250" y="6750"/>
                </a:cubicBezTo>
                <a:close/>
                <a:moveTo>
                  <a:pt x="11475" y="21600"/>
                </a:moveTo>
                <a:cubicBezTo>
                  <a:pt x="10125" y="21600"/>
                  <a:pt x="10125" y="21600"/>
                  <a:pt x="10125" y="21600"/>
                </a:cubicBezTo>
                <a:cubicBezTo>
                  <a:pt x="8944" y="21600"/>
                  <a:pt x="8100" y="20756"/>
                  <a:pt x="8100" y="19575"/>
                </a:cubicBezTo>
                <a:cubicBezTo>
                  <a:pt x="8100" y="10125"/>
                  <a:pt x="8100" y="10125"/>
                  <a:pt x="8100" y="10125"/>
                </a:cubicBezTo>
                <a:cubicBezTo>
                  <a:pt x="8100" y="8944"/>
                  <a:pt x="8944" y="8100"/>
                  <a:pt x="10125" y="8100"/>
                </a:cubicBezTo>
                <a:cubicBezTo>
                  <a:pt x="11475" y="8100"/>
                  <a:pt x="11475" y="8100"/>
                  <a:pt x="11475" y="8100"/>
                </a:cubicBezTo>
                <a:cubicBezTo>
                  <a:pt x="12656" y="8100"/>
                  <a:pt x="13500" y="8944"/>
                  <a:pt x="13500" y="10125"/>
                </a:cubicBezTo>
                <a:cubicBezTo>
                  <a:pt x="13500" y="19575"/>
                  <a:pt x="13500" y="19575"/>
                  <a:pt x="13500" y="19575"/>
                </a:cubicBezTo>
                <a:cubicBezTo>
                  <a:pt x="13500" y="20756"/>
                  <a:pt x="12656" y="21600"/>
                  <a:pt x="11475" y="21600"/>
                </a:cubicBezTo>
                <a:close/>
                <a:moveTo>
                  <a:pt x="12150" y="10800"/>
                </a:moveTo>
                <a:cubicBezTo>
                  <a:pt x="12150" y="10125"/>
                  <a:pt x="11475" y="9450"/>
                  <a:pt x="10800" y="9450"/>
                </a:cubicBezTo>
                <a:cubicBezTo>
                  <a:pt x="10125" y="9450"/>
                  <a:pt x="9450" y="10125"/>
                  <a:pt x="9450" y="10800"/>
                </a:cubicBezTo>
                <a:cubicBezTo>
                  <a:pt x="9450" y="18900"/>
                  <a:pt x="9450" y="18900"/>
                  <a:pt x="9450" y="18900"/>
                </a:cubicBezTo>
                <a:cubicBezTo>
                  <a:pt x="9450" y="19744"/>
                  <a:pt x="10125" y="20250"/>
                  <a:pt x="10800" y="20250"/>
                </a:cubicBezTo>
                <a:cubicBezTo>
                  <a:pt x="11475" y="20250"/>
                  <a:pt x="12150" y="19744"/>
                  <a:pt x="12150" y="18900"/>
                </a:cubicBezTo>
                <a:cubicBezTo>
                  <a:pt x="12150" y="10800"/>
                  <a:pt x="12150" y="10800"/>
                  <a:pt x="12150" y="10800"/>
                </a:cubicBezTo>
                <a:close/>
                <a:moveTo>
                  <a:pt x="3375" y="21600"/>
                </a:moveTo>
                <a:cubicBezTo>
                  <a:pt x="2025" y="21600"/>
                  <a:pt x="2025" y="21600"/>
                  <a:pt x="2025" y="21600"/>
                </a:cubicBezTo>
                <a:cubicBezTo>
                  <a:pt x="844" y="21600"/>
                  <a:pt x="0" y="20756"/>
                  <a:pt x="0" y="19575"/>
                </a:cubicBezTo>
                <a:cubicBezTo>
                  <a:pt x="0" y="2025"/>
                  <a:pt x="0" y="2025"/>
                  <a:pt x="0" y="2025"/>
                </a:cubicBezTo>
                <a:cubicBezTo>
                  <a:pt x="0" y="844"/>
                  <a:pt x="844" y="0"/>
                  <a:pt x="2025" y="0"/>
                </a:cubicBezTo>
                <a:cubicBezTo>
                  <a:pt x="3375" y="0"/>
                  <a:pt x="3375" y="0"/>
                  <a:pt x="3375" y="0"/>
                </a:cubicBezTo>
                <a:cubicBezTo>
                  <a:pt x="4556" y="0"/>
                  <a:pt x="5400" y="844"/>
                  <a:pt x="5400" y="2025"/>
                </a:cubicBezTo>
                <a:cubicBezTo>
                  <a:pt x="5400" y="19575"/>
                  <a:pt x="5400" y="19575"/>
                  <a:pt x="5400" y="19575"/>
                </a:cubicBezTo>
                <a:cubicBezTo>
                  <a:pt x="5400" y="20756"/>
                  <a:pt x="4556" y="21600"/>
                  <a:pt x="3375" y="21600"/>
                </a:cubicBezTo>
                <a:close/>
                <a:moveTo>
                  <a:pt x="4050" y="2700"/>
                </a:moveTo>
                <a:cubicBezTo>
                  <a:pt x="4050" y="2025"/>
                  <a:pt x="3375" y="1350"/>
                  <a:pt x="2700" y="1350"/>
                </a:cubicBezTo>
                <a:cubicBezTo>
                  <a:pt x="2025" y="1350"/>
                  <a:pt x="1350" y="2025"/>
                  <a:pt x="1350" y="2700"/>
                </a:cubicBezTo>
                <a:cubicBezTo>
                  <a:pt x="1350" y="18900"/>
                  <a:pt x="1350" y="18900"/>
                  <a:pt x="1350" y="18900"/>
                </a:cubicBezTo>
                <a:cubicBezTo>
                  <a:pt x="1350" y="19744"/>
                  <a:pt x="2025" y="20250"/>
                  <a:pt x="2700" y="20250"/>
                </a:cubicBezTo>
                <a:cubicBezTo>
                  <a:pt x="3375" y="20250"/>
                  <a:pt x="4050" y="19744"/>
                  <a:pt x="4050" y="18900"/>
                </a:cubicBezTo>
                <a:cubicBezTo>
                  <a:pt x="4050" y="2700"/>
                  <a:pt x="4050" y="2700"/>
                  <a:pt x="4050" y="2700"/>
                </a:cubicBezTo>
                <a:close/>
              </a:path>
            </a:pathLst>
          </a:custGeom>
          <a:solidFill>
            <a:srgbClr val="E31D5F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春秋广告/盗版必究        原创来源：http://chn.docer.com/works?userid=199329941#!/work_time" descr="图片包含 鲜花, 植物, 餐桌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7322" y="695325"/>
            <a:ext cx="6037356" cy="5467350"/>
          </a:xfrm>
          <a:prstGeom prst="rect">
            <a:avLst/>
          </a:prstGeom>
        </p:spPr>
      </p:pic>
      <p:pic>
        <p:nvPicPr>
          <p:cNvPr id="6" name="稻壳儿春秋广告/盗版必究        原创来源：http://chn.docer.com/works?userid=199329941#!/work_time" descr="图片包含 鲜花, 植物, 户外&#10;&#10;已生成极高可信度的说明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532" y="1997167"/>
            <a:ext cx="573534" cy="571810"/>
          </a:xfrm>
          <a:prstGeom prst="rect">
            <a:avLst/>
          </a:prstGeom>
        </p:spPr>
      </p:pic>
      <p:cxnSp>
        <p:nvCxnSpPr>
          <p:cNvPr id="11" name="稻壳儿春秋广告/盗版必究        原创来源：http://chn.docer.com/works?userid=199329941#!/work_time"/>
          <p:cNvCxnSpPr/>
          <p:nvPr/>
        </p:nvCxnSpPr>
        <p:spPr>
          <a:xfrm>
            <a:off x="5981700" y="3616816"/>
            <a:ext cx="228600" cy="0"/>
          </a:xfrm>
          <a:prstGeom prst="line">
            <a:avLst/>
          </a:prstGeom>
          <a:ln w="19050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4591013"/>
            <a:ext cx="1940561" cy="2266987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01681" y="4227705"/>
            <a:ext cx="1290320" cy="2630295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940561" cy="1525472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0830561" y="-1"/>
            <a:ext cx="1361440" cy="209763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4238921" y="2789453"/>
            <a:ext cx="3714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</a:p>
        </p:txBody>
      </p:sp>
      <p:sp>
        <p:nvSpPr>
          <p:cNvPr id="18" name="稻壳儿春秋广告/盗版必究        原创来源：http://chn.docer.com/works?userid=199329941#!/work_time"/>
          <p:cNvSpPr/>
          <p:nvPr/>
        </p:nvSpPr>
        <p:spPr>
          <a:xfrm>
            <a:off x="4929657" y="3628103"/>
            <a:ext cx="23326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/>
              </a:rPr>
              <a:t>答辩人：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/>
              </a:rPr>
              <a:t>123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/>
              </a:rPr>
              <a:t>    指导老师：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/>
              </a:rPr>
              <a:t>123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/>
              </a:rPr>
              <a:t>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稻壳儿春秋广告/盗版必究        原创来源：http://chn.docer.com/works?userid=199329941#!/work_time"/>
          <p:cNvSpPr/>
          <p:nvPr/>
        </p:nvSpPr>
        <p:spPr bwMode="auto">
          <a:xfrm>
            <a:off x="11010258" y="4178627"/>
            <a:ext cx="449475" cy="4494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16" name="稻壳儿春秋广告/盗版必究        原创来源：http://chn.docer.com/works?userid=199329941#!/work_time"/>
          <p:cNvSpPr/>
          <p:nvPr/>
        </p:nvSpPr>
        <p:spPr bwMode="auto">
          <a:xfrm>
            <a:off x="10069078" y="4208792"/>
            <a:ext cx="463028" cy="377075"/>
          </a:xfrm>
          <a:custGeom>
            <a:avLst/>
            <a:gdLst>
              <a:gd name="connsiteX0" fmla="*/ 257506 w 343326"/>
              <a:gd name="connsiteY0" fmla="*/ 215067 h 279594"/>
              <a:gd name="connsiteX1" fmla="*/ 236048 w 343326"/>
              <a:gd name="connsiteY1" fmla="*/ 236568 h 279594"/>
              <a:gd name="connsiteX2" fmla="*/ 257506 w 343326"/>
              <a:gd name="connsiteY2" fmla="*/ 258081 h 279594"/>
              <a:gd name="connsiteX3" fmla="*/ 278965 w 343326"/>
              <a:gd name="connsiteY3" fmla="*/ 236568 h 279594"/>
              <a:gd name="connsiteX4" fmla="*/ 257506 w 343326"/>
              <a:gd name="connsiteY4" fmla="*/ 215067 h 279594"/>
              <a:gd name="connsiteX5" fmla="*/ 118024 w 343326"/>
              <a:gd name="connsiteY5" fmla="*/ 215067 h 279594"/>
              <a:gd name="connsiteX6" fmla="*/ 96565 w 343326"/>
              <a:gd name="connsiteY6" fmla="*/ 236568 h 279594"/>
              <a:gd name="connsiteX7" fmla="*/ 118024 w 343326"/>
              <a:gd name="connsiteY7" fmla="*/ 258081 h 279594"/>
              <a:gd name="connsiteX8" fmla="*/ 139483 w 343326"/>
              <a:gd name="connsiteY8" fmla="*/ 236568 h 279594"/>
              <a:gd name="connsiteX9" fmla="*/ 118024 w 343326"/>
              <a:gd name="connsiteY9" fmla="*/ 215067 h 279594"/>
              <a:gd name="connsiteX10" fmla="*/ 246788 w 343326"/>
              <a:gd name="connsiteY10" fmla="*/ 95901 h 279594"/>
              <a:gd name="connsiteX11" fmla="*/ 246788 w 343326"/>
              <a:gd name="connsiteY11" fmla="*/ 161326 h 279594"/>
              <a:gd name="connsiteX12" fmla="*/ 290029 w 343326"/>
              <a:gd name="connsiteY12" fmla="*/ 161326 h 279594"/>
              <a:gd name="connsiteX13" fmla="*/ 290029 w 343326"/>
              <a:gd name="connsiteY13" fmla="*/ 144970 h 279594"/>
              <a:gd name="connsiteX14" fmla="*/ 257599 w 343326"/>
              <a:gd name="connsiteY14" fmla="*/ 95901 h 279594"/>
              <a:gd name="connsiteX15" fmla="*/ 246788 w 343326"/>
              <a:gd name="connsiteY15" fmla="*/ 84997 h 279594"/>
              <a:gd name="connsiteX16" fmla="*/ 257599 w 343326"/>
              <a:gd name="connsiteY16" fmla="*/ 84997 h 279594"/>
              <a:gd name="connsiteX17" fmla="*/ 266593 w 343326"/>
              <a:gd name="connsiteY17" fmla="*/ 89851 h 279594"/>
              <a:gd name="connsiteX18" fmla="*/ 299026 w 343326"/>
              <a:gd name="connsiteY18" fmla="*/ 138920 h 279594"/>
              <a:gd name="connsiteX19" fmla="*/ 300843 w 343326"/>
              <a:gd name="connsiteY19" fmla="*/ 144970 h 279594"/>
              <a:gd name="connsiteX20" fmla="*/ 300843 w 343326"/>
              <a:gd name="connsiteY20" fmla="*/ 161326 h 279594"/>
              <a:gd name="connsiteX21" fmla="*/ 290029 w 343326"/>
              <a:gd name="connsiteY21" fmla="*/ 172226 h 279594"/>
              <a:gd name="connsiteX22" fmla="*/ 246788 w 343326"/>
              <a:gd name="connsiteY22" fmla="*/ 172226 h 279594"/>
              <a:gd name="connsiteX23" fmla="*/ 235977 w 343326"/>
              <a:gd name="connsiteY23" fmla="*/ 161326 h 279594"/>
              <a:gd name="connsiteX24" fmla="*/ 235977 w 343326"/>
              <a:gd name="connsiteY24" fmla="*/ 95901 h 279594"/>
              <a:gd name="connsiteX25" fmla="*/ 246788 w 343326"/>
              <a:gd name="connsiteY25" fmla="*/ 84997 h 279594"/>
              <a:gd name="connsiteX26" fmla="*/ 225318 w 343326"/>
              <a:gd name="connsiteY26" fmla="*/ 75270 h 279594"/>
              <a:gd name="connsiteX27" fmla="*/ 225318 w 343326"/>
              <a:gd name="connsiteY27" fmla="*/ 150541 h 279594"/>
              <a:gd name="connsiteX28" fmla="*/ 193130 w 343326"/>
              <a:gd name="connsiteY28" fmla="*/ 182811 h 279594"/>
              <a:gd name="connsiteX29" fmla="*/ 53647 w 343326"/>
              <a:gd name="connsiteY29" fmla="*/ 182811 h 279594"/>
              <a:gd name="connsiteX30" fmla="*/ 53647 w 343326"/>
              <a:gd name="connsiteY30" fmla="*/ 215067 h 279594"/>
              <a:gd name="connsiteX31" fmla="*/ 64377 w 343326"/>
              <a:gd name="connsiteY31" fmla="*/ 225824 h 279594"/>
              <a:gd name="connsiteX32" fmla="*/ 76616 w 343326"/>
              <a:gd name="connsiteY32" fmla="*/ 225824 h 279594"/>
              <a:gd name="connsiteX33" fmla="*/ 118024 w 343326"/>
              <a:gd name="connsiteY33" fmla="*/ 193554 h 279594"/>
              <a:gd name="connsiteX34" fmla="*/ 159416 w 343326"/>
              <a:gd name="connsiteY34" fmla="*/ 225824 h 279594"/>
              <a:gd name="connsiteX35" fmla="*/ 216099 w 343326"/>
              <a:gd name="connsiteY35" fmla="*/ 225824 h 279594"/>
              <a:gd name="connsiteX36" fmla="*/ 257506 w 343326"/>
              <a:gd name="connsiteY36" fmla="*/ 193554 h 279594"/>
              <a:gd name="connsiteX37" fmla="*/ 298882 w 343326"/>
              <a:gd name="connsiteY37" fmla="*/ 225824 h 279594"/>
              <a:gd name="connsiteX38" fmla="*/ 311154 w 343326"/>
              <a:gd name="connsiteY38" fmla="*/ 225824 h 279594"/>
              <a:gd name="connsiteX39" fmla="*/ 321883 w 343326"/>
              <a:gd name="connsiteY39" fmla="*/ 215067 h 279594"/>
              <a:gd name="connsiteX40" fmla="*/ 321883 w 343326"/>
              <a:gd name="connsiteY40" fmla="*/ 150541 h 279594"/>
              <a:gd name="connsiteX41" fmla="*/ 320071 w 343326"/>
              <a:gd name="connsiteY41" fmla="*/ 144574 h 279594"/>
              <a:gd name="connsiteX42" fmla="*/ 277153 w 343326"/>
              <a:gd name="connsiteY42" fmla="*/ 80060 h 279594"/>
              <a:gd name="connsiteX43" fmla="*/ 268236 w 343326"/>
              <a:gd name="connsiteY43" fmla="*/ 75270 h 279594"/>
              <a:gd name="connsiteX44" fmla="*/ 32172 w 343326"/>
              <a:gd name="connsiteY44" fmla="*/ 21500 h 279594"/>
              <a:gd name="connsiteX45" fmla="*/ 21443 w 343326"/>
              <a:gd name="connsiteY45" fmla="*/ 32257 h 279594"/>
              <a:gd name="connsiteX46" fmla="*/ 21443 w 343326"/>
              <a:gd name="connsiteY46" fmla="*/ 150541 h 279594"/>
              <a:gd name="connsiteX47" fmla="*/ 32172 w 343326"/>
              <a:gd name="connsiteY47" fmla="*/ 161297 h 279594"/>
              <a:gd name="connsiteX48" fmla="*/ 193130 w 343326"/>
              <a:gd name="connsiteY48" fmla="*/ 161297 h 279594"/>
              <a:gd name="connsiteX49" fmla="*/ 203859 w 343326"/>
              <a:gd name="connsiteY49" fmla="*/ 150541 h 279594"/>
              <a:gd name="connsiteX50" fmla="*/ 203859 w 343326"/>
              <a:gd name="connsiteY50" fmla="*/ 75270 h 279594"/>
              <a:gd name="connsiteX51" fmla="*/ 203859 w 343326"/>
              <a:gd name="connsiteY51" fmla="*/ 53757 h 279594"/>
              <a:gd name="connsiteX52" fmla="*/ 203859 w 343326"/>
              <a:gd name="connsiteY52" fmla="*/ 32257 h 279594"/>
              <a:gd name="connsiteX53" fmla="*/ 193130 w 343326"/>
              <a:gd name="connsiteY53" fmla="*/ 21500 h 279594"/>
              <a:gd name="connsiteX54" fmla="*/ 32172 w 343326"/>
              <a:gd name="connsiteY54" fmla="*/ 0 h 279594"/>
              <a:gd name="connsiteX55" fmla="*/ 193130 w 343326"/>
              <a:gd name="connsiteY55" fmla="*/ 0 h 279594"/>
              <a:gd name="connsiteX56" fmla="*/ 225318 w 343326"/>
              <a:gd name="connsiteY56" fmla="*/ 32257 h 279594"/>
              <a:gd name="connsiteX57" fmla="*/ 225318 w 343326"/>
              <a:gd name="connsiteY57" fmla="*/ 53757 h 279594"/>
              <a:gd name="connsiteX58" fmla="*/ 268236 w 343326"/>
              <a:gd name="connsiteY58" fmla="*/ 53757 h 279594"/>
              <a:gd name="connsiteX59" fmla="*/ 295004 w 343326"/>
              <a:gd name="connsiteY59" fmla="*/ 68125 h 279594"/>
              <a:gd name="connsiteX60" fmla="*/ 337922 w 343326"/>
              <a:gd name="connsiteY60" fmla="*/ 132652 h 279594"/>
              <a:gd name="connsiteX61" fmla="*/ 343326 w 343326"/>
              <a:gd name="connsiteY61" fmla="*/ 150541 h 279594"/>
              <a:gd name="connsiteX62" fmla="*/ 343326 w 343326"/>
              <a:gd name="connsiteY62" fmla="*/ 215067 h 279594"/>
              <a:gd name="connsiteX63" fmla="*/ 311154 w 343326"/>
              <a:gd name="connsiteY63" fmla="*/ 247324 h 279594"/>
              <a:gd name="connsiteX64" fmla="*/ 298882 w 343326"/>
              <a:gd name="connsiteY64" fmla="*/ 247324 h 279594"/>
              <a:gd name="connsiteX65" fmla="*/ 257506 w 343326"/>
              <a:gd name="connsiteY65" fmla="*/ 279594 h 279594"/>
              <a:gd name="connsiteX66" fmla="*/ 216099 w 343326"/>
              <a:gd name="connsiteY66" fmla="*/ 247324 h 279594"/>
              <a:gd name="connsiteX67" fmla="*/ 159416 w 343326"/>
              <a:gd name="connsiteY67" fmla="*/ 247324 h 279594"/>
              <a:gd name="connsiteX68" fmla="*/ 118024 w 343326"/>
              <a:gd name="connsiteY68" fmla="*/ 279594 h 279594"/>
              <a:gd name="connsiteX69" fmla="*/ 76616 w 343326"/>
              <a:gd name="connsiteY69" fmla="*/ 247324 h 279594"/>
              <a:gd name="connsiteX70" fmla="*/ 64377 w 343326"/>
              <a:gd name="connsiteY70" fmla="*/ 247324 h 279594"/>
              <a:gd name="connsiteX71" fmla="*/ 32188 w 343326"/>
              <a:gd name="connsiteY71" fmla="*/ 215067 h 279594"/>
              <a:gd name="connsiteX72" fmla="*/ 32188 w 343326"/>
              <a:gd name="connsiteY72" fmla="*/ 182811 h 279594"/>
              <a:gd name="connsiteX73" fmla="*/ 32172 w 343326"/>
              <a:gd name="connsiteY73" fmla="*/ 182811 h 279594"/>
              <a:gd name="connsiteX74" fmla="*/ 0 w 343326"/>
              <a:gd name="connsiteY74" fmla="*/ 150541 h 279594"/>
              <a:gd name="connsiteX75" fmla="*/ 0 w 343326"/>
              <a:gd name="connsiteY75" fmla="*/ 32257 h 279594"/>
              <a:gd name="connsiteX76" fmla="*/ 32172 w 343326"/>
              <a:gd name="connsiteY76" fmla="*/ 0 h 27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43326" h="279594">
                <a:moveTo>
                  <a:pt x="257506" y="215067"/>
                </a:moveTo>
                <a:cubicBezTo>
                  <a:pt x="245648" y="215067"/>
                  <a:pt x="236048" y="224711"/>
                  <a:pt x="236048" y="236568"/>
                </a:cubicBezTo>
                <a:cubicBezTo>
                  <a:pt x="236048" y="248438"/>
                  <a:pt x="245648" y="258081"/>
                  <a:pt x="257506" y="258081"/>
                </a:cubicBezTo>
                <a:cubicBezTo>
                  <a:pt x="269349" y="258081"/>
                  <a:pt x="278965" y="248438"/>
                  <a:pt x="278965" y="236568"/>
                </a:cubicBezTo>
                <a:cubicBezTo>
                  <a:pt x="278965" y="224711"/>
                  <a:pt x="269349" y="215067"/>
                  <a:pt x="257506" y="215067"/>
                </a:cubicBezTo>
                <a:close/>
                <a:moveTo>
                  <a:pt x="118024" y="215067"/>
                </a:moveTo>
                <a:cubicBezTo>
                  <a:pt x="106166" y="215067"/>
                  <a:pt x="96565" y="224711"/>
                  <a:pt x="96565" y="236568"/>
                </a:cubicBezTo>
                <a:cubicBezTo>
                  <a:pt x="96565" y="248438"/>
                  <a:pt x="106166" y="258081"/>
                  <a:pt x="118024" y="258081"/>
                </a:cubicBezTo>
                <a:cubicBezTo>
                  <a:pt x="129866" y="258081"/>
                  <a:pt x="139483" y="248438"/>
                  <a:pt x="139483" y="236568"/>
                </a:cubicBezTo>
                <a:cubicBezTo>
                  <a:pt x="139483" y="224711"/>
                  <a:pt x="129866" y="215067"/>
                  <a:pt x="118024" y="215067"/>
                </a:cubicBezTo>
                <a:close/>
                <a:moveTo>
                  <a:pt x="246788" y="95901"/>
                </a:moveTo>
                <a:lnTo>
                  <a:pt x="246788" y="161326"/>
                </a:lnTo>
                <a:lnTo>
                  <a:pt x="290029" y="161326"/>
                </a:lnTo>
                <a:cubicBezTo>
                  <a:pt x="290029" y="161326"/>
                  <a:pt x="290029" y="144970"/>
                  <a:pt x="290029" y="144970"/>
                </a:cubicBezTo>
                <a:lnTo>
                  <a:pt x="257599" y="95901"/>
                </a:lnTo>
                <a:close/>
                <a:moveTo>
                  <a:pt x="246788" y="84997"/>
                </a:moveTo>
                <a:lnTo>
                  <a:pt x="257599" y="84997"/>
                </a:lnTo>
                <a:cubicBezTo>
                  <a:pt x="261209" y="84997"/>
                  <a:pt x="264587" y="86814"/>
                  <a:pt x="266593" y="89851"/>
                </a:cubicBezTo>
                <a:cubicBezTo>
                  <a:pt x="266593" y="89851"/>
                  <a:pt x="299026" y="138920"/>
                  <a:pt x="299026" y="138920"/>
                </a:cubicBezTo>
                <a:cubicBezTo>
                  <a:pt x="300209" y="140709"/>
                  <a:pt x="300843" y="142817"/>
                  <a:pt x="300843" y="144970"/>
                </a:cubicBezTo>
                <a:lnTo>
                  <a:pt x="300843" y="161326"/>
                </a:lnTo>
                <a:cubicBezTo>
                  <a:pt x="300843" y="167352"/>
                  <a:pt x="296005" y="172226"/>
                  <a:pt x="290029" y="172226"/>
                </a:cubicBezTo>
                <a:lnTo>
                  <a:pt x="246788" y="172226"/>
                </a:lnTo>
                <a:cubicBezTo>
                  <a:pt x="240812" y="172226"/>
                  <a:pt x="235977" y="167352"/>
                  <a:pt x="235977" y="161326"/>
                </a:cubicBezTo>
                <a:lnTo>
                  <a:pt x="235977" y="95901"/>
                </a:lnTo>
                <a:cubicBezTo>
                  <a:pt x="235977" y="89872"/>
                  <a:pt x="240812" y="84997"/>
                  <a:pt x="246788" y="84997"/>
                </a:cubicBezTo>
                <a:close/>
                <a:moveTo>
                  <a:pt x="225318" y="75270"/>
                </a:moveTo>
                <a:lnTo>
                  <a:pt x="225318" y="150541"/>
                </a:lnTo>
                <a:cubicBezTo>
                  <a:pt x="225318" y="168339"/>
                  <a:pt x="210869" y="182811"/>
                  <a:pt x="193130" y="182811"/>
                </a:cubicBezTo>
                <a:lnTo>
                  <a:pt x="53647" y="182811"/>
                </a:lnTo>
                <a:lnTo>
                  <a:pt x="53647" y="215067"/>
                </a:lnTo>
                <a:cubicBezTo>
                  <a:pt x="53647" y="221009"/>
                  <a:pt x="58448" y="225824"/>
                  <a:pt x="64377" y="225824"/>
                </a:cubicBezTo>
                <a:lnTo>
                  <a:pt x="76616" y="225824"/>
                </a:lnTo>
                <a:cubicBezTo>
                  <a:pt x="81417" y="207314"/>
                  <a:pt x="98075" y="193554"/>
                  <a:pt x="118024" y="193554"/>
                </a:cubicBezTo>
                <a:cubicBezTo>
                  <a:pt x="137957" y="193554"/>
                  <a:pt x="154615" y="207314"/>
                  <a:pt x="159416" y="225824"/>
                </a:cubicBezTo>
                <a:lnTo>
                  <a:pt x="216099" y="225824"/>
                </a:lnTo>
                <a:cubicBezTo>
                  <a:pt x="220899" y="207314"/>
                  <a:pt x="237558" y="193554"/>
                  <a:pt x="257506" y="193554"/>
                </a:cubicBezTo>
                <a:cubicBezTo>
                  <a:pt x="277424" y="193554"/>
                  <a:pt x="294082" y="207314"/>
                  <a:pt x="298882" y="225824"/>
                </a:cubicBezTo>
                <a:lnTo>
                  <a:pt x="311154" y="225824"/>
                </a:lnTo>
                <a:cubicBezTo>
                  <a:pt x="317083" y="225824"/>
                  <a:pt x="321883" y="221009"/>
                  <a:pt x="321883" y="215067"/>
                </a:cubicBezTo>
                <a:cubicBezTo>
                  <a:pt x="321883" y="215067"/>
                  <a:pt x="321883" y="150541"/>
                  <a:pt x="321883" y="150541"/>
                </a:cubicBezTo>
                <a:cubicBezTo>
                  <a:pt x="321883" y="148418"/>
                  <a:pt x="321247" y="146347"/>
                  <a:pt x="320071" y="144574"/>
                </a:cubicBezTo>
                <a:lnTo>
                  <a:pt x="277153" y="80060"/>
                </a:lnTo>
                <a:cubicBezTo>
                  <a:pt x="275166" y="77070"/>
                  <a:pt x="271812" y="75270"/>
                  <a:pt x="268236" y="75270"/>
                </a:cubicBezTo>
                <a:close/>
                <a:moveTo>
                  <a:pt x="32172" y="21500"/>
                </a:moveTo>
                <a:cubicBezTo>
                  <a:pt x="26259" y="21500"/>
                  <a:pt x="21443" y="26316"/>
                  <a:pt x="21443" y="32257"/>
                </a:cubicBezTo>
                <a:lnTo>
                  <a:pt x="21443" y="150541"/>
                </a:lnTo>
                <a:cubicBezTo>
                  <a:pt x="21443" y="156482"/>
                  <a:pt x="26259" y="161297"/>
                  <a:pt x="32172" y="161297"/>
                </a:cubicBezTo>
                <a:cubicBezTo>
                  <a:pt x="32172" y="161297"/>
                  <a:pt x="193130" y="161297"/>
                  <a:pt x="193130" y="161297"/>
                </a:cubicBezTo>
                <a:cubicBezTo>
                  <a:pt x="199059" y="161297"/>
                  <a:pt x="203859" y="156482"/>
                  <a:pt x="203859" y="150541"/>
                </a:cubicBezTo>
                <a:lnTo>
                  <a:pt x="203859" y="75270"/>
                </a:lnTo>
                <a:lnTo>
                  <a:pt x="203859" y="53757"/>
                </a:lnTo>
                <a:lnTo>
                  <a:pt x="203859" y="32257"/>
                </a:lnTo>
                <a:cubicBezTo>
                  <a:pt x="203859" y="26316"/>
                  <a:pt x="199059" y="21500"/>
                  <a:pt x="193130" y="21500"/>
                </a:cubicBezTo>
                <a:close/>
                <a:moveTo>
                  <a:pt x="32172" y="0"/>
                </a:moveTo>
                <a:lnTo>
                  <a:pt x="193130" y="0"/>
                </a:lnTo>
                <a:cubicBezTo>
                  <a:pt x="210869" y="0"/>
                  <a:pt x="225318" y="14459"/>
                  <a:pt x="225318" y="32257"/>
                </a:cubicBezTo>
                <a:lnTo>
                  <a:pt x="225318" y="53757"/>
                </a:lnTo>
                <a:lnTo>
                  <a:pt x="268236" y="53757"/>
                </a:lnTo>
                <a:cubicBezTo>
                  <a:pt x="278997" y="53757"/>
                  <a:pt x="289011" y="59129"/>
                  <a:pt x="295004" y="68125"/>
                </a:cubicBezTo>
                <a:lnTo>
                  <a:pt x="337922" y="132652"/>
                </a:lnTo>
                <a:cubicBezTo>
                  <a:pt x="341466" y="137959"/>
                  <a:pt x="343326" y="144159"/>
                  <a:pt x="343326" y="150541"/>
                </a:cubicBezTo>
                <a:lnTo>
                  <a:pt x="343326" y="215067"/>
                </a:lnTo>
                <a:cubicBezTo>
                  <a:pt x="343326" y="232853"/>
                  <a:pt x="328893" y="247324"/>
                  <a:pt x="311154" y="247324"/>
                </a:cubicBezTo>
                <a:lnTo>
                  <a:pt x="298882" y="247324"/>
                </a:lnTo>
                <a:cubicBezTo>
                  <a:pt x="294082" y="265834"/>
                  <a:pt x="277424" y="279594"/>
                  <a:pt x="257506" y="279594"/>
                </a:cubicBezTo>
                <a:cubicBezTo>
                  <a:pt x="237558" y="279594"/>
                  <a:pt x="220899" y="265834"/>
                  <a:pt x="216099" y="247324"/>
                </a:cubicBezTo>
                <a:lnTo>
                  <a:pt x="159416" y="247324"/>
                </a:lnTo>
                <a:cubicBezTo>
                  <a:pt x="154615" y="265834"/>
                  <a:pt x="137957" y="279594"/>
                  <a:pt x="118024" y="279594"/>
                </a:cubicBezTo>
                <a:cubicBezTo>
                  <a:pt x="98075" y="279594"/>
                  <a:pt x="81417" y="265834"/>
                  <a:pt x="76616" y="247324"/>
                </a:cubicBezTo>
                <a:lnTo>
                  <a:pt x="64377" y="247324"/>
                </a:lnTo>
                <a:cubicBezTo>
                  <a:pt x="46621" y="247324"/>
                  <a:pt x="32188" y="232853"/>
                  <a:pt x="32188" y="215067"/>
                </a:cubicBezTo>
                <a:lnTo>
                  <a:pt x="32188" y="182811"/>
                </a:lnTo>
                <a:lnTo>
                  <a:pt x="32172" y="182811"/>
                </a:lnTo>
                <a:cubicBezTo>
                  <a:pt x="14433" y="182811"/>
                  <a:pt x="0" y="168339"/>
                  <a:pt x="0" y="150541"/>
                </a:cubicBezTo>
                <a:lnTo>
                  <a:pt x="0" y="32257"/>
                </a:lnTo>
                <a:cubicBezTo>
                  <a:pt x="0" y="14459"/>
                  <a:pt x="14433" y="0"/>
                  <a:pt x="3217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17" name="稻壳儿春秋广告/盗版必究        原创来源：http://chn.docer.com/works?userid=199329941#!/work_time"/>
          <p:cNvSpPr/>
          <p:nvPr/>
        </p:nvSpPr>
        <p:spPr bwMode="auto">
          <a:xfrm>
            <a:off x="9141463" y="4163547"/>
            <a:ext cx="463060" cy="464548"/>
          </a:xfrm>
          <a:custGeom>
            <a:avLst/>
            <a:gdLst>
              <a:gd name="connsiteX0" fmla="*/ 287384 w 343350"/>
              <a:gd name="connsiteY0" fmla="*/ 217347 h 344453"/>
              <a:gd name="connsiteX1" fmla="*/ 290398 w 343350"/>
              <a:gd name="connsiteY1" fmla="*/ 224323 h 344453"/>
              <a:gd name="connsiteX2" fmla="*/ 221474 w 343350"/>
              <a:gd name="connsiteY2" fmla="*/ 294570 h 344453"/>
              <a:gd name="connsiteX3" fmla="*/ 221140 w 343350"/>
              <a:gd name="connsiteY3" fmla="*/ 294810 h 344453"/>
              <a:gd name="connsiteX4" fmla="*/ 214056 w 343350"/>
              <a:gd name="connsiteY4" fmla="*/ 291994 h 344453"/>
              <a:gd name="connsiteX5" fmla="*/ 216870 w 343350"/>
              <a:gd name="connsiteY5" fmla="*/ 284954 h 344453"/>
              <a:gd name="connsiteX6" fmla="*/ 280367 w 343350"/>
              <a:gd name="connsiteY6" fmla="*/ 220329 h 344453"/>
              <a:gd name="connsiteX7" fmla="*/ 287384 w 343350"/>
              <a:gd name="connsiteY7" fmla="*/ 217347 h 344453"/>
              <a:gd name="connsiteX8" fmla="*/ 265060 w 343350"/>
              <a:gd name="connsiteY8" fmla="*/ 206166 h 344453"/>
              <a:gd name="connsiteX9" fmla="*/ 268029 w 343350"/>
              <a:gd name="connsiteY9" fmla="*/ 213203 h 344453"/>
              <a:gd name="connsiteX10" fmla="*/ 211268 w 343350"/>
              <a:gd name="connsiteY10" fmla="*/ 272231 h 344453"/>
              <a:gd name="connsiteX11" fmla="*/ 210995 w 343350"/>
              <a:gd name="connsiteY11" fmla="*/ 272444 h 344453"/>
              <a:gd name="connsiteX12" fmla="*/ 203986 w 343350"/>
              <a:gd name="connsiteY12" fmla="*/ 269603 h 344453"/>
              <a:gd name="connsiteX13" fmla="*/ 206786 w 343350"/>
              <a:gd name="connsiteY13" fmla="*/ 262490 h 344453"/>
              <a:gd name="connsiteX14" fmla="*/ 206777 w 343350"/>
              <a:gd name="connsiteY14" fmla="*/ 262490 h 344453"/>
              <a:gd name="connsiteX15" fmla="*/ 258131 w 343350"/>
              <a:gd name="connsiteY15" fmla="*/ 209179 h 344453"/>
              <a:gd name="connsiteX16" fmla="*/ 265060 w 343350"/>
              <a:gd name="connsiteY16" fmla="*/ 206166 h 344453"/>
              <a:gd name="connsiteX17" fmla="*/ 242749 w 343350"/>
              <a:gd name="connsiteY17" fmla="*/ 194991 h 344453"/>
              <a:gd name="connsiteX18" fmla="*/ 245668 w 343350"/>
              <a:gd name="connsiteY18" fmla="*/ 202102 h 344453"/>
              <a:gd name="connsiteX19" fmla="*/ 245658 w 343350"/>
              <a:gd name="connsiteY19" fmla="*/ 202102 h 344453"/>
              <a:gd name="connsiteX20" fmla="*/ 201017 w 343350"/>
              <a:gd name="connsiteY20" fmla="*/ 249908 h 344453"/>
              <a:gd name="connsiteX21" fmla="*/ 200792 w 343350"/>
              <a:gd name="connsiteY21" fmla="*/ 250070 h 344453"/>
              <a:gd name="connsiteX22" fmla="*/ 193910 w 343350"/>
              <a:gd name="connsiteY22" fmla="*/ 247182 h 344453"/>
              <a:gd name="connsiteX23" fmla="*/ 196656 w 343350"/>
              <a:gd name="connsiteY23" fmla="*/ 240007 h 344453"/>
              <a:gd name="connsiteX24" fmla="*/ 235919 w 343350"/>
              <a:gd name="connsiteY24" fmla="*/ 198028 h 344453"/>
              <a:gd name="connsiteX25" fmla="*/ 235929 w 343350"/>
              <a:gd name="connsiteY25" fmla="*/ 198039 h 344453"/>
              <a:gd name="connsiteX26" fmla="*/ 242749 w 343350"/>
              <a:gd name="connsiteY26" fmla="*/ 194991 h 344453"/>
              <a:gd name="connsiteX27" fmla="*/ 175724 w 343350"/>
              <a:gd name="connsiteY27" fmla="*/ 163480 h 344453"/>
              <a:gd name="connsiteX28" fmla="*/ 161542 w 343350"/>
              <a:gd name="connsiteY28" fmla="*/ 169392 h 344453"/>
              <a:gd name="connsiteX29" fmla="*/ 167611 w 343350"/>
              <a:gd name="connsiteY29" fmla="*/ 183210 h 344453"/>
              <a:gd name="connsiteX30" fmla="*/ 181791 w 343350"/>
              <a:gd name="connsiteY30" fmla="*/ 177298 h 344453"/>
              <a:gd name="connsiteX31" fmla="*/ 175724 w 343350"/>
              <a:gd name="connsiteY31" fmla="*/ 163480 h 344453"/>
              <a:gd name="connsiteX32" fmla="*/ 179779 w 343350"/>
              <a:gd name="connsiteY32" fmla="*/ 153627 h 344453"/>
              <a:gd name="connsiteX33" fmla="*/ 191917 w 343350"/>
              <a:gd name="connsiteY33" fmla="*/ 181250 h 344453"/>
              <a:gd name="connsiteX34" fmla="*/ 163565 w 343350"/>
              <a:gd name="connsiteY34" fmla="*/ 193063 h 344453"/>
              <a:gd name="connsiteX35" fmla="*/ 151438 w 343350"/>
              <a:gd name="connsiteY35" fmla="*/ 165451 h 344453"/>
              <a:gd name="connsiteX36" fmla="*/ 179779 w 343350"/>
              <a:gd name="connsiteY36" fmla="*/ 153627 h 344453"/>
              <a:gd name="connsiteX37" fmla="*/ 187178 w 343350"/>
              <a:gd name="connsiteY37" fmla="*/ 133897 h 344453"/>
              <a:gd name="connsiteX38" fmla="*/ 130974 w 343350"/>
              <a:gd name="connsiteY38" fmla="*/ 157545 h 344453"/>
              <a:gd name="connsiteX39" fmla="*/ 155049 w 343350"/>
              <a:gd name="connsiteY39" fmla="*/ 212783 h 344453"/>
              <a:gd name="connsiteX40" fmla="*/ 211247 w 343350"/>
              <a:gd name="connsiteY40" fmla="*/ 189141 h 344453"/>
              <a:gd name="connsiteX41" fmla="*/ 187178 w 343350"/>
              <a:gd name="connsiteY41" fmla="*/ 133897 h 344453"/>
              <a:gd name="connsiteX42" fmla="*/ 169893 w 343350"/>
              <a:gd name="connsiteY42" fmla="*/ 109610 h 344453"/>
              <a:gd name="connsiteX43" fmla="*/ 195224 w 343350"/>
              <a:gd name="connsiteY43" fmla="*/ 114182 h 344453"/>
              <a:gd name="connsiteX44" fmla="*/ 231327 w 343350"/>
              <a:gd name="connsiteY44" fmla="*/ 197035 h 344453"/>
              <a:gd name="connsiteX45" fmla="*/ 147004 w 343350"/>
              <a:gd name="connsiteY45" fmla="*/ 232505 h 344453"/>
              <a:gd name="connsiteX46" fmla="*/ 110921 w 343350"/>
              <a:gd name="connsiteY46" fmla="*/ 149651 h 344453"/>
              <a:gd name="connsiteX47" fmla="*/ 169893 w 343350"/>
              <a:gd name="connsiteY47" fmla="*/ 109610 h 344453"/>
              <a:gd name="connsiteX48" fmla="*/ 142400 w 343350"/>
              <a:gd name="connsiteY48" fmla="*/ 98846 h 344453"/>
              <a:gd name="connsiteX49" fmla="*/ 149439 w 343350"/>
              <a:gd name="connsiteY49" fmla="*/ 101599 h 344453"/>
              <a:gd name="connsiteX50" fmla="*/ 146615 w 343350"/>
              <a:gd name="connsiteY50" fmla="*/ 108507 h 344453"/>
              <a:gd name="connsiteX51" fmla="*/ 106522 w 343350"/>
              <a:gd name="connsiteY51" fmla="*/ 148794 h 344453"/>
              <a:gd name="connsiteX52" fmla="*/ 106510 w 343350"/>
              <a:gd name="connsiteY52" fmla="*/ 148794 h 344453"/>
              <a:gd name="connsiteX53" fmla="*/ 99554 w 343350"/>
              <a:gd name="connsiteY53" fmla="*/ 151720 h 344453"/>
              <a:gd name="connsiteX54" fmla="*/ 96564 w 343350"/>
              <a:gd name="connsiteY54" fmla="*/ 144893 h 344453"/>
              <a:gd name="connsiteX55" fmla="*/ 96574 w 343350"/>
              <a:gd name="connsiteY55" fmla="*/ 144893 h 344453"/>
              <a:gd name="connsiteX56" fmla="*/ 142167 w 343350"/>
              <a:gd name="connsiteY56" fmla="*/ 98992 h 344453"/>
              <a:gd name="connsiteX57" fmla="*/ 142400 w 343350"/>
              <a:gd name="connsiteY57" fmla="*/ 98846 h 344453"/>
              <a:gd name="connsiteX58" fmla="*/ 132367 w 343350"/>
              <a:gd name="connsiteY58" fmla="*/ 76485 h 344453"/>
              <a:gd name="connsiteX59" fmla="*/ 139367 w 343350"/>
              <a:gd name="connsiteY59" fmla="*/ 79316 h 344453"/>
              <a:gd name="connsiteX60" fmla="*/ 136567 w 343350"/>
              <a:gd name="connsiteY60" fmla="*/ 86417 h 344453"/>
              <a:gd name="connsiteX61" fmla="*/ 136567 w 343350"/>
              <a:gd name="connsiteY61" fmla="*/ 86439 h 344453"/>
              <a:gd name="connsiteX62" fmla="*/ 85234 w 343350"/>
              <a:gd name="connsiteY62" fmla="*/ 139754 h 344453"/>
              <a:gd name="connsiteX63" fmla="*/ 78296 w 343350"/>
              <a:gd name="connsiteY63" fmla="*/ 142763 h 344453"/>
              <a:gd name="connsiteX64" fmla="*/ 75318 w 343350"/>
              <a:gd name="connsiteY64" fmla="*/ 135726 h 344453"/>
              <a:gd name="connsiteX65" fmla="*/ 132085 w 343350"/>
              <a:gd name="connsiteY65" fmla="*/ 76676 h 344453"/>
              <a:gd name="connsiteX66" fmla="*/ 132367 w 343350"/>
              <a:gd name="connsiteY66" fmla="*/ 76485 h 344453"/>
              <a:gd name="connsiteX67" fmla="*/ 122202 w 343350"/>
              <a:gd name="connsiteY67" fmla="*/ 56349 h 344453"/>
              <a:gd name="connsiteX68" fmla="*/ 129293 w 343350"/>
              <a:gd name="connsiteY68" fmla="*/ 59165 h 344453"/>
              <a:gd name="connsiteX69" fmla="*/ 126468 w 343350"/>
              <a:gd name="connsiteY69" fmla="*/ 66205 h 344453"/>
              <a:gd name="connsiteX70" fmla="*/ 62976 w 343350"/>
              <a:gd name="connsiteY70" fmla="*/ 130822 h 344453"/>
              <a:gd name="connsiteX71" fmla="*/ 55969 w 343350"/>
              <a:gd name="connsiteY71" fmla="*/ 133808 h 344453"/>
              <a:gd name="connsiteX72" fmla="*/ 52955 w 343350"/>
              <a:gd name="connsiteY72" fmla="*/ 126820 h 344453"/>
              <a:gd name="connsiteX73" fmla="*/ 121874 w 343350"/>
              <a:gd name="connsiteY73" fmla="*/ 56578 h 344453"/>
              <a:gd name="connsiteX74" fmla="*/ 122202 w 343350"/>
              <a:gd name="connsiteY74" fmla="*/ 56349 h 344453"/>
              <a:gd name="connsiteX75" fmla="*/ 168882 w 343350"/>
              <a:gd name="connsiteY75" fmla="*/ 21587 h 344453"/>
              <a:gd name="connsiteX76" fmla="*/ 32253 w 343350"/>
              <a:gd name="connsiteY76" fmla="*/ 116228 h 344453"/>
              <a:gd name="connsiteX77" fmla="*/ 115846 w 343350"/>
              <a:gd name="connsiteY77" fmla="*/ 312089 h 344453"/>
              <a:gd name="connsiteX78" fmla="*/ 311081 w 343350"/>
              <a:gd name="connsiteY78" fmla="*/ 228228 h 344453"/>
              <a:gd name="connsiteX79" fmla="*/ 227488 w 343350"/>
              <a:gd name="connsiteY79" fmla="*/ 32367 h 344453"/>
              <a:gd name="connsiteX80" fmla="*/ 168882 w 343350"/>
              <a:gd name="connsiteY80" fmla="*/ 21587 h 344453"/>
              <a:gd name="connsiteX81" fmla="*/ 168441 w 343350"/>
              <a:gd name="connsiteY81" fmla="*/ 31 h 344453"/>
              <a:gd name="connsiteX82" fmla="*/ 235469 w 343350"/>
              <a:gd name="connsiteY82" fmla="*/ 12378 h 344453"/>
              <a:gd name="connsiteX83" fmla="*/ 331006 w 343350"/>
              <a:gd name="connsiteY83" fmla="*/ 236235 h 344453"/>
              <a:gd name="connsiteX84" fmla="*/ 107865 w 343350"/>
              <a:gd name="connsiteY84" fmla="*/ 332060 h 344453"/>
              <a:gd name="connsiteX85" fmla="*/ 12346 w 343350"/>
              <a:gd name="connsiteY85" fmla="*/ 108203 h 344453"/>
              <a:gd name="connsiteX86" fmla="*/ 168441 w 343350"/>
              <a:gd name="connsiteY86" fmla="*/ 31 h 34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43350" h="344453">
                <a:moveTo>
                  <a:pt x="287384" y="217347"/>
                </a:moveTo>
                <a:cubicBezTo>
                  <a:pt x="290147" y="218454"/>
                  <a:pt x="291497" y="221577"/>
                  <a:pt x="290398" y="224323"/>
                </a:cubicBezTo>
                <a:cubicBezTo>
                  <a:pt x="277171" y="257127"/>
                  <a:pt x="251801" y="281559"/>
                  <a:pt x="221474" y="294570"/>
                </a:cubicBezTo>
                <a:cubicBezTo>
                  <a:pt x="221351" y="294633"/>
                  <a:pt x="221267" y="294747"/>
                  <a:pt x="221140" y="294810"/>
                </a:cubicBezTo>
                <a:cubicBezTo>
                  <a:pt x="218399" y="295976"/>
                  <a:pt x="215225" y="294729"/>
                  <a:pt x="214056" y="291994"/>
                </a:cubicBezTo>
                <a:cubicBezTo>
                  <a:pt x="212877" y="289269"/>
                  <a:pt x="214140" y="286117"/>
                  <a:pt x="216870" y="284954"/>
                </a:cubicBezTo>
                <a:cubicBezTo>
                  <a:pt x="244802" y="273062"/>
                  <a:pt x="268181" y="250590"/>
                  <a:pt x="280367" y="220329"/>
                </a:cubicBezTo>
                <a:cubicBezTo>
                  <a:pt x="281481" y="217587"/>
                  <a:pt x="284622" y="216247"/>
                  <a:pt x="287384" y="217347"/>
                </a:cubicBezTo>
                <a:close/>
                <a:moveTo>
                  <a:pt x="265060" y="206166"/>
                </a:moveTo>
                <a:cubicBezTo>
                  <a:pt x="267799" y="207277"/>
                  <a:pt x="269131" y="210423"/>
                  <a:pt x="268029" y="213203"/>
                </a:cubicBezTo>
                <a:cubicBezTo>
                  <a:pt x="257152" y="240780"/>
                  <a:pt x="236250" y="261297"/>
                  <a:pt x="211268" y="272231"/>
                </a:cubicBezTo>
                <a:cubicBezTo>
                  <a:pt x="211152" y="272295"/>
                  <a:pt x="211099" y="272390"/>
                  <a:pt x="210995" y="272444"/>
                </a:cubicBezTo>
                <a:cubicBezTo>
                  <a:pt x="208287" y="273615"/>
                  <a:pt x="205153" y="272349"/>
                  <a:pt x="203986" y="269603"/>
                </a:cubicBezTo>
                <a:cubicBezTo>
                  <a:pt x="202819" y="266855"/>
                  <a:pt x="204078" y="263674"/>
                  <a:pt x="206786" y="262490"/>
                </a:cubicBezTo>
                <a:lnTo>
                  <a:pt x="206777" y="262490"/>
                </a:lnTo>
                <a:cubicBezTo>
                  <a:pt x="229376" y="252686"/>
                  <a:pt x="248285" y="234143"/>
                  <a:pt x="258131" y="209179"/>
                </a:cubicBezTo>
                <a:cubicBezTo>
                  <a:pt x="259224" y="206398"/>
                  <a:pt x="262319" y="205059"/>
                  <a:pt x="265060" y="206166"/>
                </a:cubicBezTo>
                <a:close/>
                <a:moveTo>
                  <a:pt x="242749" y="194991"/>
                </a:moveTo>
                <a:cubicBezTo>
                  <a:pt x="245433" y="196115"/>
                  <a:pt x="246745" y="199301"/>
                  <a:pt x="245668" y="202102"/>
                </a:cubicBezTo>
                <a:cubicBezTo>
                  <a:pt x="245668" y="202102"/>
                  <a:pt x="245658" y="202102"/>
                  <a:pt x="245658" y="202102"/>
                </a:cubicBezTo>
                <a:cubicBezTo>
                  <a:pt x="237096" y="224429"/>
                  <a:pt x="220660" y="241046"/>
                  <a:pt x="201017" y="249908"/>
                </a:cubicBezTo>
                <a:cubicBezTo>
                  <a:pt x="200937" y="249943"/>
                  <a:pt x="200885" y="250028"/>
                  <a:pt x="200792" y="250070"/>
                </a:cubicBezTo>
                <a:cubicBezTo>
                  <a:pt x="198141" y="251258"/>
                  <a:pt x="195057" y="249975"/>
                  <a:pt x="193910" y="247182"/>
                </a:cubicBezTo>
                <a:cubicBezTo>
                  <a:pt x="192765" y="244413"/>
                  <a:pt x="194002" y="241195"/>
                  <a:pt x="196656" y="240007"/>
                </a:cubicBezTo>
                <a:cubicBezTo>
                  <a:pt x="213932" y="232287"/>
                  <a:pt x="228382" y="217693"/>
                  <a:pt x="235919" y="198028"/>
                </a:cubicBezTo>
                <a:lnTo>
                  <a:pt x="235929" y="198039"/>
                </a:lnTo>
                <a:cubicBezTo>
                  <a:pt x="237004" y="195228"/>
                  <a:pt x="240058" y="193859"/>
                  <a:pt x="242749" y="194991"/>
                </a:cubicBezTo>
                <a:close/>
                <a:moveTo>
                  <a:pt x="175724" y="163480"/>
                </a:moveTo>
                <a:cubicBezTo>
                  <a:pt x="170144" y="161312"/>
                  <a:pt x="163789" y="163968"/>
                  <a:pt x="161542" y="169392"/>
                </a:cubicBezTo>
                <a:cubicBezTo>
                  <a:pt x="159317" y="174838"/>
                  <a:pt x="162032" y="181020"/>
                  <a:pt x="167611" y="183210"/>
                </a:cubicBezTo>
                <a:cubicBezTo>
                  <a:pt x="173200" y="185378"/>
                  <a:pt x="179555" y="182733"/>
                  <a:pt x="181791" y="177298"/>
                </a:cubicBezTo>
                <a:cubicBezTo>
                  <a:pt x="184027" y="171852"/>
                  <a:pt x="181301" y="165659"/>
                  <a:pt x="175724" y="163480"/>
                </a:cubicBezTo>
                <a:close/>
                <a:moveTo>
                  <a:pt x="179779" y="153627"/>
                </a:moveTo>
                <a:cubicBezTo>
                  <a:pt x="190970" y="157994"/>
                  <a:pt x="196389" y="170358"/>
                  <a:pt x="191917" y="181250"/>
                </a:cubicBezTo>
                <a:cubicBezTo>
                  <a:pt x="187434" y="192131"/>
                  <a:pt x="174744" y="197432"/>
                  <a:pt x="163565" y="193063"/>
                </a:cubicBezTo>
                <a:cubicBezTo>
                  <a:pt x="152397" y="188707"/>
                  <a:pt x="146957" y="176343"/>
                  <a:pt x="151438" y="165451"/>
                </a:cubicBezTo>
                <a:cubicBezTo>
                  <a:pt x="155910" y="154559"/>
                  <a:pt x="168611" y="149260"/>
                  <a:pt x="179779" y="153627"/>
                </a:cubicBezTo>
                <a:close/>
                <a:moveTo>
                  <a:pt x="187178" y="133897"/>
                </a:moveTo>
                <a:cubicBezTo>
                  <a:pt x="165049" y="125193"/>
                  <a:pt x="139836" y="135803"/>
                  <a:pt x="130974" y="157545"/>
                </a:cubicBezTo>
                <a:cubicBezTo>
                  <a:pt x="122118" y="179287"/>
                  <a:pt x="132907" y="204080"/>
                  <a:pt x="155049" y="212783"/>
                </a:cubicBezTo>
                <a:cubicBezTo>
                  <a:pt x="177172" y="221507"/>
                  <a:pt x="202391" y="210883"/>
                  <a:pt x="211247" y="189141"/>
                </a:cubicBezTo>
                <a:cubicBezTo>
                  <a:pt x="220116" y="167399"/>
                  <a:pt x="209314" y="142607"/>
                  <a:pt x="187178" y="133897"/>
                </a:cubicBezTo>
                <a:close/>
                <a:moveTo>
                  <a:pt x="169893" y="109610"/>
                </a:moveTo>
                <a:cubicBezTo>
                  <a:pt x="178316" y="109450"/>
                  <a:pt x="186911" y="110910"/>
                  <a:pt x="195224" y="114182"/>
                </a:cubicBezTo>
                <a:cubicBezTo>
                  <a:pt x="228475" y="127267"/>
                  <a:pt x="244621" y="164362"/>
                  <a:pt x="231327" y="197035"/>
                </a:cubicBezTo>
                <a:cubicBezTo>
                  <a:pt x="218006" y="229715"/>
                  <a:pt x="180269" y="245597"/>
                  <a:pt x="147004" y="232505"/>
                </a:cubicBezTo>
                <a:cubicBezTo>
                  <a:pt x="113766" y="219420"/>
                  <a:pt x="97599" y="182324"/>
                  <a:pt x="110921" y="149651"/>
                </a:cubicBezTo>
                <a:cubicBezTo>
                  <a:pt x="120891" y="125151"/>
                  <a:pt x="144622" y="110089"/>
                  <a:pt x="169893" y="109610"/>
                </a:cubicBezTo>
                <a:close/>
                <a:moveTo>
                  <a:pt x="142400" y="98846"/>
                </a:moveTo>
                <a:cubicBezTo>
                  <a:pt x="145117" y="97698"/>
                  <a:pt x="148266" y="98918"/>
                  <a:pt x="149439" y="101599"/>
                </a:cubicBezTo>
                <a:cubicBezTo>
                  <a:pt x="150590" y="104277"/>
                  <a:pt x="149335" y="107359"/>
                  <a:pt x="146615" y="108507"/>
                </a:cubicBezTo>
                <a:cubicBezTo>
                  <a:pt x="128989" y="115909"/>
                  <a:pt x="114220" y="129935"/>
                  <a:pt x="106522" y="148794"/>
                </a:cubicBezTo>
                <a:lnTo>
                  <a:pt x="106510" y="148794"/>
                </a:lnTo>
                <a:cubicBezTo>
                  <a:pt x="105423" y="151482"/>
                  <a:pt x="102305" y="152796"/>
                  <a:pt x="99554" y="151720"/>
                </a:cubicBezTo>
                <a:cubicBezTo>
                  <a:pt x="96803" y="150641"/>
                  <a:pt x="95477" y="147592"/>
                  <a:pt x="96564" y="144893"/>
                </a:cubicBezTo>
                <a:lnTo>
                  <a:pt x="96574" y="144893"/>
                </a:lnTo>
                <a:cubicBezTo>
                  <a:pt x="105328" y="123465"/>
                  <a:pt x="122107" y="107502"/>
                  <a:pt x="142167" y="98992"/>
                </a:cubicBezTo>
                <a:cubicBezTo>
                  <a:pt x="142241" y="98961"/>
                  <a:pt x="142305" y="98877"/>
                  <a:pt x="142400" y="98846"/>
                </a:cubicBezTo>
                <a:close/>
                <a:moveTo>
                  <a:pt x="132367" y="76485"/>
                </a:moveTo>
                <a:cubicBezTo>
                  <a:pt x="135075" y="75304"/>
                  <a:pt x="138213" y="76580"/>
                  <a:pt x="139367" y="79316"/>
                </a:cubicBezTo>
                <a:cubicBezTo>
                  <a:pt x="140537" y="82075"/>
                  <a:pt x="139263" y="85246"/>
                  <a:pt x="136567" y="86417"/>
                </a:cubicBezTo>
                <a:cubicBezTo>
                  <a:pt x="136567" y="86417"/>
                  <a:pt x="136567" y="86439"/>
                  <a:pt x="136567" y="86439"/>
                </a:cubicBezTo>
                <a:cubicBezTo>
                  <a:pt x="113978" y="96234"/>
                  <a:pt x="95079" y="114787"/>
                  <a:pt x="85234" y="139754"/>
                </a:cubicBezTo>
                <a:cubicBezTo>
                  <a:pt x="84119" y="142531"/>
                  <a:pt x="81025" y="143864"/>
                  <a:pt x="78296" y="142763"/>
                </a:cubicBezTo>
                <a:cubicBezTo>
                  <a:pt x="75566" y="141642"/>
                  <a:pt x="74225" y="138506"/>
                  <a:pt x="75318" y="135726"/>
                </a:cubicBezTo>
                <a:cubicBezTo>
                  <a:pt x="86213" y="108162"/>
                  <a:pt x="107114" y="87623"/>
                  <a:pt x="132085" y="76676"/>
                </a:cubicBezTo>
                <a:cubicBezTo>
                  <a:pt x="132189" y="76634"/>
                  <a:pt x="132254" y="76530"/>
                  <a:pt x="132367" y="76485"/>
                </a:cubicBezTo>
                <a:close/>
                <a:moveTo>
                  <a:pt x="122202" y="56349"/>
                </a:moveTo>
                <a:cubicBezTo>
                  <a:pt x="124939" y="55186"/>
                  <a:pt x="128113" y="56441"/>
                  <a:pt x="129293" y="59165"/>
                </a:cubicBezTo>
                <a:cubicBezTo>
                  <a:pt x="130476" y="61889"/>
                  <a:pt x="129198" y="65031"/>
                  <a:pt x="126468" y="66205"/>
                </a:cubicBezTo>
                <a:cubicBezTo>
                  <a:pt x="98526" y="78095"/>
                  <a:pt x="75160" y="100568"/>
                  <a:pt x="62976" y="130822"/>
                </a:cubicBezTo>
                <a:cubicBezTo>
                  <a:pt x="61859" y="133587"/>
                  <a:pt x="58717" y="134916"/>
                  <a:pt x="55969" y="133808"/>
                </a:cubicBezTo>
                <a:cubicBezTo>
                  <a:pt x="53195" y="132708"/>
                  <a:pt x="51848" y="129585"/>
                  <a:pt x="52955" y="126820"/>
                </a:cubicBezTo>
                <a:cubicBezTo>
                  <a:pt x="66180" y="94019"/>
                  <a:pt x="91541" y="69601"/>
                  <a:pt x="121874" y="56578"/>
                </a:cubicBezTo>
                <a:cubicBezTo>
                  <a:pt x="121991" y="56515"/>
                  <a:pt x="122085" y="56400"/>
                  <a:pt x="122202" y="56349"/>
                </a:cubicBezTo>
                <a:close/>
                <a:moveTo>
                  <a:pt x="168882" y="21587"/>
                </a:moveTo>
                <a:cubicBezTo>
                  <a:pt x="110378" y="22752"/>
                  <a:pt x="55345" y="58388"/>
                  <a:pt x="32253" y="116228"/>
                </a:cubicBezTo>
                <a:cubicBezTo>
                  <a:pt x="1482" y="193347"/>
                  <a:pt x="38955" y="281201"/>
                  <a:pt x="115846" y="312089"/>
                </a:cubicBezTo>
                <a:cubicBezTo>
                  <a:pt x="192700" y="342958"/>
                  <a:pt x="280292" y="305347"/>
                  <a:pt x="311081" y="228228"/>
                </a:cubicBezTo>
                <a:cubicBezTo>
                  <a:pt x="341852" y="151109"/>
                  <a:pt x="304361" y="63237"/>
                  <a:pt x="227488" y="32367"/>
                </a:cubicBezTo>
                <a:cubicBezTo>
                  <a:pt x="208270" y="24641"/>
                  <a:pt x="188383" y="21199"/>
                  <a:pt x="168882" y="21587"/>
                </a:cubicBezTo>
                <a:close/>
                <a:moveTo>
                  <a:pt x="168441" y="31"/>
                </a:moveTo>
                <a:cubicBezTo>
                  <a:pt x="190731" y="-400"/>
                  <a:pt x="213472" y="3545"/>
                  <a:pt x="235469" y="12378"/>
                </a:cubicBezTo>
                <a:cubicBezTo>
                  <a:pt x="323458" y="47730"/>
                  <a:pt x="366245" y="147947"/>
                  <a:pt x="331006" y="236235"/>
                </a:cubicBezTo>
                <a:cubicBezTo>
                  <a:pt x="295750" y="324505"/>
                  <a:pt x="195853" y="367429"/>
                  <a:pt x="107865" y="332060"/>
                </a:cubicBezTo>
                <a:cubicBezTo>
                  <a:pt x="19876" y="296726"/>
                  <a:pt x="-22893" y="196492"/>
                  <a:pt x="12346" y="108203"/>
                </a:cubicBezTo>
                <a:cubicBezTo>
                  <a:pt x="38775" y="42000"/>
                  <a:pt x="101574" y="1325"/>
                  <a:pt x="168441" y="3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18" name="稻壳儿春秋广告/盗版必究        原创来源：http://chn.docer.com/works?userid=199329941#!/work_time"/>
          <p:cNvSpPr/>
          <p:nvPr/>
        </p:nvSpPr>
        <p:spPr bwMode="auto">
          <a:xfrm>
            <a:off x="8212356" y="4178627"/>
            <a:ext cx="464550" cy="449474"/>
          </a:xfrm>
          <a:custGeom>
            <a:avLst/>
            <a:gdLst>
              <a:gd name="connsiteX0" fmla="*/ 194040 w 344455"/>
              <a:gd name="connsiteY0" fmla="*/ 183413 h 333276"/>
              <a:gd name="connsiteX1" fmla="*/ 215848 w 344455"/>
              <a:gd name="connsiteY1" fmla="*/ 204662 h 333276"/>
              <a:gd name="connsiteX2" fmla="*/ 194040 w 344455"/>
              <a:gd name="connsiteY2" fmla="*/ 225909 h 333276"/>
              <a:gd name="connsiteX3" fmla="*/ 172231 w 344455"/>
              <a:gd name="connsiteY3" fmla="*/ 204662 h 333276"/>
              <a:gd name="connsiteX4" fmla="*/ 194040 w 344455"/>
              <a:gd name="connsiteY4" fmla="*/ 183413 h 333276"/>
              <a:gd name="connsiteX5" fmla="*/ 310912 w 344455"/>
              <a:gd name="connsiteY5" fmla="*/ 157751 h 333276"/>
              <a:gd name="connsiteX6" fmla="*/ 310567 w 344455"/>
              <a:gd name="connsiteY6" fmla="*/ 158414 h 333276"/>
              <a:gd name="connsiteX7" fmla="*/ 307870 w 344455"/>
              <a:gd name="connsiteY7" fmla="*/ 163367 h 333276"/>
              <a:gd name="connsiteX8" fmla="*/ 290635 w 344455"/>
              <a:gd name="connsiteY8" fmla="*/ 172008 h 333276"/>
              <a:gd name="connsiteX9" fmla="*/ 193757 w 344455"/>
              <a:gd name="connsiteY9" fmla="*/ 172008 h 333276"/>
              <a:gd name="connsiteX10" fmla="*/ 161458 w 344455"/>
              <a:gd name="connsiteY10" fmla="*/ 204255 h 333276"/>
              <a:gd name="connsiteX11" fmla="*/ 193757 w 344455"/>
              <a:gd name="connsiteY11" fmla="*/ 236518 h 333276"/>
              <a:gd name="connsiteX12" fmla="*/ 304383 w 344455"/>
              <a:gd name="connsiteY12" fmla="*/ 236518 h 333276"/>
              <a:gd name="connsiteX13" fmla="*/ 322917 w 344455"/>
              <a:gd name="connsiteY13" fmla="*/ 193501 h 333276"/>
              <a:gd name="connsiteX14" fmla="*/ 310912 w 344455"/>
              <a:gd name="connsiteY14" fmla="*/ 157751 h 333276"/>
              <a:gd name="connsiteX15" fmla="*/ 21527 w 344455"/>
              <a:gd name="connsiteY15" fmla="*/ 104704 h 333276"/>
              <a:gd name="connsiteX16" fmla="*/ 21527 w 344455"/>
              <a:gd name="connsiteY16" fmla="*/ 274135 h 333276"/>
              <a:gd name="connsiteX17" fmla="*/ 59203 w 344455"/>
              <a:gd name="connsiteY17" fmla="*/ 311767 h 333276"/>
              <a:gd name="connsiteX18" fmla="*/ 252959 w 344455"/>
              <a:gd name="connsiteY18" fmla="*/ 311767 h 333276"/>
              <a:gd name="connsiteX19" fmla="*/ 290635 w 344455"/>
              <a:gd name="connsiteY19" fmla="*/ 274135 h 333276"/>
              <a:gd name="connsiteX20" fmla="*/ 290635 w 344455"/>
              <a:gd name="connsiteY20" fmla="*/ 258011 h 333276"/>
              <a:gd name="connsiteX21" fmla="*/ 193757 w 344455"/>
              <a:gd name="connsiteY21" fmla="*/ 258011 h 333276"/>
              <a:gd name="connsiteX22" fmla="*/ 139932 w 344455"/>
              <a:gd name="connsiteY22" fmla="*/ 204255 h 333276"/>
              <a:gd name="connsiteX23" fmla="*/ 193757 w 344455"/>
              <a:gd name="connsiteY23" fmla="*/ 150499 h 333276"/>
              <a:gd name="connsiteX24" fmla="*/ 290635 w 344455"/>
              <a:gd name="connsiteY24" fmla="*/ 150499 h 333276"/>
              <a:gd name="connsiteX25" fmla="*/ 290635 w 344455"/>
              <a:gd name="connsiteY25" fmla="*/ 129006 h 333276"/>
              <a:gd name="connsiteX26" fmla="*/ 279863 w 344455"/>
              <a:gd name="connsiteY26" fmla="*/ 118251 h 333276"/>
              <a:gd name="connsiteX27" fmla="*/ 236810 w 344455"/>
              <a:gd name="connsiteY27" fmla="*/ 118251 h 333276"/>
              <a:gd name="connsiteX28" fmla="*/ 59203 w 344455"/>
              <a:gd name="connsiteY28" fmla="*/ 118251 h 333276"/>
              <a:gd name="connsiteX29" fmla="*/ 21527 w 344455"/>
              <a:gd name="connsiteY29" fmla="*/ 104704 h 333276"/>
              <a:gd name="connsiteX30" fmla="*/ 43037 w 344455"/>
              <a:gd name="connsiteY30" fmla="*/ 86004 h 333276"/>
              <a:gd name="connsiteX31" fmla="*/ 43037 w 344455"/>
              <a:gd name="connsiteY31" fmla="*/ 92993 h 333276"/>
              <a:gd name="connsiteX32" fmla="*/ 59203 w 344455"/>
              <a:gd name="connsiteY32" fmla="*/ 96743 h 333276"/>
              <a:gd name="connsiteX33" fmla="*/ 236810 w 344455"/>
              <a:gd name="connsiteY33" fmla="*/ 96743 h 333276"/>
              <a:gd name="connsiteX34" fmla="*/ 269092 w 344455"/>
              <a:gd name="connsiteY34" fmla="*/ 96743 h 333276"/>
              <a:gd name="connsiteX35" fmla="*/ 269092 w 344455"/>
              <a:gd name="connsiteY35" fmla="*/ 86004 h 333276"/>
              <a:gd name="connsiteX36" fmla="*/ 43037 w 344455"/>
              <a:gd name="connsiteY36" fmla="*/ 86004 h 333276"/>
              <a:gd name="connsiteX37" fmla="*/ 43037 w 344455"/>
              <a:gd name="connsiteY37" fmla="*/ 64495 h 333276"/>
              <a:gd name="connsiteX38" fmla="*/ 43037 w 344455"/>
              <a:gd name="connsiteY38" fmla="*/ 75250 h 333276"/>
              <a:gd name="connsiteX39" fmla="*/ 269092 w 344455"/>
              <a:gd name="connsiteY39" fmla="*/ 75250 h 333276"/>
              <a:gd name="connsiteX40" fmla="*/ 269092 w 344455"/>
              <a:gd name="connsiteY40" fmla="*/ 64495 h 333276"/>
              <a:gd name="connsiteX41" fmla="*/ 43037 w 344455"/>
              <a:gd name="connsiteY41" fmla="*/ 43002 h 333276"/>
              <a:gd name="connsiteX42" fmla="*/ 43037 w 344455"/>
              <a:gd name="connsiteY42" fmla="*/ 53741 h 333276"/>
              <a:gd name="connsiteX43" fmla="*/ 269092 w 344455"/>
              <a:gd name="connsiteY43" fmla="*/ 53741 h 333276"/>
              <a:gd name="connsiteX44" fmla="*/ 269092 w 344455"/>
              <a:gd name="connsiteY44" fmla="*/ 43002 h 333276"/>
              <a:gd name="connsiteX45" fmla="*/ 59203 w 344455"/>
              <a:gd name="connsiteY45" fmla="*/ 21493 h 333276"/>
              <a:gd name="connsiteX46" fmla="*/ 21527 w 344455"/>
              <a:gd name="connsiteY46" fmla="*/ 59126 h 333276"/>
              <a:gd name="connsiteX47" fmla="*/ 32282 w 344455"/>
              <a:gd name="connsiteY47" fmla="*/ 85387 h 333276"/>
              <a:gd name="connsiteX48" fmla="*/ 32282 w 344455"/>
              <a:gd name="connsiteY48" fmla="*/ 64495 h 333276"/>
              <a:gd name="connsiteX49" fmla="*/ 32282 w 344455"/>
              <a:gd name="connsiteY49" fmla="*/ 43002 h 333276"/>
              <a:gd name="connsiteX50" fmla="*/ 43037 w 344455"/>
              <a:gd name="connsiteY50" fmla="*/ 32248 h 333276"/>
              <a:gd name="connsiteX51" fmla="*/ 269092 w 344455"/>
              <a:gd name="connsiteY51" fmla="*/ 32248 h 333276"/>
              <a:gd name="connsiteX52" fmla="*/ 279863 w 344455"/>
              <a:gd name="connsiteY52" fmla="*/ 43002 h 333276"/>
              <a:gd name="connsiteX53" fmla="*/ 279863 w 344455"/>
              <a:gd name="connsiteY53" fmla="*/ 64495 h 333276"/>
              <a:gd name="connsiteX54" fmla="*/ 279863 w 344455"/>
              <a:gd name="connsiteY54" fmla="*/ 86004 h 333276"/>
              <a:gd name="connsiteX55" fmla="*/ 279863 w 344455"/>
              <a:gd name="connsiteY55" fmla="*/ 96743 h 333276"/>
              <a:gd name="connsiteX56" fmla="*/ 290635 w 344455"/>
              <a:gd name="connsiteY56" fmla="*/ 98718 h 333276"/>
              <a:gd name="connsiteX57" fmla="*/ 290635 w 344455"/>
              <a:gd name="connsiteY57" fmla="*/ 64495 h 333276"/>
              <a:gd name="connsiteX58" fmla="*/ 290635 w 344455"/>
              <a:gd name="connsiteY58" fmla="*/ 59126 h 333276"/>
              <a:gd name="connsiteX59" fmla="*/ 290635 w 344455"/>
              <a:gd name="connsiteY59" fmla="*/ 32248 h 333276"/>
              <a:gd name="connsiteX60" fmla="*/ 279863 w 344455"/>
              <a:gd name="connsiteY60" fmla="*/ 21493 h 333276"/>
              <a:gd name="connsiteX61" fmla="*/ 236810 w 344455"/>
              <a:gd name="connsiteY61" fmla="*/ 21493 h 333276"/>
              <a:gd name="connsiteX62" fmla="*/ 59203 w 344455"/>
              <a:gd name="connsiteY62" fmla="*/ 0 h 333276"/>
              <a:gd name="connsiteX63" fmla="*/ 236810 w 344455"/>
              <a:gd name="connsiteY63" fmla="*/ 0 h 333276"/>
              <a:gd name="connsiteX64" fmla="*/ 279863 w 344455"/>
              <a:gd name="connsiteY64" fmla="*/ 0 h 333276"/>
              <a:gd name="connsiteX65" fmla="*/ 312162 w 344455"/>
              <a:gd name="connsiteY65" fmla="*/ 32248 h 333276"/>
              <a:gd name="connsiteX66" fmla="*/ 312162 w 344455"/>
              <a:gd name="connsiteY66" fmla="*/ 59126 h 333276"/>
              <a:gd name="connsiteX67" fmla="*/ 312162 w 344455"/>
              <a:gd name="connsiteY67" fmla="*/ 64495 h 333276"/>
              <a:gd name="connsiteX68" fmla="*/ 312162 w 344455"/>
              <a:gd name="connsiteY68" fmla="*/ 129006 h 333276"/>
              <a:gd name="connsiteX69" fmla="*/ 312178 w 344455"/>
              <a:gd name="connsiteY69" fmla="*/ 129006 h 333276"/>
              <a:gd name="connsiteX70" fmla="*/ 312178 w 344455"/>
              <a:gd name="connsiteY70" fmla="*/ 258011 h 333276"/>
              <a:gd name="connsiteX71" fmla="*/ 312162 w 344455"/>
              <a:gd name="connsiteY71" fmla="*/ 258011 h 333276"/>
              <a:gd name="connsiteX72" fmla="*/ 312162 w 344455"/>
              <a:gd name="connsiteY72" fmla="*/ 274135 h 333276"/>
              <a:gd name="connsiteX73" fmla="*/ 252959 w 344455"/>
              <a:gd name="connsiteY73" fmla="*/ 333276 h 333276"/>
              <a:gd name="connsiteX74" fmla="*/ 59203 w 344455"/>
              <a:gd name="connsiteY74" fmla="*/ 333276 h 333276"/>
              <a:gd name="connsiteX75" fmla="*/ 0 w 344455"/>
              <a:gd name="connsiteY75" fmla="*/ 274135 h 333276"/>
              <a:gd name="connsiteX76" fmla="*/ 0 w 344455"/>
              <a:gd name="connsiteY76" fmla="*/ 59126 h 333276"/>
              <a:gd name="connsiteX77" fmla="*/ 59203 w 344455"/>
              <a:gd name="connsiteY77" fmla="*/ 0 h 33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344455" h="333276">
                <a:moveTo>
                  <a:pt x="194040" y="183413"/>
                </a:moveTo>
                <a:cubicBezTo>
                  <a:pt x="206077" y="183413"/>
                  <a:pt x="215848" y="192938"/>
                  <a:pt x="215848" y="204662"/>
                </a:cubicBezTo>
                <a:cubicBezTo>
                  <a:pt x="215848" y="216384"/>
                  <a:pt x="206077" y="225909"/>
                  <a:pt x="194040" y="225909"/>
                </a:cubicBezTo>
                <a:cubicBezTo>
                  <a:pt x="182000" y="225909"/>
                  <a:pt x="172231" y="216384"/>
                  <a:pt x="172231" y="204662"/>
                </a:cubicBezTo>
                <a:cubicBezTo>
                  <a:pt x="172231" y="192938"/>
                  <a:pt x="182000" y="183413"/>
                  <a:pt x="194040" y="183413"/>
                </a:cubicBezTo>
                <a:close/>
                <a:moveTo>
                  <a:pt x="310912" y="157751"/>
                </a:moveTo>
                <a:cubicBezTo>
                  <a:pt x="310830" y="157982"/>
                  <a:pt x="310649" y="158167"/>
                  <a:pt x="310567" y="158414"/>
                </a:cubicBezTo>
                <a:cubicBezTo>
                  <a:pt x="309859" y="160173"/>
                  <a:pt x="308988" y="161870"/>
                  <a:pt x="307870" y="163367"/>
                </a:cubicBezTo>
                <a:cubicBezTo>
                  <a:pt x="303857" y="168706"/>
                  <a:pt x="297279" y="171915"/>
                  <a:pt x="290635" y="172008"/>
                </a:cubicBezTo>
                <a:lnTo>
                  <a:pt x="193757" y="172008"/>
                </a:lnTo>
                <a:cubicBezTo>
                  <a:pt x="175947" y="172008"/>
                  <a:pt x="161458" y="186480"/>
                  <a:pt x="161458" y="204255"/>
                </a:cubicBezTo>
                <a:cubicBezTo>
                  <a:pt x="161458" y="222045"/>
                  <a:pt x="175947" y="236518"/>
                  <a:pt x="193757" y="236518"/>
                </a:cubicBezTo>
                <a:lnTo>
                  <a:pt x="304383" y="236518"/>
                </a:lnTo>
                <a:cubicBezTo>
                  <a:pt x="316240" y="225378"/>
                  <a:pt x="322917" y="210041"/>
                  <a:pt x="322917" y="193501"/>
                </a:cubicBezTo>
                <a:cubicBezTo>
                  <a:pt x="322917" y="180309"/>
                  <a:pt x="318658" y="167872"/>
                  <a:pt x="310912" y="157751"/>
                </a:cubicBezTo>
                <a:close/>
                <a:moveTo>
                  <a:pt x="21527" y="104704"/>
                </a:moveTo>
                <a:lnTo>
                  <a:pt x="21527" y="274135"/>
                </a:lnTo>
                <a:cubicBezTo>
                  <a:pt x="21527" y="294919"/>
                  <a:pt x="38383" y="311767"/>
                  <a:pt x="59203" y="311767"/>
                </a:cubicBezTo>
                <a:lnTo>
                  <a:pt x="252959" y="311767"/>
                </a:lnTo>
                <a:cubicBezTo>
                  <a:pt x="273762" y="311767"/>
                  <a:pt x="290635" y="294919"/>
                  <a:pt x="290635" y="274135"/>
                </a:cubicBezTo>
                <a:cubicBezTo>
                  <a:pt x="290635" y="274135"/>
                  <a:pt x="290635" y="258011"/>
                  <a:pt x="290635" y="258011"/>
                </a:cubicBezTo>
                <a:lnTo>
                  <a:pt x="193757" y="258011"/>
                </a:lnTo>
                <a:cubicBezTo>
                  <a:pt x="164024" y="258011"/>
                  <a:pt x="139932" y="233957"/>
                  <a:pt x="139932" y="204255"/>
                </a:cubicBezTo>
                <a:cubicBezTo>
                  <a:pt x="139932" y="174569"/>
                  <a:pt x="164024" y="150499"/>
                  <a:pt x="193757" y="150499"/>
                </a:cubicBezTo>
                <a:lnTo>
                  <a:pt x="290635" y="150499"/>
                </a:lnTo>
                <a:lnTo>
                  <a:pt x="290635" y="129006"/>
                </a:lnTo>
                <a:cubicBezTo>
                  <a:pt x="290635" y="123065"/>
                  <a:pt x="285800" y="118251"/>
                  <a:pt x="279863" y="118251"/>
                </a:cubicBezTo>
                <a:lnTo>
                  <a:pt x="236810" y="118251"/>
                </a:lnTo>
                <a:lnTo>
                  <a:pt x="59203" y="118251"/>
                </a:lnTo>
                <a:cubicBezTo>
                  <a:pt x="44895" y="118251"/>
                  <a:pt x="31756" y="113160"/>
                  <a:pt x="21527" y="104704"/>
                </a:cubicBezTo>
                <a:close/>
                <a:moveTo>
                  <a:pt x="43037" y="86004"/>
                </a:moveTo>
                <a:lnTo>
                  <a:pt x="43037" y="92993"/>
                </a:lnTo>
                <a:cubicBezTo>
                  <a:pt x="47954" y="95339"/>
                  <a:pt x="53381" y="96743"/>
                  <a:pt x="59203" y="96743"/>
                </a:cubicBezTo>
                <a:lnTo>
                  <a:pt x="236810" y="96743"/>
                </a:lnTo>
                <a:lnTo>
                  <a:pt x="269092" y="96743"/>
                </a:lnTo>
                <a:lnTo>
                  <a:pt x="269092" y="86004"/>
                </a:lnTo>
                <a:cubicBezTo>
                  <a:pt x="269092" y="86004"/>
                  <a:pt x="43037" y="86004"/>
                  <a:pt x="43037" y="86004"/>
                </a:cubicBezTo>
                <a:close/>
                <a:moveTo>
                  <a:pt x="43037" y="64495"/>
                </a:moveTo>
                <a:lnTo>
                  <a:pt x="43037" y="75250"/>
                </a:lnTo>
                <a:lnTo>
                  <a:pt x="269092" y="75250"/>
                </a:lnTo>
                <a:cubicBezTo>
                  <a:pt x="269092" y="75250"/>
                  <a:pt x="269092" y="64495"/>
                  <a:pt x="269092" y="64495"/>
                </a:cubicBezTo>
                <a:close/>
                <a:moveTo>
                  <a:pt x="43037" y="43002"/>
                </a:moveTo>
                <a:lnTo>
                  <a:pt x="43037" y="53741"/>
                </a:lnTo>
                <a:lnTo>
                  <a:pt x="269092" y="53741"/>
                </a:lnTo>
                <a:cubicBezTo>
                  <a:pt x="269092" y="53741"/>
                  <a:pt x="269092" y="43002"/>
                  <a:pt x="269092" y="43002"/>
                </a:cubicBezTo>
                <a:close/>
                <a:moveTo>
                  <a:pt x="59203" y="21493"/>
                </a:moveTo>
                <a:cubicBezTo>
                  <a:pt x="38383" y="21493"/>
                  <a:pt x="21527" y="38342"/>
                  <a:pt x="21527" y="59126"/>
                </a:cubicBezTo>
                <a:cubicBezTo>
                  <a:pt x="21527" y="69355"/>
                  <a:pt x="25638" y="78598"/>
                  <a:pt x="32282" y="85387"/>
                </a:cubicBezTo>
                <a:lnTo>
                  <a:pt x="32282" y="64495"/>
                </a:lnTo>
                <a:lnTo>
                  <a:pt x="32282" y="43002"/>
                </a:lnTo>
                <a:cubicBezTo>
                  <a:pt x="32282" y="37046"/>
                  <a:pt x="37100" y="32248"/>
                  <a:pt x="43037" y="32248"/>
                </a:cubicBezTo>
                <a:lnTo>
                  <a:pt x="269092" y="32248"/>
                </a:lnTo>
                <a:cubicBezTo>
                  <a:pt x="275029" y="32248"/>
                  <a:pt x="279863" y="37046"/>
                  <a:pt x="279863" y="43002"/>
                </a:cubicBezTo>
                <a:lnTo>
                  <a:pt x="279863" y="64495"/>
                </a:lnTo>
                <a:lnTo>
                  <a:pt x="279863" y="86004"/>
                </a:lnTo>
                <a:lnTo>
                  <a:pt x="279863" y="96743"/>
                </a:lnTo>
                <a:cubicBezTo>
                  <a:pt x="283662" y="96743"/>
                  <a:pt x="287231" y="97530"/>
                  <a:pt x="290635" y="98718"/>
                </a:cubicBezTo>
                <a:lnTo>
                  <a:pt x="290635" y="64495"/>
                </a:lnTo>
                <a:lnTo>
                  <a:pt x="290635" y="59126"/>
                </a:lnTo>
                <a:lnTo>
                  <a:pt x="290635" y="32248"/>
                </a:lnTo>
                <a:cubicBezTo>
                  <a:pt x="290635" y="26307"/>
                  <a:pt x="285800" y="21493"/>
                  <a:pt x="279863" y="21493"/>
                </a:cubicBezTo>
                <a:lnTo>
                  <a:pt x="236810" y="21493"/>
                </a:lnTo>
                <a:close/>
                <a:moveTo>
                  <a:pt x="59203" y="0"/>
                </a:moveTo>
                <a:lnTo>
                  <a:pt x="236810" y="0"/>
                </a:lnTo>
                <a:lnTo>
                  <a:pt x="279863" y="0"/>
                </a:lnTo>
                <a:cubicBezTo>
                  <a:pt x="297690" y="0"/>
                  <a:pt x="312162" y="14427"/>
                  <a:pt x="312162" y="32248"/>
                </a:cubicBezTo>
                <a:lnTo>
                  <a:pt x="312162" y="59126"/>
                </a:lnTo>
                <a:lnTo>
                  <a:pt x="312162" y="64495"/>
                </a:lnTo>
                <a:lnTo>
                  <a:pt x="312162" y="129006"/>
                </a:lnTo>
                <a:lnTo>
                  <a:pt x="312178" y="129006"/>
                </a:lnTo>
                <a:cubicBezTo>
                  <a:pt x="355215" y="161269"/>
                  <a:pt x="355215" y="225748"/>
                  <a:pt x="312178" y="258011"/>
                </a:cubicBezTo>
                <a:lnTo>
                  <a:pt x="312162" y="258011"/>
                </a:lnTo>
                <a:lnTo>
                  <a:pt x="312162" y="274135"/>
                </a:lnTo>
                <a:cubicBezTo>
                  <a:pt x="312162" y="306737"/>
                  <a:pt x="285586" y="333276"/>
                  <a:pt x="252959" y="333276"/>
                </a:cubicBezTo>
                <a:lnTo>
                  <a:pt x="59203" y="333276"/>
                </a:lnTo>
                <a:cubicBezTo>
                  <a:pt x="26542" y="333276"/>
                  <a:pt x="0" y="306737"/>
                  <a:pt x="0" y="274135"/>
                </a:cubicBezTo>
                <a:lnTo>
                  <a:pt x="0" y="59126"/>
                </a:lnTo>
                <a:cubicBezTo>
                  <a:pt x="0" y="26523"/>
                  <a:pt x="26542" y="0"/>
                  <a:pt x="5920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19" name="稻壳儿春秋广告/盗版必究        原创来源：http://chn.docer.com/works?userid=199329941#!/work_time"/>
          <p:cNvSpPr/>
          <p:nvPr/>
        </p:nvSpPr>
        <p:spPr bwMode="auto">
          <a:xfrm>
            <a:off x="7284749" y="4163542"/>
            <a:ext cx="464557" cy="464535"/>
          </a:xfrm>
          <a:custGeom>
            <a:avLst/>
            <a:gdLst>
              <a:gd name="connsiteX0" fmla="*/ 225913 w 344460"/>
              <a:gd name="connsiteY0" fmla="*/ 237096 h 344444"/>
              <a:gd name="connsiteX1" fmla="*/ 269529 w 344460"/>
              <a:gd name="connsiteY1" fmla="*/ 237096 h 344444"/>
              <a:gd name="connsiteX2" fmla="*/ 269529 w 344460"/>
              <a:gd name="connsiteY2" fmla="*/ 270646 h 344444"/>
              <a:gd name="connsiteX3" fmla="*/ 225913 w 344460"/>
              <a:gd name="connsiteY3" fmla="*/ 270646 h 344444"/>
              <a:gd name="connsiteX4" fmla="*/ 225913 w 344460"/>
              <a:gd name="connsiteY4" fmla="*/ 237096 h 344444"/>
              <a:gd name="connsiteX5" fmla="*/ 150981 w 344460"/>
              <a:gd name="connsiteY5" fmla="*/ 237096 h 344444"/>
              <a:gd name="connsiteX6" fmla="*/ 193479 w 344460"/>
              <a:gd name="connsiteY6" fmla="*/ 237096 h 344444"/>
              <a:gd name="connsiteX7" fmla="*/ 193479 w 344460"/>
              <a:gd name="connsiteY7" fmla="*/ 270646 h 344444"/>
              <a:gd name="connsiteX8" fmla="*/ 150981 w 344460"/>
              <a:gd name="connsiteY8" fmla="*/ 270646 h 344444"/>
              <a:gd name="connsiteX9" fmla="*/ 150981 w 344460"/>
              <a:gd name="connsiteY9" fmla="*/ 237096 h 344444"/>
              <a:gd name="connsiteX10" fmla="*/ 76050 w 344460"/>
              <a:gd name="connsiteY10" fmla="*/ 237096 h 344444"/>
              <a:gd name="connsiteX11" fmla="*/ 118548 w 344460"/>
              <a:gd name="connsiteY11" fmla="*/ 237096 h 344444"/>
              <a:gd name="connsiteX12" fmla="*/ 118548 w 344460"/>
              <a:gd name="connsiteY12" fmla="*/ 270646 h 344444"/>
              <a:gd name="connsiteX13" fmla="*/ 76050 w 344460"/>
              <a:gd name="connsiteY13" fmla="*/ 270646 h 344444"/>
              <a:gd name="connsiteX14" fmla="*/ 76050 w 344460"/>
              <a:gd name="connsiteY14" fmla="*/ 237096 h 344444"/>
              <a:gd name="connsiteX15" fmla="*/ 225913 w 344460"/>
              <a:gd name="connsiteY15" fmla="*/ 183414 h 344444"/>
              <a:gd name="connsiteX16" fmla="*/ 269529 w 344460"/>
              <a:gd name="connsiteY16" fmla="*/ 183414 h 344444"/>
              <a:gd name="connsiteX17" fmla="*/ 269529 w 344460"/>
              <a:gd name="connsiteY17" fmla="*/ 216964 h 344444"/>
              <a:gd name="connsiteX18" fmla="*/ 225913 w 344460"/>
              <a:gd name="connsiteY18" fmla="*/ 216964 h 344444"/>
              <a:gd name="connsiteX19" fmla="*/ 225913 w 344460"/>
              <a:gd name="connsiteY19" fmla="*/ 183414 h 344444"/>
              <a:gd name="connsiteX20" fmla="*/ 150981 w 344460"/>
              <a:gd name="connsiteY20" fmla="*/ 183414 h 344444"/>
              <a:gd name="connsiteX21" fmla="*/ 193479 w 344460"/>
              <a:gd name="connsiteY21" fmla="*/ 183414 h 344444"/>
              <a:gd name="connsiteX22" fmla="*/ 193479 w 344460"/>
              <a:gd name="connsiteY22" fmla="*/ 216964 h 344444"/>
              <a:gd name="connsiteX23" fmla="*/ 150981 w 344460"/>
              <a:gd name="connsiteY23" fmla="*/ 216964 h 344444"/>
              <a:gd name="connsiteX24" fmla="*/ 150981 w 344460"/>
              <a:gd name="connsiteY24" fmla="*/ 183414 h 344444"/>
              <a:gd name="connsiteX25" fmla="*/ 76050 w 344460"/>
              <a:gd name="connsiteY25" fmla="*/ 183414 h 344444"/>
              <a:gd name="connsiteX26" fmla="*/ 118548 w 344460"/>
              <a:gd name="connsiteY26" fmla="*/ 183414 h 344444"/>
              <a:gd name="connsiteX27" fmla="*/ 118548 w 344460"/>
              <a:gd name="connsiteY27" fmla="*/ 216964 h 344444"/>
              <a:gd name="connsiteX28" fmla="*/ 76050 w 344460"/>
              <a:gd name="connsiteY28" fmla="*/ 216964 h 344444"/>
              <a:gd name="connsiteX29" fmla="*/ 76050 w 344460"/>
              <a:gd name="connsiteY29" fmla="*/ 183414 h 344444"/>
              <a:gd name="connsiteX30" fmla="*/ 225913 w 344460"/>
              <a:gd name="connsiteY30" fmla="*/ 129732 h 344444"/>
              <a:gd name="connsiteX31" fmla="*/ 269529 w 344460"/>
              <a:gd name="connsiteY31" fmla="*/ 129732 h 344444"/>
              <a:gd name="connsiteX32" fmla="*/ 269529 w 344460"/>
              <a:gd name="connsiteY32" fmla="*/ 163282 h 344444"/>
              <a:gd name="connsiteX33" fmla="*/ 225913 w 344460"/>
              <a:gd name="connsiteY33" fmla="*/ 163282 h 344444"/>
              <a:gd name="connsiteX34" fmla="*/ 225913 w 344460"/>
              <a:gd name="connsiteY34" fmla="*/ 129732 h 344444"/>
              <a:gd name="connsiteX35" fmla="*/ 150981 w 344460"/>
              <a:gd name="connsiteY35" fmla="*/ 129732 h 344444"/>
              <a:gd name="connsiteX36" fmla="*/ 193479 w 344460"/>
              <a:gd name="connsiteY36" fmla="*/ 129732 h 344444"/>
              <a:gd name="connsiteX37" fmla="*/ 193479 w 344460"/>
              <a:gd name="connsiteY37" fmla="*/ 163282 h 344444"/>
              <a:gd name="connsiteX38" fmla="*/ 150981 w 344460"/>
              <a:gd name="connsiteY38" fmla="*/ 163282 h 344444"/>
              <a:gd name="connsiteX39" fmla="*/ 150981 w 344460"/>
              <a:gd name="connsiteY39" fmla="*/ 129732 h 344444"/>
              <a:gd name="connsiteX40" fmla="*/ 76050 w 344460"/>
              <a:gd name="connsiteY40" fmla="*/ 129732 h 344444"/>
              <a:gd name="connsiteX41" fmla="*/ 118548 w 344460"/>
              <a:gd name="connsiteY41" fmla="*/ 129732 h 344444"/>
              <a:gd name="connsiteX42" fmla="*/ 118548 w 344460"/>
              <a:gd name="connsiteY42" fmla="*/ 163282 h 344444"/>
              <a:gd name="connsiteX43" fmla="*/ 76050 w 344460"/>
              <a:gd name="connsiteY43" fmla="*/ 163282 h 344444"/>
              <a:gd name="connsiteX44" fmla="*/ 76050 w 344460"/>
              <a:gd name="connsiteY44" fmla="*/ 129732 h 344444"/>
              <a:gd name="connsiteX45" fmla="*/ 28705 w 344460"/>
              <a:gd name="connsiteY45" fmla="*/ 53822 h 344444"/>
              <a:gd name="connsiteX46" fmla="*/ 21513 w 344460"/>
              <a:gd name="connsiteY46" fmla="*/ 60982 h 344444"/>
              <a:gd name="connsiteX47" fmla="*/ 21513 w 344460"/>
              <a:gd name="connsiteY47" fmla="*/ 315739 h 344444"/>
              <a:gd name="connsiteX48" fmla="*/ 28705 w 344460"/>
              <a:gd name="connsiteY48" fmla="*/ 322915 h 344444"/>
              <a:gd name="connsiteX49" fmla="*/ 315739 w 344460"/>
              <a:gd name="connsiteY49" fmla="*/ 322915 h 344444"/>
              <a:gd name="connsiteX50" fmla="*/ 322916 w 344460"/>
              <a:gd name="connsiteY50" fmla="*/ 315739 h 344444"/>
              <a:gd name="connsiteX51" fmla="*/ 322916 w 344460"/>
              <a:gd name="connsiteY51" fmla="*/ 60982 h 344444"/>
              <a:gd name="connsiteX52" fmla="*/ 315739 w 344460"/>
              <a:gd name="connsiteY52" fmla="*/ 53822 h 344444"/>
              <a:gd name="connsiteX53" fmla="*/ 269094 w 344460"/>
              <a:gd name="connsiteY53" fmla="*/ 53822 h 344444"/>
              <a:gd name="connsiteX54" fmla="*/ 269094 w 344460"/>
              <a:gd name="connsiteY54" fmla="*/ 75350 h 344444"/>
              <a:gd name="connsiteX55" fmla="*/ 258329 w 344460"/>
              <a:gd name="connsiteY55" fmla="*/ 86115 h 344444"/>
              <a:gd name="connsiteX56" fmla="*/ 247565 w 344460"/>
              <a:gd name="connsiteY56" fmla="*/ 75350 h 344444"/>
              <a:gd name="connsiteX57" fmla="*/ 247565 w 344460"/>
              <a:gd name="connsiteY57" fmla="*/ 53822 h 344444"/>
              <a:gd name="connsiteX58" fmla="*/ 182978 w 344460"/>
              <a:gd name="connsiteY58" fmla="*/ 53822 h 344444"/>
              <a:gd name="connsiteX59" fmla="*/ 182978 w 344460"/>
              <a:gd name="connsiteY59" fmla="*/ 75350 h 344444"/>
              <a:gd name="connsiteX60" fmla="*/ 172230 w 344460"/>
              <a:gd name="connsiteY60" fmla="*/ 86115 h 344444"/>
              <a:gd name="connsiteX61" fmla="*/ 161449 w 344460"/>
              <a:gd name="connsiteY61" fmla="*/ 75350 h 344444"/>
              <a:gd name="connsiteX62" fmla="*/ 161449 w 344460"/>
              <a:gd name="connsiteY62" fmla="*/ 53822 h 344444"/>
              <a:gd name="connsiteX63" fmla="*/ 96863 w 344460"/>
              <a:gd name="connsiteY63" fmla="*/ 53822 h 344444"/>
              <a:gd name="connsiteX64" fmla="*/ 96863 w 344460"/>
              <a:gd name="connsiteY64" fmla="*/ 75350 h 344444"/>
              <a:gd name="connsiteX65" fmla="*/ 86099 w 344460"/>
              <a:gd name="connsiteY65" fmla="*/ 86115 h 344444"/>
              <a:gd name="connsiteX66" fmla="*/ 75334 w 344460"/>
              <a:gd name="connsiteY66" fmla="*/ 75350 h 344444"/>
              <a:gd name="connsiteX67" fmla="*/ 75334 w 344460"/>
              <a:gd name="connsiteY67" fmla="*/ 53822 h 344444"/>
              <a:gd name="connsiteX68" fmla="*/ 86099 w 344460"/>
              <a:gd name="connsiteY68" fmla="*/ 0 h 344444"/>
              <a:gd name="connsiteX69" fmla="*/ 96863 w 344460"/>
              <a:gd name="connsiteY69" fmla="*/ 10764 h 344444"/>
              <a:gd name="connsiteX70" fmla="*/ 96863 w 344460"/>
              <a:gd name="connsiteY70" fmla="*/ 32293 h 344444"/>
              <a:gd name="connsiteX71" fmla="*/ 161449 w 344460"/>
              <a:gd name="connsiteY71" fmla="*/ 32293 h 344444"/>
              <a:gd name="connsiteX72" fmla="*/ 161449 w 344460"/>
              <a:gd name="connsiteY72" fmla="*/ 10764 h 344444"/>
              <a:gd name="connsiteX73" fmla="*/ 172230 w 344460"/>
              <a:gd name="connsiteY73" fmla="*/ 0 h 344444"/>
              <a:gd name="connsiteX74" fmla="*/ 182978 w 344460"/>
              <a:gd name="connsiteY74" fmla="*/ 10764 h 344444"/>
              <a:gd name="connsiteX75" fmla="*/ 182978 w 344460"/>
              <a:gd name="connsiteY75" fmla="*/ 32293 h 344444"/>
              <a:gd name="connsiteX76" fmla="*/ 247565 w 344460"/>
              <a:gd name="connsiteY76" fmla="*/ 32293 h 344444"/>
              <a:gd name="connsiteX77" fmla="*/ 247565 w 344460"/>
              <a:gd name="connsiteY77" fmla="*/ 10764 h 344444"/>
              <a:gd name="connsiteX78" fmla="*/ 258329 w 344460"/>
              <a:gd name="connsiteY78" fmla="*/ 0 h 344444"/>
              <a:gd name="connsiteX79" fmla="*/ 269094 w 344460"/>
              <a:gd name="connsiteY79" fmla="*/ 10764 h 344444"/>
              <a:gd name="connsiteX80" fmla="*/ 269094 w 344460"/>
              <a:gd name="connsiteY80" fmla="*/ 32293 h 344444"/>
              <a:gd name="connsiteX81" fmla="*/ 315739 w 344460"/>
              <a:gd name="connsiteY81" fmla="*/ 32293 h 344444"/>
              <a:gd name="connsiteX82" fmla="*/ 344460 w 344460"/>
              <a:gd name="connsiteY82" fmla="*/ 60982 h 344444"/>
              <a:gd name="connsiteX83" fmla="*/ 344460 w 344460"/>
              <a:gd name="connsiteY83" fmla="*/ 315739 h 344444"/>
              <a:gd name="connsiteX84" fmla="*/ 315739 w 344460"/>
              <a:gd name="connsiteY84" fmla="*/ 344444 h 344444"/>
              <a:gd name="connsiteX85" fmla="*/ 28705 w 344460"/>
              <a:gd name="connsiteY85" fmla="*/ 344444 h 344444"/>
              <a:gd name="connsiteX86" fmla="*/ 0 w 344460"/>
              <a:gd name="connsiteY86" fmla="*/ 315739 h 344444"/>
              <a:gd name="connsiteX87" fmla="*/ 0 w 344460"/>
              <a:gd name="connsiteY87" fmla="*/ 60982 h 344444"/>
              <a:gd name="connsiteX88" fmla="*/ 28705 w 344460"/>
              <a:gd name="connsiteY88" fmla="*/ 32293 h 344444"/>
              <a:gd name="connsiteX89" fmla="*/ 75334 w 344460"/>
              <a:gd name="connsiteY89" fmla="*/ 32293 h 344444"/>
              <a:gd name="connsiteX90" fmla="*/ 75334 w 344460"/>
              <a:gd name="connsiteY90" fmla="*/ 10764 h 344444"/>
              <a:gd name="connsiteX91" fmla="*/ 86099 w 344460"/>
              <a:gd name="connsiteY91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44460" h="344444">
                <a:moveTo>
                  <a:pt x="225913" y="237096"/>
                </a:moveTo>
                <a:lnTo>
                  <a:pt x="269529" y="237096"/>
                </a:lnTo>
                <a:lnTo>
                  <a:pt x="269529" y="270646"/>
                </a:lnTo>
                <a:lnTo>
                  <a:pt x="225913" y="270646"/>
                </a:lnTo>
                <a:cubicBezTo>
                  <a:pt x="225913" y="270646"/>
                  <a:pt x="225913" y="237096"/>
                  <a:pt x="225913" y="237096"/>
                </a:cubicBezTo>
                <a:close/>
                <a:moveTo>
                  <a:pt x="150981" y="237096"/>
                </a:moveTo>
                <a:lnTo>
                  <a:pt x="193479" y="237096"/>
                </a:lnTo>
                <a:lnTo>
                  <a:pt x="193479" y="270646"/>
                </a:lnTo>
                <a:lnTo>
                  <a:pt x="150981" y="270646"/>
                </a:lnTo>
                <a:cubicBezTo>
                  <a:pt x="150981" y="270646"/>
                  <a:pt x="150981" y="237096"/>
                  <a:pt x="150981" y="237096"/>
                </a:cubicBezTo>
                <a:close/>
                <a:moveTo>
                  <a:pt x="76050" y="237096"/>
                </a:moveTo>
                <a:lnTo>
                  <a:pt x="118548" y="237096"/>
                </a:lnTo>
                <a:lnTo>
                  <a:pt x="118548" y="270646"/>
                </a:lnTo>
                <a:lnTo>
                  <a:pt x="76050" y="270646"/>
                </a:lnTo>
                <a:cubicBezTo>
                  <a:pt x="76050" y="270646"/>
                  <a:pt x="76050" y="237096"/>
                  <a:pt x="76050" y="237096"/>
                </a:cubicBezTo>
                <a:close/>
                <a:moveTo>
                  <a:pt x="225913" y="183414"/>
                </a:moveTo>
                <a:lnTo>
                  <a:pt x="269529" y="183414"/>
                </a:lnTo>
                <a:lnTo>
                  <a:pt x="269529" y="216964"/>
                </a:lnTo>
                <a:lnTo>
                  <a:pt x="225913" y="216964"/>
                </a:lnTo>
                <a:cubicBezTo>
                  <a:pt x="225913" y="216964"/>
                  <a:pt x="225913" y="183414"/>
                  <a:pt x="225913" y="183414"/>
                </a:cubicBezTo>
                <a:close/>
                <a:moveTo>
                  <a:pt x="150981" y="183414"/>
                </a:moveTo>
                <a:lnTo>
                  <a:pt x="193479" y="183414"/>
                </a:lnTo>
                <a:lnTo>
                  <a:pt x="193479" y="216964"/>
                </a:lnTo>
                <a:lnTo>
                  <a:pt x="150981" y="216964"/>
                </a:lnTo>
                <a:cubicBezTo>
                  <a:pt x="150981" y="216964"/>
                  <a:pt x="150981" y="183414"/>
                  <a:pt x="150981" y="183414"/>
                </a:cubicBezTo>
                <a:close/>
                <a:moveTo>
                  <a:pt x="76050" y="183414"/>
                </a:moveTo>
                <a:lnTo>
                  <a:pt x="118548" y="183414"/>
                </a:lnTo>
                <a:lnTo>
                  <a:pt x="118548" y="216964"/>
                </a:lnTo>
                <a:lnTo>
                  <a:pt x="76050" y="216964"/>
                </a:lnTo>
                <a:cubicBezTo>
                  <a:pt x="76050" y="216964"/>
                  <a:pt x="76050" y="183414"/>
                  <a:pt x="76050" y="183414"/>
                </a:cubicBezTo>
                <a:close/>
                <a:moveTo>
                  <a:pt x="225913" y="129732"/>
                </a:moveTo>
                <a:lnTo>
                  <a:pt x="269529" y="129732"/>
                </a:lnTo>
                <a:lnTo>
                  <a:pt x="269529" y="163282"/>
                </a:lnTo>
                <a:lnTo>
                  <a:pt x="225913" y="163282"/>
                </a:lnTo>
                <a:cubicBezTo>
                  <a:pt x="225913" y="163282"/>
                  <a:pt x="225913" y="129732"/>
                  <a:pt x="225913" y="129732"/>
                </a:cubicBezTo>
                <a:close/>
                <a:moveTo>
                  <a:pt x="150981" y="129732"/>
                </a:moveTo>
                <a:lnTo>
                  <a:pt x="193479" y="129732"/>
                </a:lnTo>
                <a:lnTo>
                  <a:pt x="193479" y="163282"/>
                </a:lnTo>
                <a:lnTo>
                  <a:pt x="150981" y="163282"/>
                </a:lnTo>
                <a:cubicBezTo>
                  <a:pt x="150981" y="163282"/>
                  <a:pt x="150981" y="129732"/>
                  <a:pt x="150981" y="129732"/>
                </a:cubicBezTo>
                <a:close/>
                <a:moveTo>
                  <a:pt x="76050" y="129732"/>
                </a:moveTo>
                <a:lnTo>
                  <a:pt x="118548" y="129732"/>
                </a:lnTo>
                <a:lnTo>
                  <a:pt x="118548" y="163282"/>
                </a:lnTo>
                <a:lnTo>
                  <a:pt x="76050" y="163282"/>
                </a:lnTo>
                <a:cubicBezTo>
                  <a:pt x="76050" y="163282"/>
                  <a:pt x="76050" y="129732"/>
                  <a:pt x="76050" y="129732"/>
                </a:cubicBezTo>
                <a:close/>
                <a:moveTo>
                  <a:pt x="28705" y="53822"/>
                </a:moveTo>
                <a:cubicBezTo>
                  <a:pt x="24734" y="53822"/>
                  <a:pt x="21513" y="57027"/>
                  <a:pt x="21513" y="60982"/>
                </a:cubicBezTo>
                <a:lnTo>
                  <a:pt x="21513" y="315739"/>
                </a:lnTo>
                <a:cubicBezTo>
                  <a:pt x="21513" y="319710"/>
                  <a:pt x="24734" y="322915"/>
                  <a:pt x="28705" y="322915"/>
                </a:cubicBezTo>
                <a:lnTo>
                  <a:pt x="315739" y="322915"/>
                </a:lnTo>
                <a:cubicBezTo>
                  <a:pt x="319710" y="322915"/>
                  <a:pt x="322916" y="319710"/>
                  <a:pt x="322916" y="315739"/>
                </a:cubicBezTo>
                <a:cubicBezTo>
                  <a:pt x="322916" y="315739"/>
                  <a:pt x="322916" y="60982"/>
                  <a:pt x="322916" y="60982"/>
                </a:cubicBezTo>
                <a:cubicBezTo>
                  <a:pt x="322916" y="57027"/>
                  <a:pt x="319710" y="53822"/>
                  <a:pt x="315739" y="53822"/>
                </a:cubicBezTo>
                <a:lnTo>
                  <a:pt x="269094" y="53822"/>
                </a:lnTo>
                <a:lnTo>
                  <a:pt x="269094" y="75350"/>
                </a:lnTo>
                <a:cubicBezTo>
                  <a:pt x="269094" y="81299"/>
                  <a:pt x="264278" y="86115"/>
                  <a:pt x="258329" y="86115"/>
                </a:cubicBezTo>
                <a:cubicBezTo>
                  <a:pt x="252397" y="86115"/>
                  <a:pt x="247565" y="81299"/>
                  <a:pt x="247565" y="75350"/>
                </a:cubicBezTo>
                <a:lnTo>
                  <a:pt x="247565" y="53822"/>
                </a:lnTo>
                <a:lnTo>
                  <a:pt x="182978" y="53822"/>
                </a:lnTo>
                <a:lnTo>
                  <a:pt x="182978" y="75350"/>
                </a:lnTo>
                <a:cubicBezTo>
                  <a:pt x="182978" y="81299"/>
                  <a:pt x="178162" y="86115"/>
                  <a:pt x="172230" y="86115"/>
                </a:cubicBezTo>
                <a:cubicBezTo>
                  <a:pt x="166281" y="86115"/>
                  <a:pt x="161449" y="81299"/>
                  <a:pt x="161449" y="75350"/>
                </a:cubicBezTo>
                <a:lnTo>
                  <a:pt x="161449" y="53822"/>
                </a:lnTo>
                <a:lnTo>
                  <a:pt x="96863" y="53822"/>
                </a:lnTo>
                <a:lnTo>
                  <a:pt x="96863" y="75350"/>
                </a:lnTo>
                <a:cubicBezTo>
                  <a:pt x="96863" y="81299"/>
                  <a:pt x="92047" y="86115"/>
                  <a:pt x="86099" y="86115"/>
                </a:cubicBezTo>
                <a:cubicBezTo>
                  <a:pt x="80166" y="86115"/>
                  <a:pt x="75334" y="81299"/>
                  <a:pt x="75334" y="75350"/>
                </a:cubicBezTo>
                <a:lnTo>
                  <a:pt x="75334" y="53822"/>
                </a:lnTo>
                <a:close/>
                <a:moveTo>
                  <a:pt x="86099" y="0"/>
                </a:moveTo>
                <a:cubicBezTo>
                  <a:pt x="92047" y="0"/>
                  <a:pt x="96863" y="4800"/>
                  <a:pt x="96863" y="10764"/>
                </a:cubicBezTo>
                <a:lnTo>
                  <a:pt x="96863" y="32293"/>
                </a:lnTo>
                <a:lnTo>
                  <a:pt x="161449" y="32293"/>
                </a:lnTo>
                <a:lnTo>
                  <a:pt x="161449" y="10764"/>
                </a:lnTo>
                <a:cubicBezTo>
                  <a:pt x="161449" y="4800"/>
                  <a:pt x="166281" y="0"/>
                  <a:pt x="172230" y="0"/>
                </a:cubicBezTo>
                <a:cubicBezTo>
                  <a:pt x="178162" y="0"/>
                  <a:pt x="182978" y="4800"/>
                  <a:pt x="182978" y="10764"/>
                </a:cubicBezTo>
                <a:lnTo>
                  <a:pt x="182978" y="32293"/>
                </a:lnTo>
                <a:lnTo>
                  <a:pt x="247565" y="32293"/>
                </a:lnTo>
                <a:lnTo>
                  <a:pt x="247565" y="10764"/>
                </a:lnTo>
                <a:cubicBezTo>
                  <a:pt x="247565" y="4800"/>
                  <a:pt x="252397" y="0"/>
                  <a:pt x="258329" y="0"/>
                </a:cubicBezTo>
                <a:cubicBezTo>
                  <a:pt x="264278" y="0"/>
                  <a:pt x="269094" y="4800"/>
                  <a:pt x="269094" y="10764"/>
                </a:cubicBezTo>
                <a:lnTo>
                  <a:pt x="269094" y="32293"/>
                </a:lnTo>
                <a:lnTo>
                  <a:pt x="315739" y="32293"/>
                </a:lnTo>
                <a:cubicBezTo>
                  <a:pt x="331607" y="32293"/>
                  <a:pt x="344460" y="45131"/>
                  <a:pt x="344460" y="60982"/>
                </a:cubicBezTo>
                <a:lnTo>
                  <a:pt x="344460" y="315739"/>
                </a:lnTo>
                <a:cubicBezTo>
                  <a:pt x="344460" y="331591"/>
                  <a:pt x="331607" y="344444"/>
                  <a:pt x="315739" y="344444"/>
                </a:cubicBezTo>
                <a:lnTo>
                  <a:pt x="28705" y="344444"/>
                </a:lnTo>
                <a:cubicBezTo>
                  <a:pt x="12837" y="344444"/>
                  <a:pt x="0" y="331591"/>
                  <a:pt x="0" y="315739"/>
                </a:cubicBezTo>
                <a:lnTo>
                  <a:pt x="0" y="60982"/>
                </a:lnTo>
                <a:cubicBezTo>
                  <a:pt x="0" y="45131"/>
                  <a:pt x="12837" y="32293"/>
                  <a:pt x="28705" y="32293"/>
                </a:cubicBezTo>
                <a:lnTo>
                  <a:pt x="75334" y="32293"/>
                </a:lnTo>
                <a:lnTo>
                  <a:pt x="75334" y="10764"/>
                </a:lnTo>
                <a:cubicBezTo>
                  <a:pt x="75334" y="4800"/>
                  <a:pt x="80166" y="0"/>
                  <a:pt x="8609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0" name="稻壳儿春秋广告/盗版必究        原创来源：http://chn.docer.com/works?userid=199329941#!/work_time"/>
          <p:cNvSpPr/>
          <p:nvPr/>
        </p:nvSpPr>
        <p:spPr bwMode="auto">
          <a:xfrm>
            <a:off x="6357142" y="4163544"/>
            <a:ext cx="464557" cy="4645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1" name="稻壳儿春秋广告/盗版必究        原创来源：http://chn.docer.com/works?userid=199329941#!/work_time"/>
          <p:cNvSpPr/>
          <p:nvPr/>
        </p:nvSpPr>
        <p:spPr bwMode="auto">
          <a:xfrm>
            <a:off x="10995176" y="3252529"/>
            <a:ext cx="464557" cy="419308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2" name="稻壳儿春秋广告/盗版必究        原创来源：http://chn.docer.com/works?userid=199329941#!/work_time"/>
          <p:cNvSpPr/>
          <p:nvPr/>
        </p:nvSpPr>
        <p:spPr bwMode="auto">
          <a:xfrm>
            <a:off x="10139967" y="3237445"/>
            <a:ext cx="319745" cy="464535"/>
          </a:xfrm>
          <a:custGeom>
            <a:avLst/>
            <a:gdLst>
              <a:gd name="connsiteX0" fmla="*/ 62949 w 237085"/>
              <a:gd name="connsiteY0" fmla="*/ 149863 h 344444"/>
              <a:gd name="connsiteX1" fmla="*/ 68073 w 237085"/>
              <a:gd name="connsiteY1" fmla="*/ 164358 h 344444"/>
              <a:gd name="connsiteX2" fmla="*/ 91136 w 237085"/>
              <a:gd name="connsiteY2" fmla="*/ 220333 h 344444"/>
              <a:gd name="connsiteX3" fmla="*/ 107939 w 237085"/>
              <a:gd name="connsiteY3" fmla="*/ 194817 h 344444"/>
              <a:gd name="connsiteX4" fmla="*/ 124198 w 237085"/>
              <a:gd name="connsiteY4" fmla="*/ 169273 h 344444"/>
              <a:gd name="connsiteX5" fmla="*/ 124198 w 237085"/>
              <a:gd name="connsiteY5" fmla="*/ 187630 h 344444"/>
              <a:gd name="connsiteX6" fmla="*/ 131988 w 237085"/>
              <a:gd name="connsiteY6" fmla="*/ 234065 h 344444"/>
              <a:gd name="connsiteX7" fmla="*/ 182437 w 237085"/>
              <a:gd name="connsiteY7" fmla="*/ 193997 h 344444"/>
              <a:gd name="connsiteX8" fmla="*/ 191542 w 237085"/>
              <a:gd name="connsiteY8" fmla="*/ 183415 h 344444"/>
              <a:gd name="connsiteX9" fmla="*/ 193529 w 237085"/>
              <a:gd name="connsiteY9" fmla="*/ 194521 h 344444"/>
              <a:gd name="connsiteX10" fmla="*/ 187190 w 237085"/>
              <a:gd name="connsiteY10" fmla="*/ 269513 h 344444"/>
              <a:gd name="connsiteX11" fmla="*/ 182230 w 237085"/>
              <a:gd name="connsiteY11" fmla="*/ 272879 h 344444"/>
              <a:gd name="connsiteX12" fmla="*/ 180222 w 237085"/>
              <a:gd name="connsiteY12" fmla="*/ 272492 h 344444"/>
              <a:gd name="connsiteX13" fmla="*/ 177249 w 237085"/>
              <a:gd name="connsiteY13" fmla="*/ 265510 h 344444"/>
              <a:gd name="connsiteX14" fmla="*/ 184467 w 237085"/>
              <a:gd name="connsiteY14" fmla="*/ 208019 h 344444"/>
              <a:gd name="connsiteX15" fmla="*/ 131187 w 237085"/>
              <a:gd name="connsiteY15" fmla="*/ 246418 h 344444"/>
              <a:gd name="connsiteX16" fmla="*/ 125770 w 237085"/>
              <a:gd name="connsiteY16" fmla="*/ 248987 h 344444"/>
              <a:gd name="connsiteX17" fmla="*/ 123826 w 237085"/>
              <a:gd name="connsiteY17" fmla="*/ 243314 h 344444"/>
              <a:gd name="connsiteX18" fmla="*/ 114342 w 237085"/>
              <a:gd name="connsiteY18" fmla="*/ 204756 h 344444"/>
              <a:gd name="connsiteX19" fmla="*/ 94360 w 237085"/>
              <a:gd name="connsiteY19" fmla="*/ 234219 h 344444"/>
              <a:gd name="connsiteX20" fmla="*/ 88921 w 237085"/>
              <a:gd name="connsiteY20" fmla="*/ 241657 h 344444"/>
              <a:gd name="connsiteX21" fmla="*/ 85154 w 237085"/>
              <a:gd name="connsiteY21" fmla="*/ 233233 h 344444"/>
              <a:gd name="connsiteX22" fmla="*/ 63328 w 237085"/>
              <a:gd name="connsiteY22" fmla="*/ 182219 h 344444"/>
              <a:gd name="connsiteX23" fmla="*/ 54330 w 237085"/>
              <a:gd name="connsiteY23" fmla="*/ 256773 h 344444"/>
              <a:gd name="connsiteX24" fmla="*/ 48970 w 237085"/>
              <a:gd name="connsiteY24" fmla="*/ 262143 h 344444"/>
              <a:gd name="connsiteX25" fmla="*/ 43617 w 237085"/>
              <a:gd name="connsiteY25" fmla="*/ 256773 h 344444"/>
              <a:gd name="connsiteX26" fmla="*/ 57382 w 237085"/>
              <a:gd name="connsiteY26" fmla="*/ 166078 h 344444"/>
              <a:gd name="connsiteX27" fmla="*/ 43533 w 237085"/>
              <a:gd name="connsiteY27" fmla="*/ 61684 h 344444"/>
              <a:gd name="connsiteX28" fmla="*/ 32367 w 237085"/>
              <a:gd name="connsiteY28" fmla="*/ 168897 h 344444"/>
              <a:gd name="connsiteX29" fmla="*/ 21555 w 237085"/>
              <a:gd name="connsiteY29" fmla="*/ 246401 h 344444"/>
              <a:gd name="connsiteX30" fmla="*/ 107730 w 237085"/>
              <a:gd name="connsiteY30" fmla="*/ 322915 h 344444"/>
              <a:gd name="connsiteX31" fmla="*/ 211967 w 237085"/>
              <a:gd name="connsiteY31" fmla="*/ 263943 h 344444"/>
              <a:gd name="connsiteX32" fmla="*/ 190127 w 237085"/>
              <a:gd name="connsiteY32" fmla="*/ 145550 h 344444"/>
              <a:gd name="connsiteX33" fmla="*/ 140052 w 237085"/>
              <a:gd name="connsiteY33" fmla="*/ 204523 h 344444"/>
              <a:gd name="connsiteX34" fmla="*/ 127824 w 237085"/>
              <a:gd name="connsiteY34" fmla="*/ 104964 h 344444"/>
              <a:gd name="connsiteX35" fmla="*/ 88584 w 237085"/>
              <a:gd name="connsiteY35" fmla="*/ 168514 h 344444"/>
              <a:gd name="connsiteX36" fmla="*/ 43533 w 237085"/>
              <a:gd name="connsiteY36" fmla="*/ 61684 h 344444"/>
              <a:gd name="connsiteX37" fmla="*/ 10709 w 237085"/>
              <a:gd name="connsiteY37" fmla="*/ 0 h 344444"/>
              <a:gd name="connsiteX38" fmla="*/ 96496 w 237085"/>
              <a:gd name="connsiteY38" fmla="*/ 117834 h 344444"/>
              <a:gd name="connsiteX39" fmla="*/ 118508 w 237085"/>
              <a:gd name="connsiteY39" fmla="*/ 53822 h 344444"/>
              <a:gd name="connsiteX40" fmla="*/ 160842 w 237085"/>
              <a:gd name="connsiteY40" fmla="*/ 149968 h 344444"/>
              <a:gd name="connsiteX41" fmla="*/ 183139 w 237085"/>
              <a:gd name="connsiteY41" fmla="*/ 96879 h 344444"/>
              <a:gd name="connsiteX42" fmla="*/ 232860 w 237085"/>
              <a:gd name="connsiteY42" fmla="*/ 269157 h 344444"/>
              <a:gd name="connsiteX43" fmla="*/ 107730 w 237085"/>
              <a:gd name="connsiteY43" fmla="*/ 344444 h 344444"/>
              <a:gd name="connsiteX44" fmla="*/ 0 w 237085"/>
              <a:gd name="connsiteY44" fmla="*/ 246401 h 344444"/>
              <a:gd name="connsiteX45" fmla="*/ 10709 w 237085"/>
              <a:gd name="connsiteY45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085" h="344444">
                <a:moveTo>
                  <a:pt x="62949" y="149863"/>
                </a:moveTo>
                <a:lnTo>
                  <a:pt x="68073" y="164358"/>
                </a:lnTo>
                <a:cubicBezTo>
                  <a:pt x="73598" y="179941"/>
                  <a:pt x="80859" y="197113"/>
                  <a:pt x="91136" y="220333"/>
                </a:cubicBezTo>
                <a:cubicBezTo>
                  <a:pt x="97919" y="210748"/>
                  <a:pt x="102457" y="203520"/>
                  <a:pt x="107939" y="194817"/>
                </a:cubicBezTo>
                <a:lnTo>
                  <a:pt x="124198" y="169273"/>
                </a:lnTo>
                <a:lnTo>
                  <a:pt x="124198" y="187630"/>
                </a:lnTo>
                <a:cubicBezTo>
                  <a:pt x="124198" y="208293"/>
                  <a:pt x="127907" y="221803"/>
                  <a:pt x="131988" y="234065"/>
                </a:cubicBezTo>
                <a:cubicBezTo>
                  <a:pt x="160482" y="219684"/>
                  <a:pt x="171159" y="207182"/>
                  <a:pt x="182437" y="193997"/>
                </a:cubicBezTo>
                <a:lnTo>
                  <a:pt x="191542" y="183415"/>
                </a:lnTo>
                <a:cubicBezTo>
                  <a:pt x="191542" y="183415"/>
                  <a:pt x="193529" y="194521"/>
                  <a:pt x="193529" y="194521"/>
                </a:cubicBezTo>
                <a:cubicBezTo>
                  <a:pt x="197989" y="219422"/>
                  <a:pt x="195494" y="248850"/>
                  <a:pt x="187190" y="269513"/>
                </a:cubicBezTo>
                <a:cubicBezTo>
                  <a:pt x="186354" y="271615"/>
                  <a:pt x="184338" y="272879"/>
                  <a:pt x="182230" y="272879"/>
                </a:cubicBezTo>
                <a:cubicBezTo>
                  <a:pt x="181558" y="272879"/>
                  <a:pt x="180865" y="272754"/>
                  <a:pt x="180222" y="272492"/>
                </a:cubicBezTo>
                <a:cubicBezTo>
                  <a:pt x="177477" y="271382"/>
                  <a:pt x="176141" y="268255"/>
                  <a:pt x="177249" y="265510"/>
                </a:cubicBezTo>
                <a:cubicBezTo>
                  <a:pt x="183502" y="249955"/>
                  <a:pt x="186139" y="228045"/>
                  <a:pt x="184467" y="208019"/>
                </a:cubicBezTo>
                <a:cubicBezTo>
                  <a:pt x="173711" y="220071"/>
                  <a:pt x="160153" y="232624"/>
                  <a:pt x="131187" y="246418"/>
                </a:cubicBezTo>
                <a:lnTo>
                  <a:pt x="125770" y="248987"/>
                </a:lnTo>
                <a:lnTo>
                  <a:pt x="123826" y="243314"/>
                </a:lnTo>
                <a:cubicBezTo>
                  <a:pt x="119952" y="232037"/>
                  <a:pt x="116036" y="220646"/>
                  <a:pt x="114342" y="204756"/>
                </a:cubicBezTo>
                <a:cubicBezTo>
                  <a:pt x="108546" y="213926"/>
                  <a:pt x="103250" y="222087"/>
                  <a:pt x="94360" y="234219"/>
                </a:cubicBezTo>
                <a:lnTo>
                  <a:pt x="88921" y="241657"/>
                </a:lnTo>
                <a:lnTo>
                  <a:pt x="85154" y="233233"/>
                </a:lnTo>
                <a:cubicBezTo>
                  <a:pt x="75921" y="212564"/>
                  <a:pt x="68895" y="196418"/>
                  <a:pt x="63328" y="182219"/>
                </a:cubicBezTo>
                <a:cubicBezTo>
                  <a:pt x="58175" y="198810"/>
                  <a:pt x="54330" y="218004"/>
                  <a:pt x="54330" y="256773"/>
                </a:cubicBezTo>
                <a:cubicBezTo>
                  <a:pt x="54330" y="259740"/>
                  <a:pt x="51922" y="262143"/>
                  <a:pt x="48970" y="262143"/>
                </a:cubicBezTo>
                <a:cubicBezTo>
                  <a:pt x="45997" y="262143"/>
                  <a:pt x="43617" y="259740"/>
                  <a:pt x="43617" y="256773"/>
                </a:cubicBezTo>
                <a:cubicBezTo>
                  <a:pt x="43617" y="206197"/>
                  <a:pt x="50306" y="186707"/>
                  <a:pt x="57382" y="166078"/>
                </a:cubicBezTo>
                <a:close/>
                <a:moveTo>
                  <a:pt x="43533" y="61684"/>
                </a:moveTo>
                <a:cubicBezTo>
                  <a:pt x="46673" y="104661"/>
                  <a:pt x="39434" y="137146"/>
                  <a:pt x="32367" y="168897"/>
                </a:cubicBezTo>
                <a:cubicBezTo>
                  <a:pt x="26818" y="193934"/>
                  <a:pt x="21555" y="217600"/>
                  <a:pt x="21555" y="246401"/>
                </a:cubicBezTo>
                <a:cubicBezTo>
                  <a:pt x="21555" y="284004"/>
                  <a:pt x="53785" y="322915"/>
                  <a:pt x="107730" y="322915"/>
                </a:cubicBezTo>
                <a:cubicBezTo>
                  <a:pt x="197217" y="322915"/>
                  <a:pt x="205049" y="291579"/>
                  <a:pt x="211967" y="263943"/>
                </a:cubicBezTo>
                <a:cubicBezTo>
                  <a:pt x="220873" y="228364"/>
                  <a:pt x="212721" y="186040"/>
                  <a:pt x="190127" y="145550"/>
                </a:cubicBezTo>
                <a:cubicBezTo>
                  <a:pt x="168663" y="180953"/>
                  <a:pt x="140052" y="204523"/>
                  <a:pt x="140052" y="204523"/>
                </a:cubicBezTo>
                <a:cubicBezTo>
                  <a:pt x="140052" y="161450"/>
                  <a:pt x="134206" y="117930"/>
                  <a:pt x="127824" y="104964"/>
                </a:cubicBezTo>
                <a:cubicBezTo>
                  <a:pt x="119513" y="125122"/>
                  <a:pt x="88584" y="168514"/>
                  <a:pt x="88584" y="168514"/>
                </a:cubicBezTo>
                <a:cubicBezTo>
                  <a:pt x="88584" y="168514"/>
                  <a:pt x="76756" y="107644"/>
                  <a:pt x="43533" y="61684"/>
                </a:cubicBezTo>
                <a:close/>
                <a:moveTo>
                  <a:pt x="10709" y="0"/>
                </a:moveTo>
                <a:cubicBezTo>
                  <a:pt x="10709" y="0"/>
                  <a:pt x="75055" y="42834"/>
                  <a:pt x="96496" y="117834"/>
                </a:cubicBezTo>
                <a:cubicBezTo>
                  <a:pt x="117937" y="85684"/>
                  <a:pt x="118508" y="53822"/>
                  <a:pt x="118508" y="53822"/>
                </a:cubicBezTo>
                <a:cubicBezTo>
                  <a:pt x="118508" y="53822"/>
                  <a:pt x="160842" y="96417"/>
                  <a:pt x="160842" y="149968"/>
                </a:cubicBezTo>
                <a:cubicBezTo>
                  <a:pt x="160842" y="149968"/>
                  <a:pt x="182466" y="125648"/>
                  <a:pt x="183139" y="96879"/>
                </a:cubicBezTo>
                <a:cubicBezTo>
                  <a:pt x="226022" y="150414"/>
                  <a:pt x="246595" y="214267"/>
                  <a:pt x="232860" y="269157"/>
                </a:cubicBezTo>
                <a:cubicBezTo>
                  <a:pt x="222893" y="309041"/>
                  <a:pt x="204227" y="344444"/>
                  <a:pt x="107730" y="344444"/>
                </a:cubicBezTo>
                <a:cubicBezTo>
                  <a:pt x="42585" y="344444"/>
                  <a:pt x="0" y="296682"/>
                  <a:pt x="0" y="246401"/>
                </a:cubicBezTo>
                <a:cubicBezTo>
                  <a:pt x="0" y="160684"/>
                  <a:pt x="42882" y="117834"/>
                  <a:pt x="1070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3" name="稻壳儿春秋广告/盗版必究        原创来源：http://chn.docer.com/works?userid=199329941#!/work_time"/>
          <p:cNvSpPr/>
          <p:nvPr/>
        </p:nvSpPr>
        <p:spPr bwMode="auto">
          <a:xfrm>
            <a:off x="9141470" y="3267612"/>
            <a:ext cx="463049" cy="404225"/>
          </a:xfrm>
          <a:custGeom>
            <a:avLst/>
            <a:gdLst>
              <a:gd name="T0" fmla="+- 0 10800 108"/>
              <a:gd name="T1" fmla="*/ T0 w 21384"/>
              <a:gd name="T2" fmla="*/ 10800 h 21600"/>
              <a:gd name="T3" fmla="+- 0 10800 108"/>
              <a:gd name="T4" fmla="*/ T3 w 21384"/>
              <a:gd name="T5" fmla="*/ 10800 h 21600"/>
              <a:gd name="T6" fmla="+- 0 10800 108"/>
              <a:gd name="T7" fmla="*/ T6 w 21384"/>
              <a:gd name="T8" fmla="*/ 10800 h 21600"/>
              <a:gd name="T9" fmla="+- 0 10800 108"/>
              <a:gd name="T10" fmla="*/ T9 w 2138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84" h="21600">
                <a:moveTo>
                  <a:pt x="18710" y="9257"/>
                </a:moveTo>
                <a:lnTo>
                  <a:pt x="16706" y="7714"/>
                </a:lnTo>
                <a:lnTo>
                  <a:pt x="16706" y="20057"/>
                </a:lnTo>
                <a:lnTo>
                  <a:pt x="4677" y="20057"/>
                </a:lnTo>
                <a:lnTo>
                  <a:pt x="4677" y="7714"/>
                </a:lnTo>
                <a:lnTo>
                  <a:pt x="2673" y="9257"/>
                </a:lnTo>
                <a:lnTo>
                  <a:pt x="1336" y="4628"/>
                </a:lnTo>
                <a:lnTo>
                  <a:pt x="4677" y="1542"/>
                </a:lnTo>
                <a:lnTo>
                  <a:pt x="7468" y="1542"/>
                </a:lnTo>
                <a:cubicBezTo>
                  <a:pt x="7841" y="2871"/>
                  <a:pt x="9136" y="3857"/>
                  <a:pt x="10691" y="3857"/>
                </a:cubicBezTo>
                <a:cubicBezTo>
                  <a:pt x="12247" y="3857"/>
                  <a:pt x="13542" y="2871"/>
                  <a:pt x="13915" y="1542"/>
                </a:cubicBezTo>
                <a:lnTo>
                  <a:pt x="16706" y="1542"/>
                </a:lnTo>
                <a:lnTo>
                  <a:pt x="20047" y="4628"/>
                </a:lnTo>
                <a:cubicBezTo>
                  <a:pt x="20047" y="4628"/>
                  <a:pt x="18710" y="9257"/>
                  <a:pt x="18710" y="9257"/>
                </a:cubicBezTo>
                <a:close/>
                <a:moveTo>
                  <a:pt x="13200" y="1542"/>
                </a:moveTo>
                <a:cubicBezTo>
                  <a:pt x="12831" y="2438"/>
                  <a:pt x="11852" y="3085"/>
                  <a:pt x="10691" y="3085"/>
                </a:cubicBezTo>
                <a:cubicBezTo>
                  <a:pt x="9531" y="3085"/>
                  <a:pt x="8552" y="2438"/>
                  <a:pt x="8183" y="1542"/>
                </a:cubicBezTo>
                <a:cubicBezTo>
                  <a:pt x="8183" y="1542"/>
                  <a:pt x="13200" y="1542"/>
                  <a:pt x="13200" y="1542"/>
                </a:cubicBezTo>
                <a:close/>
                <a:moveTo>
                  <a:pt x="20882" y="3423"/>
                </a:moveTo>
                <a:lnTo>
                  <a:pt x="17541" y="338"/>
                </a:lnTo>
                <a:cubicBezTo>
                  <a:pt x="17303" y="119"/>
                  <a:pt x="17009" y="0"/>
                  <a:pt x="16706" y="0"/>
                </a:cubicBezTo>
                <a:lnTo>
                  <a:pt x="4677" y="0"/>
                </a:lnTo>
                <a:cubicBezTo>
                  <a:pt x="4374" y="0"/>
                  <a:pt x="4080" y="119"/>
                  <a:pt x="3842" y="338"/>
                </a:cubicBezTo>
                <a:lnTo>
                  <a:pt x="501" y="3423"/>
                </a:lnTo>
                <a:cubicBezTo>
                  <a:pt x="64" y="3827"/>
                  <a:pt x="-108" y="4503"/>
                  <a:pt x="68" y="5116"/>
                </a:cubicBezTo>
                <a:lnTo>
                  <a:pt x="1405" y="9745"/>
                </a:lnTo>
                <a:cubicBezTo>
                  <a:pt x="1537" y="10201"/>
                  <a:pt x="1845" y="10560"/>
                  <a:pt x="2239" y="10716"/>
                </a:cubicBezTo>
                <a:cubicBezTo>
                  <a:pt x="2380" y="10772"/>
                  <a:pt x="2527" y="10800"/>
                  <a:pt x="2673" y="10800"/>
                </a:cubicBezTo>
                <a:cubicBezTo>
                  <a:pt x="2905" y="10800"/>
                  <a:pt x="3136" y="10729"/>
                  <a:pt x="3341" y="10593"/>
                </a:cubicBezTo>
                <a:lnTo>
                  <a:pt x="3341" y="20057"/>
                </a:lnTo>
                <a:cubicBezTo>
                  <a:pt x="3341" y="20908"/>
                  <a:pt x="3940" y="21600"/>
                  <a:pt x="4677" y="21600"/>
                </a:cubicBezTo>
                <a:lnTo>
                  <a:pt x="16706" y="21600"/>
                </a:lnTo>
                <a:cubicBezTo>
                  <a:pt x="17443" y="21600"/>
                  <a:pt x="18042" y="20908"/>
                  <a:pt x="18042" y="20057"/>
                </a:cubicBezTo>
                <a:lnTo>
                  <a:pt x="18042" y="10593"/>
                </a:lnTo>
                <a:cubicBezTo>
                  <a:pt x="18247" y="10729"/>
                  <a:pt x="18478" y="10800"/>
                  <a:pt x="18710" y="10800"/>
                </a:cubicBezTo>
                <a:cubicBezTo>
                  <a:pt x="18856" y="10800"/>
                  <a:pt x="19002" y="10772"/>
                  <a:pt x="19144" y="10716"/>
                </a:cubicBezTo>
                <a:cubicBezTo>
                  <a:pt x="19538" y="10560"/>
                  <a:pt x="19846" y="10201"/>
                  <a:pt x="19978" y="9745"/>
                </a:cubicBezTo>
                <a:lnTo>
                  <a:pt x="21315" y="5116"/>
                </a:lnTo>
                <a:cubicBezTo>
                  <a:pt x="21491" y="4503"/>
                  <a:pt x="21319" y="3827"/>
                  <a:pt x="20882" y="3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4" name="稻壳儿春秋广告/盗版必究        原创来源：http://chn.docer.com/works?userid=199329941#!/work_time"/>
          <p:cNvSpPr/>
          <p:nvPr/>
        </p:nvSpPr>
        <p:spPr bwMode="auto">
          <a:xfrm>
            <a:off x="8212355" y="3237444"/>
            <a:ext cx="464535" cy="464544"/>
          </a:xfrm>
          <a:custGeom>
            <a:avLst/>
            <a:gdLst>
              <a:gd name="connsiteX0" fmla="*/ 26910 w 344444"/>
              <a:gd name="connsiteY0" fmla="*/ 247823 h 344450"/>
              <a:gd name="connsiteX1" fmla="*/ 21528 w 344444"/>
              <a:gd name="connsiteY1" fmla="*/ 253191 h 344450"/>
              <a:gd name="connsiteX2" fmla="*/ 64583 w 344444"/>
              <a:gd name="connsiteY2" fmla="*/ 301505 h 344450"/>
              <a:gd name="connsiteX3" fmla="*/ 64583 w 344444"/>
              <a:gd name="connsiteY3" fmla="*/ 317609 h 344450"/>
              <a:gd name="connsiteX4" fmla="*/ 69965 w 344444"/>
              <a:gd name="connsiteY4" fmla="*/ 322977 h 344450"/>
              <a:gd name="connsiteX5" fmla="*/ 274479 w 344444"/>
              <a:gd name="connsiteY5" fmla="*/ 322977 h 344450"/>
              <a:gd name="connsiteX6" fmla="*/ 279861 w 344444"/>
              <a:gd name="connsiteY6" fmla="*/ 317609 h 344450"/>
              <a:gd name="connsiteX7" fmla="*/ 279861 w 344444"/>
              <a:gd name="connsiteY7" fmla="*/ 301505 h 344450"/>
              <a:gd name="connsiteX8" fmla="*/ 322916 w 344444"/>
              <a:gd name="connsiteY8" fmla="*/ 253191 h 344450"/>
              <a:gd name="connsiteX9" fmla="*/ 317534 w 344444"/>
              <a:gd name="connsiteY9" fmla="*/ 247823 h 344450"/>
              <a:gd name="connsiteX10" fmla="*/ 290625 w 344444"/>
              <a:gd name="connsiteY10" fmla="*/ 247823 h 344450"/>
              <a:gd name="connsiteX11" fmla="*/ 279861 w 344444"/>
              <a:gd name="connsiteY11" fmla="*/ 247823 h 344450"/>
              <a:gd name="connsiteX12" fmla="*/ 269097 w 344444"/>
              <a:gd name="connsiteY12" fmla="*/ 247823 h 344450"/>
              <a:gd name="connsiteX13" fmla="*/ 258333 w 344444"/>
              <a:gd name="connsiteY13" fmla="*/ 247823 h 344450"/>
              <a:gd name="connsiteX14" fmla="*/ 247569 w 344444"/>
              <a:gd name="connsiteY14" fmla="*/ 247823 h 344450"/>
              <a:gd name="connsiteX15" fmla="*/ 236805 w 344444"/>
              <a:gd name="connsiteY15" fmla="*/ 247823 h 344450"/>
              <a:gd name="connsiteX16" fmla="*/ 226041 w 344444"/>
              <a:gd name="connsiteY16" fmla="*/ 247823 h 344450"/>
              <a:gd name="connsiteX17" fmla="*/ 215277 w 344444"/>
              <a:gd name="connsiteY17" fmla="*/ 247823 h 344450"/>
              <a:gd name="connsiteX18" fmla="*/ 204514 w 344444"/>
              <a:gd name="connsiteY18" fmla="*/ 247823 h 344450"/>
              <a:gd name="connsiteX19" fmla="*/ 139930 w 344444"/>
              <a:gd name="connsiteY19" fmla="*/ 247823 h 344450"/>
              <a:gd name="connsiteX20" fmla="*/ 129166 w 344444"/>
              <a:gd name="connsiteY20" fmla="*/ 247823 h 344450"/>
              <a:gd name="connsiteX21" fmla="*/ 118403 w 344444"/>
              <a:gd name="connsiteY21" fmla="*/ 247823 h 344450"/>
              <a:gd name="connsiteX22" fmla="*/ 107639 w 344444"/>
              <a:gd name="connsiteY22" fmla="*/ 247823 h 344450"/>
              <a:gd name="connsiteX23" fmla="*/ 96875 w 344444"/>
              <a:gd name="connsiteY23" fmla="*/ 247823 h 344450"/>
              <a:gd name="connsiteX24" fmla="*/ 86111 w 344444"/>
              <a:gd name="connsiteY24" fmla="*/ 247823 h 344450"/>
              <a:gd name="connsiteX25" fmla="*/ 75347 w 344444"/>
              <a:gd name="connsiteY25" fmla="*/ 247823 h 344450"/>
              <a:gd name="connsiteX26" fmla="*/ 64583 w 344444"/>
              <a:gd name="connsiteY26" fmla="*/ 247823 h 344450"/>
              <a:gd name="connsiteX27" fmla="*/ 53819 w 344444"/>
              <a:gd name="connsiteY27" fmla="*/ 247823 h 344450"/>
              <a:gd name="connsiteX28" fmla="*/ 277010 w 344444"/>
              <a:gd name="connsiteY28" fmla="*/ 223666 h 344450"/>
              <a:gd name="connsiteX29" fmla="*/ 271628 w 344444"/>
              <a:gd name="connsiteY29" fmla="*/ 226350 h 344450"/>
              <a:gd name="connsiteX30" fmla="*/ 277682 w 344444"/>
              <a:gd name="connsiteY30" fmla="*/ 226350 h 344450"/>
              <a:gd name="connsiteX31" fmla="*/ 277010 w 344444"/>
              <a:gd name="connsiteY31" fmla="*/ 223666 h 344450"/>
              <a:gd name="connsiteX32" fmla="*/ 172222 w 344444"/>
              <a:gd name="connsiteY32" fmla="*/ 204887 h 344450"/>
              <a:gd name="connsiteX33" fmla="*/ 135141 w 344444"/>
              <a:gd name="connsiteY33" fmla="*/ 226350 h 344450"/>
              <a:gd name="connsiteX34" fmla="*/ 148324 w 344444"/>
              <a:gd name="connsiteY34" fmla="*/ 226350 h 344450"/>
              <a:gd name="connsiteX35" fmla="*/ 172222 w 344444"/>
              <a:gd name="connsiteY35" fmla="*/ 215613 h 344450"/>
              <a:gd name="connsiteX36" fmla="*/ 196120 w 344444"/>
              <a:gd name="connsiteY36" fmla="*/ 226350 h 344450"/>
              <a:gd name="connsiteX37" fmla="*/ 209287 w 344444"/>
              <a:gd name="connsiteY37" fmla="*/ 226350 h 344450"/>
              <a:gd name="connsiteX38" fmla="*/ 172222 w 344444"/>
              <a:gd name="connsiteY38" fmla="*/ 204887 h 344450"/>
              <a:gd name="connsiteX39" fmla="*/ 172222 w 344444"/>
              <a:gd name="connsiteY39" fmla="*/ 183414 h 344450"/>
              <a:gd name="connsiteX40" fmla="*/ 111403 w 344444"/>
              <a:gd name="connsiteY40" fmla="*/ 226350 h 344450"/>
              <a:gd name="connsiteX41" fmla="*/ 122952 w 344444"/>
              <a:gd name="connsiteY41" fmla="*/ 226350 h 344450"/>
              <a:gd name="connsiteX42" fmla="*/ 172222 w 344444"/>
              <a:gd name="connsiteY42" fmla="*/ 194141 h 344450"/>
              <a:gd name="connsiteX43" fmla="*/ 221476 w 344444"/>
              <a:gd name="connsiteY43" fmla="*/ 226350 h 344450"/>
              <a:gd name="connsiteX44" fmla="*/ 223495 w 344444"/>
              <a:gd name="connsiteY44" fmla="*/ 226350 h 344450"/>
              <a:gd name="connsiteX45" fmla="*/ 231519 w 344444"/>
              <a:gd name="connsiteY45" fmla="*/ 222353 h 344450"/>
              <a:gd name="connsiteX46" fmla="*/ 172222 w 344444"/>
              <a:gd name="connsiteY46" fmla="*/ 183414 h 344450"/>
              <a:gd name="connsiteX47" fmla="*/ 172222 w 344444"/>
              <a:gd name="connsiteY47" fmla="*/ 161931 h 344450"/>
              <a:gd name="connsiteX48" fmla="*/ 88930 w 344444"/>
              <a:gd name="connsiteY48" fmla="*/ 226350 h 344450"/>
              <a:gd name="connsiteX49" fmla="*/ 100046 w 344444"/>
              <a:gd name="connsiteY49" fmla="*/ 226350 h 344450"/>
              <a:gd name="connsiteX50" fmla="*/ 172222 w 344444"/>
              <a:gd name="connsiteY50" fmla="*/ 172678 h 344450"/>
              <a:gd name="connsiteX51" fmla="*/ 241130 w 344444"/>
              <a:gd name="connsiteY51" fmla="*/ 217562 h 344450"/>
              <a:gd name="connsiteX52" fmla="*/ 250741 w 344444"/>
              <a:gd name="connsiteY52" fmla="*/ 212770 h 344450"/>
              <a:gd name="connsiteX53" fmla="*/ 172222 w 344444"/>
              <a:gd name="connsiteY53" fmla="*/ 161931 h 344450"/>
              <a:gd name="connsiteX54" fmla="*/ 172222 w 344444"/>
              <a:gd name="connsiteY54" fmla="*/ 140469 h 344450"/>
              <a:gd name="connsiteX55" fmla="*/ 66746 w 344444"/>
              <a:gd name="connsiteY55" fmla="*/ 226350 h 344450"/>
              <a:gd name="connsiteX56" fmla="*/ 77814 w 344444"/>
              <a:gd name="connsiteY56" fmla="*/ 226350 h 344450"/>
              <a:gd name="connsiteX57" fmla="*/ 172222 w 344444"/>
              <a:gd name="connsiteY57" fmla="*/ 151205 h 344450"/>
              <a:gd name="connsiteX58" fmla="*/ 260383 w 344444"/>
              <a:gd name="connsiteY58" fmla="*/ 207959 h 344450"/>
              <a:gd name="connsiteX59" fmla="*/ 269994 w 344444"/>
              <a:gd name="connsiteY59" fmla="*/ 203177 h 344450"/>
              <a:gd name="connsiteX60" fmla="*/ 172222 w 344444"/>
              <a:gd name="connsiteY60" fmla="*/ 140469 h 344450"/>
              <a:gd name="connsiteX61" fmla="*/ 172222 w 344444"/>
              <a:gd name="connsiteY61" fmla="*/ 129732 h 344450"/>
              <a:gd name="connsiteX62" fmla="*/ 279604 w 344444"/>
              <a:gd name="connsiteY62" fmla="*/ 198376 h 344450"/>
              <a:gd name="connsiteX63" fmla="*/ 328875 w 344444"/>
              <a:gd name="connsiteY63" fmla="*/ 173801 h 344450"/>
              <a:gd name="connsiteX64" fmla="*/ 343307 w 344444"/>
              <a:gd name="connsiteY64" fmla="*/ 178603 h 344450"/>
              <a:gd name="connsiteX65" fmla="*/ 338485 w 344444"/>
              <a:gd name="connsiteY65" fmla="*/ 193017 h 344450"/>
              <a:gd name="connsiteX66" fmla="*/ 286844 w 344444"/>
              <a:gd name="connsiteY66" fmla="*/ 218775 h 344450"/>
              <a:gd name="connsiteX67" fmla="*/ 288574 w 344444"/>
              <a:gd name="connsiteY67" fmla="*/ 226350 h 344450"/>
              <a:gd name="connsiteX68" fmla="*/ 317534 w 344444"/>
              <a:gd name="connsiteY68" fmla="*/ 226350 h 344450"/>
              <a:gd name="connsiteX69" fmla="*/ 344444 w 344444"/>
              <a:gd name="connsiteY69" fmla="*/ 253191 h 344450"/>
              <a:gd name="connsiteX70" fmla="*/ 339014 w 344444"/>
              <a:gd name="connsiteY70" fmla="*/ 267466 h 344450"/>
              <a:gd name="connsiteX71" fmla="*/ 301388 w 344444"/>
              <a:gd name="connsiteY71" fmla="*/ 309676 h 344450"/>
              <a:gd name="connsiteX72" fmla="*/ 301388 w 344444"/>
              <a:gd name="connsiteY72" fmla="*/ 317609 h 344450"/>
              <a:gd name="connsiteX73" fmla="*/ 274479 w 344444"/>
              <a:gd name="connsiteY73" fmla="*/ 344450 h 344450"/>
              <a:gd name="connsiteX74" fmla="*/ 69965 w 344444"/>
              <a:gd name="connsiteY74" fmla="*/ 344450 h 344450"/>
              <a:gd name="connsiteX75" fmla="*/ 43055 w 344444"/>
              <a:gd name="connsiteY75" fmla="*/ 317609 h 344450"/>
              <a:gd name="connsiteX76" fmla="*/ 43055 w 344444"/>
              <a:gd name="connsiteY76" fmla="*/ 309676 h 344450"/>
              <a:gd name="connsiteX77" fmla="*/ 5430 w 344444"/>
              <a:gd name="connsiteY77" fmla="*/ 267466 h 344450"/>
              <a:gd name="connsiteX78" fmla="*/ 0 w 344444"/>
              <a:gd name="connsiteY78" fmla="*/ 253191 h 344450"/>
              <a:gd name="connsiteX79" fmla="*/ 26910 w 344444"/>
              <a:gd name="connsiteY79" fmla="*/ 226350 h 344450"/>
              <a:gd name="connsiteX80" fmla="*/ 55870 w 344444"/>
              <a:gd name="connsiteY80" fmla="*/ 226350 h 344450"/>
              <a:gd name="connsiteX81" fmla="*/ 172222 w 344444"/>
              <a:gd name="connsiteY81" fmla="*/ 129732 h 344450"/>
              <a:gd name="connsiteX82" fmla="*/ 232042 w 344444"/>
              <a:gd name="connsiteY82" fmla="*/ 42498 h 344450"/>
              <a:gd name="connsiteX83" fmla="*/ 236781 w 344444"/>
              <a:gd name="connsiteY83" fmla="*/ 45861 h 344450"/>
              <a:gd name="connsiteX84" fmla="*/ 232392 w 344444"/>
              <a:gd name="connsiteY84" fmla="*/ 85022 h 344450"/>
              <a:gd name="connsiteX85" fmla="*/ 228034 w 344444"/>
              <a:gd name="connsiteY85" fmla="*/ 116069 h 344450"/>
              <a:gd name="connsiteX86" fmla="*/ 228045 w 344444"/>
              <a:gd name="connsiteY86" fmla="*/ 116277 h 344450"/>
              <a:gd name="connsiteX87" fmla="*/ 228233 w 344444"/>
              <a:gd name="connsiteY87" fmla="*/ 117619 h 344450"/>
              <a:gd name="connsiteX88" fmla="*/ 223002 w 344444"/>
              <a:gd name="connsiteY88" fmla="*/ 123021 h 344450"/>
              <a:gd name="connsiteX89" fmla="*/ 218395 w 344444"/>
              <a:gd name="connsiteY89" fmla="*/ 120113 h 344450"/>
              <a:gd name="connsiteX90" fmla="*/ 218370 w 344444"/>
              <a:gd name="connsiteY90" fmla="*/ 120113 h 344450"/>
              <a:gd name="connsiteX91" fmla="*/ 218288 w 344444"/>
              <a:gd name="connsiteY91" fmla="*/ 119927 h 344450"/>
              <a:gd name="connsiteX92" fmla="*/ 218111 w 344444"/>
              <a:gd name="connsiteY92" fmla="*/ 119476 h 344450"/>
              <a:gd name="connsiteX93" fmla="*/ 222915 w 344444"/>
              <a:gd name="connsiteY93" fmla="*/ 80914 h 344450"/>
              <a:gd name="connsiteX94" fmla="*/ 227370 w 344444"/>
              <a:gd name="connsiteY94" fmla="*/ 49857 h 344450"/>
              <a:gd name="connsiteX95" fmla="*/ 227328 w 344444"/>
              <a:gd name="connsiteY95" fmla="*/ 49730 h 344450"/>
              <a:gd name="connsiteX96" fmla="*/ 227288 w 344444"/>
              <a:gd name="connsiteY96" fmla="*/ 49637 h 344450"/>
              <a:gd name="connsiteX97" fmla="*/ 227278 w 344444"/>
              <a:gd name="connsiteY97" fmla="*/ 49574 h 344450"/>
              <a:gd name="connsiteX98" fmla="*/ 226942 w 344444"/>
              <a:gd name="connsiteY98" fmla="*/ 47758 h 344450"/>
              <a:gd name="connsiteX99" fmla="*/ 232042 w 344444"/>
              <a:gd name="connsiteY99" fmla="*/ 42498 h 344450"/>
              <a:gd name="connsiteX100" fmla="*/ 103081 w 344444"/>
              <a:gd name="connsiteY100" fmla="*/ 42498 h 344450"/>
              <a:gd name="connsiteX101" fmla="*/ 108045 w 344444"/>
              <a:gd name="connsiteY101" fmla="*/ 45861 h 344450"/>
              <a:gd name="connsiteX102" fmla="*/ 103448 w 344444"/>
              <a:gd name="connsiteY102" fmla="*/ 85022 h 344450"/>
              <a:gd name="connsiteX103" fmla="*/ 98882 w 344444"/>
              <a:gd name="connsiteY103" fmla="*/ 116069 h 344450"/>
              <a:gd name="connsiteX104" fmla="*/ 98894 w 344444"/>
              <a:gd name="connsiteY104" fmla="*/ 116277 h 344450"/>
              <a:gd name="connsiteX105" fmla="*/ 99091 w 344444"/>
              <a:gd name="connsiteY105" fmla="*/ 117619 h 344450"/>
              <a:gd name="connsiteX106" fmla="*/ 93610 w 344444"/>
              <a:gd name="connsiteY106" fmla="*/ 123021 h 344450"/>
              <a:gd name="connsiteX107" fmla="*/ 88784 w 344444"/>
              <a:gd name="connsiteY107" fmla="*/ 120113 h 344450"/>
              <a:gd name="connsiteX108" fmla="*/ 88758 w 344444"/>
              <a:gd name="connsiteY108" fmla="*/ 120113 h 344450"/>
              <a:gd name="connsiteX109" fmla="*/ 88672 w 344444"/>
              <a:gd name="connsiteY109" fmla="*/ 119927 h 344450"/>
              <a:gd name="connsiteX110" fmla="*/ 88487 w 344444"/>
              <a:gd name="connsiteY110" fmla="*/ 119476 h 344450"/>
              <a:gd name="connsiteX111" fmla="*/ 93519 w 344444"/>
              <a:gd name="connsiteY111" fmla="*/ 80914 h 344450"/>
              <a:gd name="connsiteX112" fmla="*/ 98186 w 344444"/>
              <a:gd name="connsiteY112" fmla="*/ 49857 h 344450"/>
              <a:gd name="connsiteX113" fmla="*/ 98143 w 344444"/>
              <a:gd name="connsiteY113" fmla="*/ 49730 h 344450"/>
              <a:gd name="connsiteX114" fmla="*/ 98100 w 344444"/>
              <a:gd name="connsiteY114" fmla="*/ 49637 h 344450"/>
              <a:gd name="connsiteX115" fmla="*/ 98090 w 344444"/>
              <a:gd name="connsiteY115" fmla="*/ 49574 h 344450"/>
              <a:gd name="connsiteX116" fmla="*/ 97738 w 344444"/>
              <a:gd name="connsiteY116" fmla="*/ 47758 h 344450"/>
              <a:gd name="connsiteX117" fmla="*/ 103081 w 344444"/>
              <a:gd name="connsiteY117" fmla="*/ 42498 h 344450"/>
              <a:gd name="connsiteX118" fmla="*/ 178012 w 344444"/>
              <a:gd name="connsiteY118" fmla="*/ 0 h 344450"/>
              <a:gd name="connsiteX119" fmla="*/ 182976 w 344444"/>
              <a:gd name="connsiteY119" fmla="*/ 3363 h 344450"/>
              <a:gd name="connsiteX120" fmla="*/ 178379 w 344444"/>
              <a:gd name="connsiteY120" fmla="*/ 42524 h 344450"/>
              <a:gd name="connsiteX121" fmla="*/ 173813 w 344444"/>
              <a:gd name="connsiteY121" fmla="*/ 73571 h 344450"/>
              <a:gd name="connsiteX122" fmla="*/ 173825 w 344444"/>
              <a:gd name="connsiteY122" fmla="*/ 73779 h 344450"/>
              <a:gd name="connsiteX123" fmla="*/ 174022 w 344444"/>
              <a:gd name="connsiteY123" fmla="*/ 75121 h 344450"/>
              <a:gd name="connsiteX124" fmla="*/ 168541 w 344444"/>
              <a:gd name="connsiteY124" fmla="*/ 80523 h 344450"/>
              <a:gd name="connsiteX125" fmla="*/ 163715 w 344444"/>
              <a:gd name="connsiteY125" fmla="*/ 77615 h 344450"/>
              <a:gd name="connsiteX126" fmla="*/ 163689 w 344444"/>
              <a:gd name="connsiteY126" fmla="*/ 77615 h 344450"/>
              <a:gd name="connsiteX127" fmla="*/ 163603 w 344444"/>
              <a:gd name="connsiteY127" fmla="*/ 77429 h 344450"/>
              <a:gd name="connsiteX128" fmla="*/ 163418 w 344444"/>
              <a:gd name="connsiteY128" fmla="*/ 76978 h 344450"/>
              <a:gd name="connsiteX129" fmla="*/ 168450 w 344444"/>
              <a:gd name="connsiteY129" fmla="*/ 38416 h 344450"/>
              <a:gd name="connsiteX130" fmla="*/ 173117 w 344444"/>
              <a:gd name="connsiteY130" fmla="*/ 7359 h 344450"/>
              <a:gd name="connsiteX131" fmla="*/ 173074 w 344444"/>
              <a:gd name="connsiteY131" fmla="*/ 7232 h 344450"/>
              <a:gd name="connsiteX132" fmla="*/ 173031 w 344444"/>
              <a:gd name="connsiteY132" fmla="*/ 7139 h 344450"/>
              <a:gd name="connsiteX133" fmla="*/ 173021 w 344444"/>
              <a:gd name="connsiteY133" fmla="*/ 7076 h 344450"/>
              <a:gd name="connsiteX134" fmla="*/ 172669 w 344444"/>
              <a:gd name="connsiteY134" fmla="*/ 5260 h 344450"/>
              <a:gd name="connsiteX135" fmla="*/ 178012 w 344444"/>
              <a:gd name="connsiteY135" fmla="*/ 0 h 3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344444" h="344450">
                <a:moveTo>
                  <a:pt x="26910" y="247823"/>
                </a:moveTo>
                <a:cubicBezTo>
                  <a:pt x="23930" y="247823"/>
                  <a:pt x="21528" y="250228"/>
                  <a:pt x="21528" y="253191"/>
                </a:cubicBezTo>
                <a:lnTo>
                  <a:pt x="64583" y="301505"/>
                </a:lnTo>
                <a:lnTo>
                  <a:pt x="64583" y="317609"/>
                </a:lnTo>
                <a:cubicBezTo>
                  <a:pt x="64583" y="320582"/>
                  <a:pt x="66986" y="322977"/>
                  <a:pt x="69965" y="322977"/>
                </a:cubicBezTo>
                <a:lnTo>
                  <a:pt x="274479" y="322977"/>
                </a:lnTo>
                <a:cubicBezTo>
                  <a:pt x="277442" y="322977"/>
                  <a:pt x="279861" y="320582"/>
                  <a:pt x="279861" y="317609"/>
                </a:cubicBezTo>
                <a:lnTo>
                  <a:pt x="279861" y="301505"/>
                </a:lnTo>
                <a:cubicBezTo>
                  <a:pt x="279861" y="301505"/>
                  <a:pt x="322916" y="253191"/>
                  <a:pt x="322916" y="253191"/>
                </a:cubicBezTo>
                <a:cubicBezTo>
                  <a:pt x="322916" y="250228"/>
                  <a:pt x="320498" y="247823"/>
                  <a:pt x="317534" y="247823"/>
                </a:cubicBezTo>
                <a:lnTo>
                  <a:pt x="290625" y="247823"/>
                </a:lnTo>
                <a:lnTo>
                  <a:pt x="279861" y="247823"/>
                </a:lnTo>
                <a:lnTo>
                  <a:pt x="269097" y="247823"/>
                </a:lnTo>
                <a:lnTo>
                  <a:pt x="258333" y="247823"/>
                </a:lnTo>
                <a:lnTo>
                  <a:pt x="247569" y="247823"/>
                </a:lnTo>
                <a:lnTo>
                  <a:pt x="236805" y="247823"/>
                </a:lnTo>
                <a:lnTo>
                  <a:pt x="226041" y="247823"/>
                </a:lnTo>
                <a:lnTo>
                  <a:pt x="215277" y="247823"/>
                </a:lnTo>
                <a:lnTo>
                  <a:pt x="204514" y="247823"/>
                </a:lnTo>
                <a:lnTo>
                  <a:pt x="139930" y="247823"/>
                </a:lnTo>
                <a:lnTo>
                  <a:pt x="129166" y="247823"/>
                </a:lnTo>
                <a:lnTo>
                  <a:pt x="118403" y="247823"/>
                </a:lnTo>
                <a:lnTo>
                  <a:pt x="107639" y="247823"/>
                </a:lnTo>
                <a:lnTo>
                  <a:pt x="96875" y="247823"/>
                </a:lnTo>
                <a:lnTo>
                  <a:pt x="86111" y="247823"/>
                </a:lnTo>
                <a:lnTo>
                  <a:pt x="75347" y="247823"/>
                </a:lnTo>
                <a:lnTo>
                  <a:pt x="64583" y="247823"/>
                </a:lnTo>
                <a:lnTo>
                  <a:pt x="53819" y="247823"/>
                </a:lnTo>
                <a:close/>
                <a:moveTo>
                  <a:pt x="277010" y="223666"/>
                </a:moveTo>
                <a:lnTo>
                  <a:pt x="271628" y="226350"/>
                </a:lnTo>
                <a:lnTo>
                  <a:pt x="277682" y="226350"/>
                </a:lnTo>
                <a:cubicBezTo>
                  <a:pt x="277506" y="225445"/>
                  <a:pt x="277218" y="224570"/>
                  <a:pt x="277010" y="223666"/>
                </a:cubicBezTo>
                <a:close/>
                <a:moveTo>
                  <a:pt x="172222" y="204887"/>
                </a:moveTo>
                <a:cubicBezTo>
                  <a:pt x="156348" y="204887"/>
                  <a:pt x="142621" y="213585"/>
                  <a:pt x="135141" y="226350"/>
                </a:cubicBezTo>
                <a:lnTo>
                  <a:pt x="148324" y="226350"/>
                </a:lnTo>
                <a:cubicBezTo>
                  <a:pt x="154250" y="219809"/>
                  <a:pt x="162708" y="215613"/>
                  <a:pt x="172222" y="215613"/>
                </a:cubicBezTo>
                <a:cubicBezTo>
                  <a:pt x="181720" y="215613"/>
                  <a:pt x="190194" y="219809"/>
                  <a:pt x="196120" y="226350"/>
                </a:cubicBezTo>
                <a:lnTo>
                  <a:pt x="209287" y="226350"/>
                </a:lnTo>
                <a:cubicBezTo>
                  <a:pt x="201823" y="213585"/>
                  <a:pt x="188079" y="204887"/>
                  <a:pt x="172222" y="204887"/>
                </a:cubicBezTo>
                <a:close/>
                <a:moveTo>
                  <a:pt x="172222" y="183414"/>
                </a:moveTo>
                <a:cubicBezTo>
                  <a:pt x="144175" y="183414"/>
                  <a:pt x="120293" y="201378"/>
                  <a:pt x="111403" y="226350"/>
                </a:cubicBezTo>
                <a:lnTo>
                  <a:pt x="122952" y="226350"/>
                </a:lnTo>
                <a:cubicBezTo>
                  <a:pt x="131297" y="207432"/>
                  <a:pt x="150214" y="194141"/>
                  <a:pt x="172222" y="194141"/>
                </a:cubicBezTo>
                <a:cubicBezTo>
                  <a:pt x="194230" y="194141"/>
                  <a:pt x="213147" y="207432"/>
                  <a:pt x="221476" y="226350"/>
                </a:cubicBezTo>
                <a:cubicBezTo>
                  <a:pt x="221476" y="226350"/>
                  <a:pt x="223495" y="226350"/>
                  <a:pt x="223495" y="226350"/>
                </a:cubicBezTo>
                <a:lnTo>
                  <a:pt x="231519" y="222353"/>
                </a:lnTo>
                <a:cubicBezTo>
                  <a:pt x="221588" y="199469"/>
                  <a:pt x="198763" y="183414"/>
                  <a:pt x="172222" y="183414"/>
                </a:cubicBezTo>
                <a:close/>
                <a:moveTo>
                  <a:pt x="172222" y="161931"/>
                </a:moveTo>
                <a:cubicBezTo>
                  <a:pt x="132178" y="161931"/>
                  <a:pt x="98541" y="189379"/>
                  <a:pt x="88930" y="226350"/>
                </a:cubicBezTo>
                <a:lnTo>
                  <a:pt x="100046" y="226350"/>
                </a:lnTo>
                <a:cubicBezTo>
                  <a:pt x="109337" y="195353"/>
                  <a:pt x="138152" y="172678"/>
                  <a:pt x="172222" y="172678"/>
                </a:cubicBezTo>
                <a:cubicBezTo>
                  <a:pt x="202960" y="172678"/>
                  <a:pt x="229421" y="191168"/>
                  <a:pt x="241130" y="217562"/>
                </a:cubicBezTo>
                <a:lnTo>
                  <a:pt x="250741" y="212770"/>
                </a:lnTo>
                <a:cubicBezTo>
                  <a:pt x="237270" y="182857"/>
                  <a:pt x="207173" y="161931"/>
                  <a:pt x="172222" y="161931"/>
                </a:cubicBezTo>
                <a:close/>
                <a:moveTo>
                  <a:pt x="172222" y="140469"/>
                </a:moveTo>
                <a:cubicBezTo>
                  <a:pt x="120245" y="140469"/>
                  <a:pt x="76757" y="177410"/>
                  <a:pt x="66746" y="226350"/>
                </a:cubicBezTo>
                <a:lnTo>
                  <a:pt x="77814" y="226350"/>
                </a:lnTo>
                <a:cubicBezTo>
                  <a:pt x="87617" y="183335"/>
                  <a:pt x="126123" y="151205"/>
                  <a:pt x="172222" y="151205"/>
                </a:cubicBezTo>
                <a:cubicBezTo>
                  <a:pt x="211449" y="151205"/>
                  <a:pt x="245150" y="174507"/>
                  <a:pt x="260383" y="207959"/>
                </a:cubicBezTo>
                <a:lnTo>
                  <a:pt x="269994" y="203177"/>
                </a:lnTo>
                <a:cubicBezTo>
                  <a:pt x="252951" y="166236"/>
                  <a:pt x="215582" y="140469"/>
                  <a:pt x="172222" y="140469"/>
                </a:cubicBezTo>
                <a:close/>
                <a:moveTo>
                  <a:pt x="172222" y="129732"/>
                </a:moveTo>
                <a:cubicBezTo>
                  <a:pt x="219778" y="129732"/>
                  <a:pt x="260800" y="157925"/>
                  <a:pt x="279604" y="198376"/>
                </a:cubicBezTo>
                <a:lnTo>
                  <a:pt x="328875" y="173801"/>
                </a:lnTo>
                <a:cubicBezTo>
                  <a:pt x="334193" y="171177"/>
                  <a:pt x="340648" y="173304"/>
                  <a:pt x="343307" y="178603"/>
                </a:cubicBezTo>
                <a:cubicBezTo>
                  <a:pt x="345966" y="183911"/>
                  <a:pt x="343803" y="190363"/>
                  <a:pt x="338485" y="193017"/>
                </a:cubicBezTo>
                <a:lnTo>
                  <a:pt x="286844" y="218775"/>
                </a:lnTo>
                <a:cubicBezTo>
                  <a:pt x="287485" y="221280"/>
                  <a:pt x="288094" y="223785"/>
                  <a:pt x="288574" y="226350"/>
                </a:cubicBezTo>
                <a:lnTo>
                  <a:pt x="317534" y="226350"/>
                </a:lnTo>
                <a:cubicBezTo>
                  <a:pt x="332367" y="226350"/>
                  <a:pt x="344444" y="238388"/>
                  <a:pt x="344444" y="253191"/>
                </a:cubicBezTo>
                <a:cubicBezTo>
                  <a:pt x="344444" y="258460"/>
                  <a:pt x="342506" y="263530"/>
                  <a:pt x="339014" y="267466"/>
                </a:cubicBezTo>
                <a:lnTo>
                  <a:pt x="301388" y="309676"/>
                </a:lnTo>
                <a:lnTo>
                  <a:pt x="301388" y="317609"/>
                </a:lnTo>
                <a:cubicBezTo>
                  <a:pt x="301388" y="332421"/>
                  <a:pt x="289311" y="344450"/>
                  <a:pt x="274479" y="344450"/>
                </a:cubicBezTo>
                <a:lnTo>
                  <a:pt x="69965" y="344450"/>
                </a:lnTo>
                <a:cubicBezTo>
                  <a:pt x="55133" y="344450"/>
                  <a:pt x="43055" y="332421"/>
                  <a:pt x="43055" y="317609"/>
                </a:cubicBezTo>
                <a:lnTo>
                  <a:pt x="43055" y="309676"/>
                </a:lnTo>
                <a:lnTo>
                  <a:pt x="5430" y="267466"/>
                </a:lnTo>
                <a:cubicBezTo>
                  <a:pt x="1938" y="263530"/>
                  <a:pt x="0" y="258460"/>
                  <a:pt x="0" y="253191"/>
                </a:cubicBezTo>
                <a:cubicBezTo>
                  <a:pt x="0" y="238388"/>
                  <a:pt x="12077" y="226350"/>
                  <a:pt x="26910" y="226350"/>
                </a:cubicBezTo>
                <a:lnTo>
                  <a:pt x="55870" y="226350"/>
                </a:lnTo>
                <a:cubicBezTo>
                  <a:pt x="66025" y="171465"/>
                  <a:pt x="114286" y="129732"/>
                  <a:pt x="172222" y="129732"/>
                </a:cubicBezTo>
                <a:close/>
                <a:moveTo>
                  <a:pt x="232042" y="42498"/>
                </a:moveTo>
                <a:cubicBezTo>
                  <a:pt x="234205" y="42498"/>
                  <a:pt x="236044" y="43892"/>
                  <a:pt x="236781" y="45861"/>
                </a:cubicBezTo>
                <a:cubicBezTo>
                  <a:pt x="242596" y="59512"/>
                  <a:pt x="237323" y="72933"/>
                  <a:pt x="232392" y="85022"/>
                </a:cubicBezTo>
                <a:cubicBezTo>
                  <a:pt x="227847" y="96210"/>
                  <a:pt x="224144" y="106600"/>
                  <a:pt x="228034" y="116069"/>
                </a:cubicBezTo>
                <a:cubicBezTo>
                  <a:pt x="228064" y="116143"/>
                  <a:pt x="228064" y="116203"/>
                  <a:pt x="228045" y="116277"/>
                </a:cubicBezTo>
                <a:cubicBezTo>
                  <a:pt x="228152" y="116706"/>
                  <a:pt x="228233" y="117157"/>
                  <a:pt x="228233" y="117619"/>
                </a:cubicBezTo>
                <a:cubicBezTo>
                  <a:pt x="228233" y="120598"/>
                  <a:pt x="225880" y="123021"/>
                  <a:pt x="223002" y="123021"/>
                </a:cubicBezTo>
                <a:cubicBezTo>
                  <a:pt x="220995" y="123021"/>
                  <a:pt x="219268" y="121836"/>
                  <a:pt x="218395" y="120113"/>
                </a:cubicBezTo>
                <a:lnTo>
                  <a:pt x="218370" y="120113"/>
                </a:lnTo>
                <a:cubicBezTo>
                  <a:pt x="218339" y="120054"/>
                  <a:pt x="218318" y="119990"/>
                  <a:pt x="218288" y="119927"/>
                </a:cubicBezTo>
                <a:cubicBezTo>
                  <a:pt x="218227" y="119778"/>
                  <a:pt x="218161" y="119632"/>
                  <a:pt x="218111" y="119476"/>
                </a:cubicBezTo>
                <a:cubicBezTo>
                  <a:pt x="212702" y="106022"/>
                  <a:pt x="218069" y="92825"/>
                  <a:pt x="222915" y="80914"/>
                </a:cubicBezTo>
                <a:cubicBezTo>
                  <a:pt x="227507" y="69619"/>
                  <a:pt x="231570" y="59617"/>
                  <a:pt x="227370" y="49857"/>
                </a:cubicBezTo>
                <a:lnTo>
                  <a:pt x="227328" y="49730"/>
                </a:lnTo>
                <a:cubicBezTo>
                  <a:pt x="227309" y="49700"/>
                  <a:pt x="227298" y="49667"/>
                  <a:pt x="227288" y="49637"/>
                </a:cubicBezTo>
                <a:cubicBezTo>
                  <a:pt x="227278" y="49615"/>
                  <a:pt x="227278" y="49596"/>
                  <a:pt x="227278" y="49574"/>
                </a:cubicBezTo>
                <a:cubicBezTo>
                  <a:pt x="227069" y="49007"/>
                  <a:pt x="226942" y="48399"/>
                  <a:pt x="226942" y="47758"/>
                </a:cubicBezTo>
                <a:cubicBezTo>
                  <a:pt x="226942" y="44854"/>
                  <a:pt x="229232" y="42498"/>
                  <a:pt x="232042" y="42498"/>
                </a:cubicBezTo>
                <a:close/>
                <a:moveTo>
                  <a:pt x="103081" y="42498"/>
                </a:moveTo>
                <a:cubicBezTo>
                  <a:pt x="105347" y="42498"/>
                  <a:pt x="107274" y="43892"/>
                  <a:pt x="108045" y="45861"/>
                </a:cubicBezTo>
                <a:cubicBezTo>
                  <a:pt x="114137" y="59512"/>
                  <a:pt x="108613" y="72933"/>
                  <a:pt x="103448" y="85022"/>
                </a:cubicBezTo>
                <a:cubicBezTo>
                  <a:pt x="98686" y="96210"/>
                  <a:pt x="94806" y="106600"/>
                  <a:pt x="98882" y="116069"/>
                </a:cubicBezTo>
                <a:cubicBezTo>
                  <a:pt x="98914" y="116143"/>
                  <a:pt x="98914" y="116203"/>
                  <a:pt x="98894" y="116277"/>
                </a:cubicBezTo>
                <a:cubicBezTo>
                  <a:pt x="99005" y="116706"/>
                  <a:pt x="99091" y="117157"/>
                  <a:pt x="99091" y="117619"/>
                </a:cubicBezTo>
                <a:cubicBezTo>
                  <a:pt x="99091" y="120587"/>
                  <a:pt x="96626" y="123021"/>
                  <a:pt x="93610" y="123021"/>
                </a:cubicBezTo>
                <a:cubicBezTo>
                  <a:pt x="91508" y="123021"/>
                  <a:pt x="89699" y="121836"/>
                  <a:pt x="88784" y="120113"/>
                </a:cubicBezTo>
                <a:lnTo>
                  <a:pt x="88758" y="120113"/>
                </a:lnTo>
                <a:cubicBezTo>
                  <a:pt x="88726" y="120054"/>
                  <a:pt x="88704" y="119990"/>
                  <a:pt x="88672" y="119927"/>
                </a:cubicBezTo>
                <a:cubicBezTo>
                  <a:pt x="88608" y="119778"/>
                  <a:pt x="88539" y="119632"/>
                  <a:pt x="88487" y="119476"/>
                </a:cubicBezTo>
                <a:cubicBezTo>
                  <a:pt x="82820" y="106022"/>
                  <a:pt x="88443" y="92825"/>
                  <a:pt x="93519" y="80914"/>
                </a:cubicBezTo>
                <a:cubicBezTo>
                  <a:pt x="98330" y="69619"/>
                  <a:pt x="102586" y="59617"/>
                  <a:pt x="98186" y="49857"/>
                </a:cubicBezTo>
                <a:lnTo>
                  <a:pt x="98143" y="49730"/>
                </a:lnTo>
                <a:cubicBezTo>
                  <a:pt x="98122" y="49700"/>
                  <a:pt x="98111" y="49667"/>
                  <a:pt x="98100" y="49637"/>
                </a:cubicBezTo>
                <a:cubicBezTo>
                  <a:pt x="98090" y="49615"/>
                  <a:pt x="98090" y="49596"/>
                  <a:pt x="98090" y="49574"/>
                </a:cubicBezTo>
                <a:cubicBezTo>
                  <a:pt x="97871" y="49007"/>
                  <a:pt x="97738" y="48399"/>
                  <a:pt x="97738" y="47758"/>
                </a:cubicBezTo>
                <a:cubicBezTo>
                  <a:pt x="97738" y="44854"/>
                  <a:pt x="100138" y="42498"/>
                  <a:pt x="103081" y="42498"/>
                </a:cubicBezTo>
                <a:close/>
                <a:moveTo>
                  <a:pt x="178012" y="0"/>
                </a:moveTo>
                <a:cubicBezTo>
                  <a:pt x="180278" y="0"/>
                  <a:pt x="182205" y="1394"/>
                  <a:pt x="182976" y="3363"/>
                </a:cubicBezTo>
                <a:cubicBezTo>
                  <a:pt x="189068" y="17014"/>
                  <a:pt x="183544" y="30435"/>
                  <a:pt x="178379" y="42524"/>
                </a:cubicBezTo>
                <a:cubicBezTo>
                  <a:pt x="173617" y="53712"/>
                  <a:pt x="169737" y="64102"/>
                  <a:pt x="173813" y="73571"/>
                </a:cubicBezTo>
                <a:cubicBezTo>
                  <a:pt x="173845" y="73645"/>
                  <a:pt x="173845" y="73705"/>
                  <a:pt x="173825" y="73779"/>
                </a:cubicBezTo>
                <a:cubicBezTo>
                  <a:pt x="173936" y="74208"/>
                  <a:pt x="174022" y="74659"/>
                  <a:pt x="174022" y="75121"/>
                </a:cubicBezTo>
                <a:cubicBezTo>
                  <a:pt x="174022" y="78100"/>
                  <a:pt x="171557" y="80523"/>
                  <a:pt x="168541" y="80523"/>
                </a:cubicBezTo>
                <a:cubicBezTo>
                  <a:pt x="166439" y="80523"/>
                  <a:pt x="164630" y="79338"/>
                  <a:pt x="163715" y="77615"/>
                </a:cubicBezTo>
                <a:lnTo>
                  <a:pt x="163689" y="77615"/>
                </a:lnTo>
                <a:cubicBezTo>
                  <a:pt x="163657" y="77556"/>
                  <a:pt x="163635" y="77492"/>
                  <a:pt x="163603" y="77429"/>
                </a:cubicBezTo>
                <a:cubicBezTo>
                  <a:pt x="163539" y="77280"/>
                  <a:pt x="163476" y="77134"/>
                  <a:pt x="163418" y="76978"/>
                </a:cubicBezTo>
                <a:cubicBezTo>
                  <a:pt x="157751" y="63524"/>
                  <a:pt x="163374" y="50327"/>
                  <a:pt x="168450" y="38416"/>
                </a:cubicBezTo>
                <a:cubicBezTo>
                  <a:pt x="173261" y="27121"/>
                  <a:pt x="177517" y="17119"/>
                  <a:pt x="173117" y="7359"/>
                </a:cubicBezTo>
                <a:lnTo>
                  <a:pt x="173074" y="7232"/>
                </a:lnTo>
                <a:cubicBezTo>
                  <a:pt x="173053" y="7202"/>
                  <a:pt x="173042" y="7169"/>
                  <a:pt x="173031" y="7139"/>
                </a:cubicBezTo>
                <a:cubicBezTo>
                  <a:pt x="173021" y="7117"/>
                  <a:pt x="173021" y="7098"/>
                  <a:pt x="173021" y="7076"/>
                </a:cubicBezTo>
                <a:cubicBezTo>
                  <a:pt x="172802" y="6520"/>
                  <a:pt x="172669" y="5901"/>
                  <a:pt x="172669" y="5260"/>
                </a:cubicBezTo>
                <a:cubicBezTo>
                  <a:pt x="172669" y="2356"/>
                  <a:pt x="175069" y="0"/>
                  <a:pt x="1780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5" name="稻壳儿春秋广告/盗版必究        原创来源：http://chn.docer.com/works?userid=199329941#!/work_time"/>
          <p:cNvSpPr/>
          <p:nvPr/>
        </p:nvSpPr>
        <p:spPr bwMode="auto">
          <a:xfrm>
            <a:off x="7284738" y="3237445"/>
            <a:ext cx="464569" cy="464539"/>
          </a:xfrm>
          <a:custGeom>
            <a:avLst/>
            <a:gdLst>
              <a:gd name="connsiteX0" fmla="*/ 139806 w 344469"/>
              <a:gd name="connsiteY0" fmla="*/ 237096 h 344447"/>
              <a:gd name="connsiteX1" fmla="*/ 150990 w 344469"/>
              <a:gd name="connsiteY1" fmla="*/ 247162 h 344447"/>
              <a:gd name="connsiteX2" fmla="*/ 139806 w 344469"/>
              <a:gd name="connsiteY2" fmla="*/ 257226 h 344447"/>
              <a:gd name="connsiteX3" fmla="*/ 128622 w 344469"/>
              <a:gd name="connsiteY3" fmla="*/ 247162 h 344447"/>
              <a:gd name="connsiteX4" fmla="*/ 139806 w 344469"/>
              <a:gd name="connsiteY4" fmla="*/ 237096 h 344447"/>
              <a:gd name="connsiteX5" fmla="*/ 177830 w 344469"/>
              <a:gd name="connsiteY5" fmla="*/ 182967 h 344447"/>
              <a:gd name="connsiteX6" fmla="*/ 161723 w 344469"/>
              <a:gd name="connsiteY6" fmla="*/ 199071 h 344447"/>
              <a:gd name="connsiteX7" fmla="*/ 177830 w 344469"/>
              <a:gd name="connsiteY7" fmla="*/ 215173 h 344447"/>
              <a:gd name="connsiteX8" fmla="*/ 193932 w 344469"/>
              <a:gd name="connsiteY8" fmla="*/ 199071 h 344447"/>
              <a:gd name="connsiteX9" fmla="*/ 177830 w 344469"/>
              <a:gd name="connsiteY9" fmla="*/ 182967 h 344447"/>
              <a:gd name="connsiteX10" fmla="*/ 177830 w 344469"/>
              <a:gd name="connsiteY10" fmla="*/ 172230 h 344447"/>
              <a:gd name="connsiteX11" fmla="*/ 204671 w 344469"/>
              <a:gd name="connsiteY11" fmla="*/ 199071 h 344447"/>
              <a:gd name="connsiteX12" fmla="*/ 177830 w 344469"/>
              <a:gd name="connsiteY12" fmla="*/ 225910 h 344447"/>
              <a:gd name="connsiteX13" fmla="*/ 150989 w 344469"/>
              <a:gd name="connsiteY13" fmla="*/ 199071 h 344447"/>
              <a:gd name="connsiteX14" fmla="*/ 177830 w 344469"/>
              <a:gd name="connsiteY14" fmla="*/ 172230 h 344447"/>
              <a:gd name="connsiteX15" fmla="*/ 107372 w 344469"/>
              <a:gd name="connsiteY15" fmla="*/ 171671 h 344447"/>
              <a:gd name="connsiteX16" fmla="*/ 96745 w 344469"/>
              <a:gd name="connsiteY16" fmla="*/ 182295 h 344447"/>
              <a:gd name="connsiteX17" fmla="*/ 107372 w 344469"/>
              <a:gd name="connsiteY17" fmla="*/ 192920 h 344447"/>
              <a:gd name="connsiteX18" fmla="*/ 117994 w 344469"/>
              <a:gd name="connsiteY18" fmla="*/ 182295 h 344447"/>
              <a:gd name="connsiteX19" fmla="*/ 107372 w 344469"/>
              <a:gd name="connsiteY19" fmla="*/ 171671 h 344447"/>
              <a:gd name="connsiteX20" fmla="*/ 107372 w 344469"/>
              <a:gd name="connsiteY20" fmla="*/ 161046 h 344447"/>
              <a:gd name="connsiteX21" fmla="*/ 128621 w 344469"/>
              <a:gd name="connsiteY21" fmla="*/ 182295 h 344447"/>
              <a:gd name="connsiteX22" fmla="*/ 107372 w 344469"/>
              <a:gd name="connsiteY22" fmla="*/ 203542 h 344447"/>
              <a:gd name="connsiteX23" fmla="*/ 86123 w 344469"/>
              <a:gd name="connsiteY23" fmla="*/ 182295 h 344447"/>
              <a:gd name="connsiteX24" fmla="*/ 107372 w 344469"/>
              <a:gd name="connsiteY24" fmla="*/ 161046 h 344447"/>
              <a:gd name="connsiteX25" fmla="*/ 94744 w 344469"/>
              <a:gd name="connsiteY25" fmla="*/ 139365 h 344447"/>
              <a:gd name="connsiteX26" fmla="*/ 27926 w 344469"/>
              <a:gd name="connsiteY26" fmla="*/ 166258 h 344447"/>
              <a:gd name="connsiteX27" fmla="*/ 21678 w 344469"/>
              <a:gd name="connsiteY27" fmla="*/ 174145 h 344447"/>
              <a:gd name="connsiteX28" fmla="*/ 24649 w 344469"/>
              <a:gd name="connsiteY28" fmla="*/ 183785 h 344447"/>
              <a:gd name="connsiteX29" fmla="*/ 161430 w 344469"/>
              <a:gd name="connsiteY29" fmla="*/ 319699 h 344447"/>
              <a:gd name="connsiteX30" fmla="*/ 168756 w 344469"/>
              <a:gd name="connsiteY30" fmla="*/ 322860 h 344447"/>
              <a:gd name="connsiteX31" fmla="*/ 171217 w 344469"/>
              <a:gd name="connsiteY31" fmla="*/ 322642 h 344447"/>
              <a:gd name="connsiteX32" fmla="*/ 179023 w 344469"/>
              <a:gd name="connsiteY32" fmla="*/ 316032 h 344447"/>
              <a:gd name="connsiteX33" fmla="*/ 229836 w 344469"/>
              <a:gd name="connsiteY33" fmla="*/ 188193 h 344447"/>
              <a:gd name="connsiteX34" fmla="*/ 94744 w 344469"/>
              <a:gd name="connsiteY34" fmla="*/ 139365 h 344447"/>
              <a:gd name="connsiteX35" fmla="*/ 311477 w 344469"/>
              <a:gd name="connsiteY35" fmla="*/ 73813 h 344447"/>
              <a:gd name="connsiteX36" fmla="*/ 322102 w 344469"/>
              <a:gd name="connsiteY36" fmla="*/ 84997 h 344447"/>
              <a:gd name="connsiteX37" fmla="*/ 311477 w 344469"/>
              <a:gd name="connsiteY37" fmla="*/ 96180 h 344447"/>
              <a:gd name="connsiteX38" fmla="*/ 300852 w 344469"/>
              <a:gd name="connsiteY38" fmla="*/ 84997 h 344447"/>
              <a:gd name="connsiteX39" fmla="*/ 311477 w 344469"/>
              <a:gd name="connsiteY39" fmla="*/ 73813 h 344447"/>
              <a:gd name="connsiteX40" fmla="*/ 199456 w 344469"/>
              <a:gd name="connsiteY40" fmla="*/ 54482 h 344447"/>
              <a:gd name="connsiteX41" fmla="*/ 184266 w 344469"/>
              <a:gd name="connsiteY41" fmla="*/ 69762 h 344447"/>
              <a:gd name="connsiteX42" fmla="*/ 184266 w 344469"/>
              <a:gd name="connsiteY42" fmla="*/ 77403 h 344447"/>
              <a:gd name="connsiteX43" fmla="*/ 202704 w 344469"/>
              <a:gd name="connsiteY43" fmla="*/ 95916 h 344447"/>
              <a:gd name="connsiteX44" fmla="*/ 111448 w 344469"/>
              <a:gd name="connsiteY44" fmla="*/ 132653 h 344447"/>
              <a:gd name="connsiteX45" fmla="*/ 139308 w 344469"/>
              <a:gd name="connsiteY45" fmla="*/ 137016 h 344447"/>
              <a:gd name="connsiteX46" fmla="*/ 234190 w 344469"/>
              <a:gd name="connsiteY46" fmla="*/ 177218 h 344447"/>
              <a:gd name="connsiteX47" fmla="*/ 232894 w 344469"/>
              <a:gd name="connsiteY47" fmla="*/ 180494 h 344447"/>
              <a:gd name="connsiteX48" fmla="*/ 248288 w 344469"/>
              <a:gd name="connsiteY48" fmla="*/ 141743 h 344447"/>
              <a:gd name="connsiteX49" fmla="*/ 267293 w 344469"/>
              <a:gd name="connsiteY49" fmla="*/ 160807 h 344447"/>
              <a:gd name="connsiteX50" fmla="*/ 274895 w 344469"/>
              <a:gd name="connsiteY50" fmla="*/ 160807 h 344447"/>
              <a:gd name="connsiteX51" fmla="*/ 290070 w 344469"/>
              <a:gd name="connsiteY51" fmla="*/ 145555 h 344447"/>
              <a:gd name="connsiteX52" fmla="*/ 290070 w 344469"/>
              <a:gd name="connsiteY52" fmla="*/ 137915 h 344447"/>
              <a:gd name="connsiteX53" fmla="*/ 207058 w 344469"/>
              <a:gd name="connsiteY53" fmla="*/ 54482 h 344447"/>
              <a:gd name="connsiteX54" fmla="*/ 199456 w 344469"/>
              <a:gd name="connsiteY54" fmla="*/ 54482 h 344447"/>
              <a:gd name="connsiteX55" fmla="*/ 203257 w 344469"/>
              <a:gd name="connsiteY55" fmla="*/ 31315 h 344447"/>
              <a:gd name="connsiteX56" fmla="*/ 222248 w 344469"/>
              <a:gd name="connsiteY56" fmla="*/ 39216 h 344447"/>
              <a:gd name="connsiteX57" fmla="*/ 305275 w 344469"/>
              <a:gd name="connsiteY57" fmla="*/ 122649 h 344447"/>
              <a:gd name="connsiteX58" fmla="*/ 313154 w 344469"/>
              <a:gd name="connsiteY58" fmla="*/ 141743 h 344447"/>
              <a:gd name="connsiteX59" fmla="*/ 305217 w 344469"/>
              <a:gd name="connsiteY59" fmla="*/ 160879 h 344447"/>
              <a:gd name="connsiteX60" fmla="*/ 290085 w 344469"/>
              <a:gd name="connsiteY60" fmla="*/ 176087 h 344447"/>
              <a:gd name="connsiteX61" fmla="*/ 271080 w 344469"/>
              <a:gd name="connsiteY61" fmla="*/ 184003 h 344447"/>
              <a:gd name="connsiteX62" fmla="*/ 256385 w 344469"/>
              <a:gd name="connsiteY62" fmla="*/ 179610 h 344447"/>
              <a:gd name="connsiteX63" fmla="*/ 198975 w 344469"/>
              <a:gd name="connsiteY63" fmla="*/ 324034 h 344447"/>
              <a:gd name="connsiteX64" fmla="*/ 175586 w 344469"/>
              <a:gd name="connsiteY64" fmla="*/ 343780 h 344447"/>
              <a:gd name="connsiteX65" fmla="*/ 169018 w 344469"/>
              <a:gd name="connsiteY65" fmla="*/ 344447 h 344447"/>
              <a:gd name="connsiteX66" fmla="*/ 168202 w 344469"/>
              <a:gd name="connsiteY66" fmla="*/ 344447 h 344447"/>
              <a:gd name="connsiteX67" fmla="*/ 146241 w 344469"/>
              <a:gd name="connsiteY67" fmla="*/ 334980 h 344447"/>
              <a:gd name="connsiteX68" fmla="*/ 9532 w 344469"/>
              <a:gd name="connsiteY68" fmla="*/ 199138 h 344447"/>
              <a:gd name="connsiteX69" fmla="*/ 561 w 344469"/>
              <a:gd name="connsiteY69" fmla="*/ 170129 h 344447"/>
              <a:gd name="connsiteX70" fmla="*/ 19290 w 344469"/>
              <a:gd name="connsiteY70" fmla="*/ 146483 h 344447"/>
              <a:gd name="connsiteX71" fmla="*/ 165188 w 344469"/>
              <a:gd name="connsiteY71" fmla="*/ 87754 h 344447"/>
              <a:gd name="connsiteX72" fmla="*/ 161197 w 344469"/>
              <a:gd name="connsiteY72" fmla="*/ 73575 h 344447"/>
              <a:gd name="connsiteX73" fmla="*/ 169091 w 344469"/>
              <a:gd name="connsiteY73" fmla="*/ 54482 h 344447"/>
              <a:gd name="connsiteX74" fmla="*/ 184252 w 344469"/>
              <a:gd name="connsiteY74" fmla="*/ 39231 h 344447"/>
              <a:gd name="connsiteX75" fmla="*/ 203257 w 344469"/>
              <a:gd name="connsiteY75" fmla="*/ 31315 h 344447"/>
              <a:gd name="connsiteX76" fmla="*/ 317628 w 344469"/>
              <a:gd name="connsiteY76" fmla="*/ 10736 h 344447"/>
              <a:gd name="connsiteX77" fmla="*/ 301524 w 344469"/>
              <a:gd name="connsiteY77" fmla="*/ 26841 h 344447"/>
              <a:gd name="connsiteX78" fmla="*/ 317628 w 344469"/>
              <a:gd name="connsiteY78" fmla="*/ 42943 h 344447"/>
              <a:gd name="connsiteX79" fmla="*/ 333733 w 344469"/>
              <a:gd name="connsiteY79" fmla="*/ 26841 h 344447"/>
              <a:gd name="connsiteX80" fmla="*/ 317628 w 344469"/>
              <a:gd name="connsiteY80" fmla="*/ 10736 h 344447"/>
              <a:gd name="connsiteX81" fmla="*/ 317628 w 344469"/>
              <a:gd name="connsiteY81" fmla="*/ 0 h 344447"/>
              <a:gd name="connsiteX82" fmla="*/ 344469 w 344469"/>
              <a:gd name="connsiteY82" fmla="*/ 26841 h 344447"/>
              <a:gd name="connsiteX83" fmla="*/ 317628 w 344469"/>
              <a:gd name="connsiteY83" fmla="*/ 53679 h 344447"/>
              <a:gd name="connsiteX84" fmla="*/ 290787 w 344469"/>
              <a:gd name="connsiteY84" fmla="*/ 26841 h 344447"/>
              <a:gd name="connsiteX85" fmla="*/ 317628 w 344469"/>
              <a:gd name="connsiteY85" fmla="*/ 0 h 3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44469" h="344447">
                <a:moveTo>
                  <a:pt x="139806" y="237096"/>
                </a:moveTo>
                <a:cubicBezTo>
                  <a:pt x="145976" y="237096"/>
                  <a:pt x="150990" y="241598"/>
                  <a:pt x="150990" y="247162"/>
                </a:cubicBezTo>
                <a:cubicBezTo>
                  <a:pt x="150990" y="252725"/>
                  <a:pt x="145976" y="257226"/>
                  <a:pt x="139806" y="257226"/>
                </a:cubicBezTo>
                <a:cubicBezTo>
                  <a:pt x="133635" y="257226"/>
                  <a:pt x="128622" y="252725"/>
                  <a:pt x="128622" y="247162"/>
                </a:cubicBezTo>
                <a:cubicBezTo>
                  <a:pt x="128622" y="241598"/>
                  <a:pt x="133635" y="237096"/>
                  <a:pt x="139806" y="237096"/>
                </a:cubicBezTo>
                <a:close/>
                <a:moveTo>
                  <a:pt x="177830" y="182967"/>
                </a:moveTo>
                <a:cubicBezTo>
                  <a:pt x="168927" y="182967"/>
                  <a:pt x="161723" y="190179"/>
                  <a:pt x="161723" y="199071"/>
                </a:cubicBezTo>
                <a:cubicBezTo>
                  <a:pt x="161723" y="207961"/>
                  <a:pt x="168927" y="215173"/>
                  <a:pt x="177830" y="215173"/>
                </a:cubicBezTo>
                <a:cubicBezTo>
                  <a:pt x="186730" y="215173"/>
                  <a:pt x="193932" y="207961"/>
                  <a:pt x="193932" y="199071"/>
                </a:cubicBezTo>
                <a:cubicBezTo>
                  <a:pt x="193932" y="190179"/>
                  <a:pt x="186730" y="182967"/>
                  <a:pt x="177830" y="182967"/>
                </a:cubicBezTo>
                <a:close/>
                <a:moveTo>
                  <a:pt x="177830" y="172230"/>
                </a:moveTo>
                <a:cubicBezTo>
                  <a:pt x="192622" y="172230"/>
                  <a:pt x="204671" y="184266"/>
                  <a:pt x="204671" y="199071"/>
                </a:cubicBezTo>
                <a:cubicBezTo>
                  <a:pt x="204671" y="213873"/>
                  <a:pt x="192622" y="225910"/>
                  <a:pt x="177830" y="225910"/>
                </a:cubicBezTo>
                <a:cubicBezTo>
                  <a:pt x="163035" y="225910"/>
                  <a:pt x="150989" y="213873"/>
                  <a:pt x="150989" y="199071"/>
                </a:cubicBezTo>
                <a:cubicBezTo>
                  <a:pt x="150989" y="184266"/>
                  <a:pt x="163035" y="172230"/>
                  <a:pt x="177830" y="172230"/>
                </a:cubicBezTo>
                <a:close/>
                <a:moveTo>
                  <a:pt x="107372" y="171671"/>
                </a:moveTo>
                <a:cubicBezTo>
                  <a:pt x="101509" y="171671"/>
                  <a:pt x="96745" y="176422"/>
                  <a:pt x="96745" y="182295"/>
                </a:cubicBezTo>
                <a:cubicBezTo>
                  <a:pt x="96745" y="188166"/>
                  <a:pt x="101509" y="192920"/>
                  <a:pt x="107372" y="192920"/>
                </a:cubicBezTo>
                <a:cubicBezTo>
                  <a:pt x="113233" y="192920"/>
                  <a:pt x="117994" y="188166"/>
                  <a:pt x="117994" y="182295"/>
                </a:cubicBezTo>
                <a:cubicBezTo>
                  <a:pt x="117994" y="176422"/>
                  <a:pt x="113233" y="171671"/>
                  <a:pt x="107372" y="171671"/>
                </a:cubicBezTo>
                <a:close/>
                <a:moveTo>
                  <a:pt x="107372" y="161046"/>
                </a:moveTo>
                <a:cubicBezTo>
                  <a:pt x="119090" y="161046"/>
                  <a:pt x="128621" y="170581"/>
                  <a:pt x="128621" y="182295"/>
                </a:cubicBezTo>
                <a:cubicBezTo>
                  <a:pt x="128621" y="194008"/>
                  <a:pt x="119090" y="203542"/>
                  <a:pt x="107372" y="203542"/>
                </a:cubicBezTo>
                <a:cubicBezTo>
                  <a:pt x="95651" y="203542"/>
                  <a:pt x="86123" y="194008"/>
                  <a:pt x="86123" y="182295"/>
                </a:cubicBezTo>
                <a:cubicBezTo>
                  <a:pt x="86123" y="170581"/>
                  <a:pt x="95651" y="161046"/>
                  <a:pt x="107372" y="161046"/>
                </a:cubicBezTo>
                <a:close/>
                <a:moveTo>
                  <a:pt x="94744" y="139365"/>
                </a:moveTo>
                <a:lnTo>
                  <a:pt x="27926" y="166258"/>
                </a:lnTo>
                <a:cubicBezTo>
                  <a:pt x="24693" y="167693"/>
                  <a:pt x="22334" y="170636"/>
                  <a:pt x="21678" y="174145"/>
                </a:cubicBezTo>
                <a:cubicBezTo>
                  <a:pt x="21023" y="177653"/>
                  <a:pt x="22130" y="181263"/>
                  <a:pt x="24649" y="183785"/>
                </a:cubicBezTo>
                <a:lnTo>
                  <a:pt x="161430" y="319699"/>
                </a:lnTo>
                <a:cubicBezTo>
                  <a:pt x="163397" y="321700"/>
                  <a:pt x="166033" y="322787"/>
                  <a:pt x="168756" y="322860"/>
                </a:cubicBezTo>
                <a:cubicBezTo>
                  <a:pt x="169571" y="322874"/>
                  <a:pt x="170402" y="322802"/>
                  <a:pt x="171217" y="322642"/>
                </a:cubicBezTo>
                <a:cubicBezTo>
                  <a:pt x="174756" y="321903"/>
                  <a:pt x="177683" y="319409"/>
                  <a:pt x="179023" y="316032"/>
                </a:cubicBezTo>
                <a:cubicBezTo>
                  <a:pt x="179023" y="316032"/>
                  <a:pt x="229836" y="188193"/>
                  <a:pt x="229836" y="188193"/>
                </a:cubicBezTo>
                <a:cubicBezTo>
                  <a:pt x="184805" y="139916"/>
                  <a:pt x="139774" y="154399"/>
                  <a:pt x="94744" y="139365"/>
                </a:cubicBezTo>
                <a:close/>
                <a:moveTo>
                  <a:pt x="311477" y="73813"/>
                </a:moveTo>
                <a:cubicBezTo>
                  <a:pt x="317339" y="73813"/>
                  <a:pt x="322102" y="78815"/>
                  <a:pt x="322102" y="84997"/>
                </a:cubicBezTo>
                <a:cubicBezTo>
                  <a:pt x="322102" y="91178"/>
                  <a:pt x="317339" y="96180"/>
                  <a:pt x="311477" y="96180"/>
                </a:cubicBezTo>
                <a:cubicBezTo>
                  <a:pt x="305615" y="96180"/>
                  <a:pt x="300852" y="91178"/>
                  <a:pt x="300852" y="84997"/>
                </a:cubicBezTo>
                <a:cubicBezTo>
                  <a:pt x="300852" y="78815"/>
                  <a:pt x="305615" y="73813"/>
                  <a:pt x="311477" y="73813"/>
                </a:cubicBezTo>
                <a:close/>
                <a:moveTo>
                  <a:pt x="199456" y="54482"/>
                </a:moveTo>
                <a:lnTo>
                  <a:pt x="184266" y="69762"/>
                </a:lnTo>
                <a:cubicBezTo>
                  <a:pt x="182169" y="71879"/>
                  <a:pt x="182169" y="75286"/>
                  <a:pt x="184266" y="77403"/>
                </a:cubicBezTo>
                <a:lnTo>
                  <a:pt x="202704" y="95916"/>
                </a:lnTo>
                <a:lnTo>
                  <a:pt x="111448" y="132653"/>
                </a:lnTo>
                <a:cubicBezTo>
                  <a:pt x="120536" y="134624"/>
                  <a:pt x="129769" y="135842"/>
                  <a:pt x="139308" y="137016"/>
                </a:cubicBezTo>
                <a:cubicBezTo>
                  <a:pt x="168960" y="140684"/>
                  <a:pt x="201844" y="144773"/>
                  <a:pt x="234190" y="177218"/>
                </a:cubicBezTo>
                <a:lnTo>
                  <a:pt x="232894" y="180494"/>
                </a:lnTo>
                <a:lnTo>
                  <a:pt x="248288" y="141743"/>
                </a:lnTo>
                <a:lnTo>
                  <a:pt x="267293" y="160807"/>
                </a:lnTo>
                <a:cubicBezTo>
                  <a:pt x="269390" y="162938"/>
                  <a:pt x="272784" y="162938"/>
                  <a:pt x="274895" y="160807"/>
                </a:cubicBezTo>
                <a:lnTo>
                  <a:pt x="290070" y="145555"/>
                </a:lnTo>
                <a:cubicBezTo>
                  <a:pt x="292182" y="143439"/>
                  <a:pt x="292182" y="140032"/>
                  <a:pt x="290070" y="137915"/>
                </a:cubicBezTo>
                <a:lnTo>
                  <a:pt x="207058" y="54482"/>
                </a:lnTo>
                <a:cubicBezTo>
                  <a:pt x="204961" y="52380"/>
                  <a:pt x="201568" y="52380"/>
                  <a:pt x="199456" y="54482"/>
                </a:cubicBezTo>
                <a:close/>
                <a:moveTo>
                  <a:pt x="203257" y="31315"/>
                </a:moveTo>
                <a:cubicBezTo>
                  <a:pt x="210437" y="31315"/>
                  <a:pt x="217180" y="34113"/>
                  <a:pt x="222248" y="39216"/>
                </a:cubicBezTo>
                <a:cubicBezTo>
                  <a:pt x="222248" y="39216"/>
                  <a:pt x="305275" y="122649"/>
                  <a:pt x="305275" y="122649"/>
                </a:cubicBezTo>
                <a:cubicBezTo>
                  <a:pt x="310329" y="127695"/>
                  <a:pt x="313154" y="134494"/>
                  <a:pt x="313154" y="141743"/>
                </a:cubicBezTo>
                <a:cubicBezTo>
                  <a:pt x="313154" y="148977"/>
                  <a:pt x="310329" y="155776"/>
                  <a:pt x="305217" y="160879"/>
                </a:cubicBezTo>
                <a:lnTo>
                  <a:pt x="290085" y="176087"/>
                </a:lnTo>
                <a:cubicBezTo>
                  <a:pt x="285017" y="181190"/>
                  <a:pt x="278274" y="184003"/>
                  <a:pt x="271080" y="184003"/>
                </a:cubicBezTo>
                <a:cubicBezTo>
                  <a:pt x="265793" y="184003"/>
                  <a:pt x="260725" y="182466"/>
                  <a:pt x="256385" y="179610"/>
                </a:cubicBezTo>
                <a:lnTo>
                  <a:pt x="198975" y="324034"/>
                </a:lnTo>
                <a:cubicBezTo>
                  <a:pt x="195014" y="334139"/>
                  <a:pt x="186261" y="341547"/>
                  <a:pt x="175586" y="343780"/>
                </a:cubicBezTo>
                <a:cubicBezTo>
                  <a:pt x="173402" y="344229"/>
                  <a:pt x="171188" y="344447"/>
                  <a:pt x="169018" y="344447"/>
                </a:cubicBezTo>
                <a:cubicBezTo>
                  <a:pt x="168843" y="344447"/>
                  <a:pt x="168392" y="344447"/>
                  <a:pt x="168202" y="344447"/>
                </a:cubicBezTo>
                <a:cubicBezTo>
                  <a:pt x="159945" y="344258"/>
                  <a:pt x="152124" y="340895"/>
                  <a:pt x="146241" y="334980"/>
                </a:cubicBezTo>
                <a:lnTo>
                  <a:pt x="9532" y="199138"/>
                </a:lnTo>
                <a:cubicBezTo>
                  <a:pt x="1901" y="191484"/>
                  <a:pt x="-1419" y="180668"/>
                  <a:pt x="561" y="170129"/>
                </a:cubicBezTo>
                <a:cubicBezTo>
                  <a:pt x="2527" y="159633"/>
                  <a:pt x="9532" y="150789"/>
                  <a:pt x="19290" y="146483"/>
                </a:cubicBezTo>
                <a:lnTo>
                  <a:pt x="165188" y="87754"/>
                </a:lnTo>
                <a:cubicBezTo>
                  <a:pt x="162596" y="83521"/>
                  <a:pt x="161197" y="78649"/>
                  <a:pt x="161197" y="73575"/>
                </a:cubicBezTo>
                <a:cubicBezTo>
                  <a:pt x="161197" y="66355"/>
                  <a:pt x="164008" y="59571"/>
                  <a:pt x="169091" y="54482"/>
                </a:cubicBezTo>
                <a:lnTo>
                  <a:pt x="184252" y="39231"/>
                </a:lnTo>
                <a:cubicBezTo>
                  <a:pt x="189334" y="34113"/>
                  <a:pt x="196077" y="31315"/>
                  <a:pt x="203257" y="31315"/>
                </a:cubicBezTo>
                <a:close/>
                <a:moveTo>
                  <a:pt x="317628" y="10736"/>
                </a:moveTo>
                <a:cubicBezTo>
                  <a:pt x="308726" y="10736"/>
                  <a:pt x="301524" y="17949"/>
                  <a:pt x="301524" y="26841"/>
                </a:cubicBezTo>
                <a:cubicBezTo>
                  <a:pt x="301524" y="35731"/>
                  <a:pt x="308726" y="42943"/>
                  <a:pt x="317628" y="42943"/>
                </a:cubicBezTo>
                <a:cubicBezTo>
                  <a:pt x="326528" y="42943"/>
                  <a:pt x="333733" y="35731"/>
                  <a:pt x="333733" y="26841"/>
                </a:cubicBezTo>
                <a:cubicBezTo>
                  <a:pt x="333733" y="17949"/>
                  <a:pt x="326528" y="10736"/>
                  <a:pt x="317628" y="10736"/>
                </a:cubicBezTo>
                <a:close/>
                <a:moveTo>
                  <a:pt x="317628" y="0"/>
                </a:moveTo>
                <a:cubicBezTo>
                  <a:pt x="332421" y="0"/>
                  <a:pt x="344469" y="12036"/>
                  <a:pt x="344469" y="26841"/>
                </a:cubicBezTo>
                <a:cubicBezTo>
                  <a:pt x="344469" y="41643"/>
                  <a:pt x="332421" y="53679"/>
                  <a:pt x="317628" y="53679"/>
                </a:cubicBezTo>
                <a:cubicBezTo>
                  <a:pt x="302833" y="53679"/>
                  <a:pt x="290787" y="41643"/>
                  <a:pt x="290787" y="26841"/>
                </a:cubicBezTo>
                <a:cubicBezTo>
                  <a:pt x="290787" y="12036"/>
                  <a:pt x="302833" y="0"/>
                  <a:pt x="31762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6" name="稻壳儿春秋广告/盗版必究        原创来源：http://chn.docer.com/works?userid=199329941#!/work_time"/>
          <p:cNvSpPr/>
          <p:nvPr/>
        </p:nvSpPr>
        <p:spPr bwMode="auto">
          <a:xfrm>
            <a:off x="6357142" y="3267612"/>
            <a:ext cx="464557" cy="404221"/>
          </a:xfrm>
          <a:custGeom>
            <a:avLst/>
            <a:gdLst>
              <a:gd name="connsiteX0" fmla="*/ 322652 w 344460"/>
              <a:gd name="connsiteY0" fmla="*/ 234859 h 299722"/>
              <a:gd name="connsiteX1" fmla="*/ 344460 w 344460"/>
              <a:gd name="connsiteY1" fmla="*/ 278103 h 299722"/>
              <a:gd name="connsiteX2" fmla="*/ 322652 w 344460"/>
              <a:gd name="connsiteY2" fmla="*/ 299722 h 299722"/>
              <a:gd name="connsiteX3" fmla="*/ 300844 w 344460"/>
              <a:gd name="connsiteY3" fmla="*/ 278103 h 299722"/>
              <a:gd name="connsiteX4" fmla="*/ 322652 w 344460"/>
              <a:gd name="connsiteY4" fmla="*/ 234859 h 299722"/>
              <a:gd name="connsiteX5" fmla="*/ 322653 w 344460"/>
              <a:gd name="connsiteY5" fmla="*/ 107364 h 299722"/>
              <a:gd name="connsiteX6" fmla="*/ 333277 w 344460"/>
              <a:gd name="connsiteY6" fmla="*/ 117934 h 299722"/>
              <a:gd name="connsiteX7" fmla="*/ 333277 w 344460"/>
              <a:gd name="connsiteY7" fmla="*/ 213099 h 299722"/>
              <a:gd name="connsiteX8" fmla="*/ 322653 w 344460"/>
              <a:gd name="connsiteY8" fmla="*/ 223669 h 299722"/>
              <a:gd name="connsiteX9" fmla="*/ 312028 w 344460"/>
              <a:gd name="connsiteY9" fmla="*/ 213099 h 299722"/>
              <a:gd name="connsiteX10" fmla="*/ 312028 w 344460"/>
              <a:gd name="connsiteY10" fmla="*/ 117934 h 299722"/>
              <a:gd name="connsiteX11" fmla="*/ 322653 w 344460"/>
              <a:gd name="connsiteY11" fmla="*/ 107364 h 299722"/>
              <a:gd name="connsiteX12" fmla="*/ 75334 w 344460"/>
              <a:gd name="connsiteY12" fmla="*/ 107006 h 299722"/>
              <a:gd name="connsiteX13" fmla="*/ 75334 w 344460"/>
              <a:gd name="connsiteY13" fmla="*/ 192551 h 299722"/>
              <a:gd name="connsiteX14" fmla="*/ 172230 w 344460"/>
              <a:gd name="connsiteY14" fmla="*/ 224639 h 299722"/>
              <a:gd name="connsiteX15" fmla="*/ 269093 w 344460"/>
              <a:gd name="connsiteY15" fmla="*/ 192551 h 299722"/>
              <a:gd name="connsiteX16" fmla="*/ 269093 w 344460"/>
              <a:gd name="connsiteY16" fmla="*/ 107006 h 299722"/>
              <a:gd name="connsiteX17" fmla="*/ 179486 w 344460"/>
              <a:gd name="connsiteY17" fmla="*/ 127555 h 299722"/>
              <a:gd name="connsiteX18" fmla="*/ 172230 w 344460"/>
              <a:gd name="connsiteY18" fmla="*/ 128364 h 299722"/>
              <a:gd name="connsiteX19" fmla="*/ 165101 w 344460"/>
              <a:gd name="connsiteY19" fmla="*/ 127578 h 299722"/>
              <a:gd name="connsiteX20" fmla="*/ 172230 w 344460"/>
              <a:gd name="connsiteY20" fmla="*/ 21392 h 299722"/>
              <a:gd name="connsiteX21" fmla="*/ 169806 w 344460"/>
              <a:gd name="connsiteY21" fmla="*/ 21665 h 299722"/>
              <a:gd name="connsiteX22" fmla="*/ 29869 w 344460"/>
              <a:gd name="connsiteY22" fmla="*/ 53753 h 299722"/>
              <a:gd name="connsiteX23" fmla="*/ 21513 w 344460"/>
              <a:gd name="connsiteY23" fmla="*/ 64176 h 299722"/>
              <a:gd name="connsiteX24" fmla="*/ 29869 w 344460"/>
              <a:gd name="connsiteY24" fmla="*/ 74610 h 299722"/>
              <a:gd name="connsiteX25" fmla="*/ 169806 w 344460"/>
              <a:gd name="connsiteY25" fmla="*/ 106698 h 299722"/>
              <a:gd name="connsiteX26" fmla="*/ 172230 w 344460"/>
              <a:gd name="connsiteY26" fmla="*/ 106972 h 299722"/>
              <a:gd name="connsiteX27" fmla="*/ 174638 w 344460"/>
              <a:gd name="connsiteY27" fmla="*/ 106698 h 299722"/>
              <a:gd name="connsiteX28" fmla="*/ 314575 w 344460"/>
              <a:gd name="connsiteY28" fmla="*/ 74610 h 299722"/>
              <a:gd name="connsiteX29" fmla="*/ 322916 w 344460"/>
              <a:gd name="connsiteY29" fmla="*/ 64176 h 299722"/>
              <a:gd name="connsiteX30" fmla="*/ 314575 w 344460"/>
              <a:gd name="connsiteY30" fmla="*/ 53753 h 299722"/>
              <a:gd name="connsiteX31" fmla="*/ 174638 w 344460"/>
              <a:gd name="connsiteY31" fmla="*/ 21665 h 299722"/>
              <a:gd name="connsiteX32" fmla="*/ 172230 w 344460"/>
              <a:gd name="connsiteY32" fmla="*/ 21392 h 299722"/>
              <a:gd name="connsiteX33" fmla="*/ 172230 w 344460"/>
              <a:gd name="connsiteY33" fmla="*/ 0 h 299722"/>
              <a:gd name="connsiteX34" fmla="*/ 179342 w 344460"/>
              <a:gd name="connsiteY34" fmla="*/ 774 h 299722"/>
              <a:gd name="connsiteX35" fmla="*/ 319423 w 344460"/>
              <a:gd name="connsiteY35" fmla="*/ 32897 h 299722"/>
              <a:gd name="connsiteX36" fmla="*/ 344460 w 344460"/>
              <a:gd name="connsiteY36" fmla="*/ 64176 h 299722"/>
              <a:gd name="connsiteX37" fmla="*/ 319423 w 344460"/>
              <a:gd name="connsiteY37" fmla="*/ 95455 h 299722"/>
              <a:gd name="connsiteX38" fmla="*/ 290622 w 344460"/>
              <a:gd name="connsiteY38" fmla="*/ 102062 h 299722"/>
              <a:gd name="connsiteX39" fmla="*/ 290622 w 344460"/>
              <a:gd name="connsiteY39" fmla="*/ 192551 h 299722"/>
              <a:gd name="connsiteX40" fmla="*/ 172230 w 344460"/>
              <a:gd name="connsiteY40" fmla="*/ 246043 h 299722"/>
              <a:gd name="connsiteX41" fmla="*/ 53806 w 344460"/>
              <a:gd name="connsiteY41" fmla="*/ 192551 h 299722"/>
              <a:gd name="connsiteX42" fmla="*/ 53806 w 344460"/>
              <a:gd name="connsiteY42" fmla="*/ 102062 h 299722"/>
              <a:gd name="connsiteX43" fmla="*/ 25021 w 344460"/>
              <a:gd name="connsiteY43" fmla="*/ 95455 h 299722"/>
              <a:gd name="connsiteX44" fmla="*/ 0 w 344460"/>
              <a:gd name="connsiteY44" fmla="*/ 64176 h 299722"/>
              <a:gd name="connsiteX45" fmla="*/ 25037 w 344460"/>
              <a:gd name="connsiteY45" fmla="*/ 32897 h 299722"/>
              <a:gd name="connsiteX46" fmla="*/ 164958 w 344460"/>
              <a:gd name="connsiteY46" fmla="*/ 809 h 299722"/>
              <a:gd name="connsiteX47" fmla="*/ 172230 w 344460"/>
              <a:gd name="connsiteY47" fmla="*/ 0 h 29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4460" h="299722">
                <a:moveTo>
                  <a:pt x="322652" y="234859"/>
                </a:moveTo>
                <a:cubicBezTo>
                  <a:pt x="334689" y="234859"/>
                  <a:pt x="344460" y="266172"/>
                  <a:pt x="344460" y="278103"/>
                </a:cubicBezTo>
                <a:cubicBezTo>
                  <a:pt x="344460" y="290031"/>
                  <a:pt x="334689" y="299722"/>
                  <a:pt x="322652" y="299722"/>
                </a:cubicBezTo>
                <a:cubicBezTo>
                  <a:pt x="310613" y="299722"/>
                  <a:pt x="300844" y="290031"/>
                  <a:pt x="300844" y="278103"/>
                </a:cubicBezTo>
                <a:cubicBezTo>
                  <a:pt x="300844" y="266172"/>
                  <a:pt x="310613" y="234859"/>
                  <a:pt x="322652" y="234859"/>
                </a:cubicBezTo>
                <a:close/>
                <a:moveTo>
                  <a:pt x="322653" y="107364"/>
                </a:moveTo>
                <a:cubicBezTo>
                  <a:pt x="328514" y="107364"/>
                  <a:pt x="333277" y="112092"/>
                  <a:pt x="333277" y="117934"/>
                </a:cubicBezTo>
                <a:lnTo>
                  <a:pt x="333277" y="213099"/>
                </a:lnTo>
                <a:cubicBezTo>
                  <a:pt x="333277" y="218942"/>
                  <a:pt x="328514" y="223669"/>
                  <a:pt x="322653" y="223669"/>
                </a:cubicBezTo>
                <a:cubicBezTo>
                  <a:pt x="316791" y="223669"/>
                  <a:pt x="312028" y="218942"/>
                  <a:pt x="312028" y="213099"/>
                </a:cubicBezTo>
                <a:lnTo>
                  <a:pt x="312028" y="117934"/>
                </a:lnTo>
                <a:cubicBezTo>
                  <a:pt x="312028" y="112092"/>
                  <a:pt x="316791" y="107364"/>
                  <a:pt x="322653" y="107364"/>
                </a:cubicBezTo>
                <a:close/>
                <a:moveTo>
                  <a:pt x="75334" y="107006"/>
                </a:moveTo>
                <a:lnTo>
                  <a:pt x="75334" y="192551"/>
                </a:lnTo>
                <a:cubicBezTo>
                  <a:pt x="75334" y="204375"/>
                  <a:pt x="107628" y="224639"/>
                  <a:pt x="172230" y="224639"/>
                </a:cubicBezTo>
                <a:cubicBezTo>
                  <a:pt x="236800" y="224639"/>
                  <a:pt x="269093" y="204375"/>
                  <a:pt x="269093" y="192551"/>
                </a:cubicBezTo>
                <a:cubicBezTo>
                  <a:pt x="269093" y="192551"/>
                  <a:pt x="269093" y="107006"/>
                  <a:pt x="269093" y="107006"/>
                </a:cubicBezTo>
                <a:lnTo>
                  <a:pt x="179486" y="127555"/>
                </a:lnTo>
                <a:cubicBezTo>
                  <a:pt x="176982" y="128102"/>
                  <a:pt x="174606" y="128364"/>
                  <a:pt x="172230" y="128364"/>
                </a:cubicBezTo>
                <a:cubicBezTo>
                  <a:pt x="169854" y="128364"/>
                  <a:pt x="167462" y="128102"/>
                  <a:pt x="165101" y="127578"/>
                </a:cubicBezTo>
                <a:close/>
                <a:moveTo>
                  <a:pt x="172230" y="21392"/>
                </a:moveTo>
                <a:cubicBezTo>
                  <a:pt x="171401" y="21392"/>
                  <a:pt x="170603" y="21483"/>
                  <a:pt x="169806" y="21665"/>
                </a:cubicBezTo>
                <a:lnTo>
                  <a:pt x="29869" y="53753"/>
                </a:lnTo>
                <a:cubicBezTo>
                  <a:pt x="24973" y="54870"/>
                  <a:pt x="21513" y="59198"/>
                  <a:pt x="21513" y="64176"/>
                </a:cubicBezTo>
                <a:cubicBezTo>
                  <a:pt x="21513" y="69165"/>
                  <a:pt x="24973" y="73494"/>
                  <a:pt x="29869" y="74610"/>
                </a:cubicBezTo>
                <a:lnTo>
                  <a:pt x="169806" y="106698"/>
                </a:lnTo>
                <a:cubicBezTo>
                  <a:pt x="170603" y="106880"/>
                  <a:pt x="171401" y="106972"/>
                  <a:pt x="172230" y="106972"/>
                </a:cubicBezTo>
                <a:cubicBezTo>
                  <a:pt x="173043" y="106972"/>
                  <a:pt x="173840" y="106880"/>
                  <a:pt x="174638" y="106698"/>
                </a:cubicBezTo>
                <a:cubicBezTo>
                  <a:pt x="174638" y="106698"/>
                  <a:pt x="314575" y="74610"/>
                  <a:pt x="314575" y="74610"/>
                </a:cubicBezTo>
                <a:cubicBezTo>
                  <a:pt x="319471" y="73494"/>
                  <a:pt x="322916" y="69165"/>
                  <a:pt x="322916" y="64176"/>
                </a:cubicBezTo>
                <a:cubicBezTo>
                  <a:pt x="322916" y="59198"/>
                  <a:pt x="319471" y="54870"/>
                  <a:pt x="314575" y="53753"/>
                </a:cubicBezTo>
                <a:lnTo>
                  <a:pt x="174638" y="21665"/>
                </a:lnTo>
                <a:cubicBezTo>
                  <a:pt x="173840" y="21483"/>
                  <a:pt x="173043" y="21392"/>
                  <a:pt x="172230" y="21392"/>
                </a:cubicBezTo>
                <a:close/>
                <a:moveTo>
                  <a:pt x="172230" y="0"/>
                </a:moveTo>
                <a:cubicBezTo>
                  <a:pt x="174606" y="0"/>
                  <a:pt x="176982" y="250"/>
                  <a:pt x="179342" y="774"/>
                </a:cubicBezTo>
                <a:lnTo>
                  <a:pt x="319423" y="32897"/>
                </a:lnTo>
                <a:cubicBezTo>
                  <a:pt x="334158" y="36280"/>
                  <a:pt x="344460" y="49140"/>
                  <a:pt x="344460" y="64176"/>
                </a:cubicBezTo>
                <a:cubicBezTo>
                  <a:pt x="344460" y="79223"/>
                  <a:pt x="334158" y="92084"/>
                  <a:pt x="319423" y="95455"/>
                </a:cubicBezTo>
                <a:lnTo>
                  <a:pt x="290622" y="102062"/>
                </a:lnTo>
                <a:lnTo>
                  <a:pt x="290622" y="192551"/>
                </a:lnTo>
                <a:cubicBezTo>
                  <a:pt x="290622" y="220949"/>
                  <a:pt x="257930" y="246043"/>
                  <a:pt x="172230" y="246043"/>
                </a:cubicBezTo>
                <a:cubicBezTo>
                  <a:pt x="86513" y="246043"/>
                  <a:pt x="53806" y="220949"/>
                  <a:pt x="53806" y="192551"/>
                </a:cubicBezTo>
                <a:lnTo>
                  <a:pt x="53806" y="102062"/>
                </a:lnTo>
                <a:lnTo>
                  <a:pt x="25021" y="95455"/>
                </a:lnTo>
                <a:cubicBezTo>
                  <a:pt x="10286" y="92084"/>
                  <a:pt x="0" y="79223"/>
                  <a:pt x="0" y="64176"/>
                </a:cubicBezTo>
                <a:cubicBezTo>
                  <a:pt x="0" y="49140"/>
                  <a:pt x="10286" y="36280"/>
                  <a:pt x="25037" y="32897"/>
                </a:cubicBezTo>
                <a:lnTo>
                  <a:pt x="164958" y="809"/>
                </a:lnTo>
                <a:cubicBezTo>
                  <a:pt x="167462" y="250"/>
                  <a:pt x="169854" y="0"/>
                  <a:pt x="17223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7" name="稻壳儿春秋广告/盗版必究        原创来源：http://chn.docer.com/works?userid=199329941#!/work_time"/>
          <p:cNvSpPr/>
          <p:nvPr/>
        </p:nvSpPr>
        <p:spPr bwMode="auto">
          <a:xfrm>
            <a:off x="10995176" y="2308331"/>
            <a:ext cx="464557" cy="4645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8" name="稻壳儿春秋广告/盗版必究        原创来源：http://chn.docer.com/works?userid=199329941#!/work_time"/>
          <p:cNvSpPr/>
          <p:nvPr/>
        </p:nvSpPr>
        <p:spPr bwMode="auto">
          <a:xfrm>
            <a:off x="10069078" y="2308331"/>
            <a:ext cx="463049" cy="464557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9" name="稻壳儿春秋广告/盗版必究        原创来源：http://chn.docer.com/works?userid=199329941#!/work_time"/>
          <p:cNvSpPr/>
          <p:nvPr/>
        </p:nvSpPr>
        <p:spPr bwMode="auto">
          <a:xfrm>
            <a:off x="9170129" y="2308330"/>
            <a:ext cx="405714" cy="464535"/>
          </a:xfrm>
          <a:custGeom>
            <a:avLst/>
            <a:gdLst>
              <a:gd name="connsiteX0" fmla="*/ 246602 w 300829"/>
              <a:gd name="connsiteY0" fmla="*/ 268410 h 344444"/>
              <a:gd name="connsiteX1" fmla="*/ 257227 w 300829"/>
              <a:gd name="connsiteY1" fmla="*/ 279594 h 344444"/>
              <a:gd name="connsiteX2" fmla="*/ 246602 w 300829"/>
              <a:gd name="connsiteY2" fmla="*/ 290777 h 344444"/>
              <a:gd name="connsiteX3" fmla="*/ 235977 w 300829"/>
              <a:gd name="connsiteY3" fmla="*/ 279594 h 344444"/>
              <a:gd name="connsiteX4" fmla="*/ 246602 w 300829"/>
              <a:gd name="connsiteY4" fmla="*/ 268410 h 344444"/>
              <a:gd name="connsiteX5" fmla="*/ 21477 w 300829"/>
              <a:gd name="connsiteY5" fmla="*/ 234265 h 344444"/>
              <a:gd name="connsiteX6" fmla="*/ 21477 w 300829"/>
              <a:gd name="connsiteY6" fmla="*/ 274484 h 344444"/>
              <a:gd name="connsiteX7" fmla="*/ 150421 w 300829"/>
              <a:gd name="connsiteY7" fmla="*/ 322915 h 344444"/>
              <a:gd name="connsiteX8" fmla="*/ 279352 w 300829"/>
              <a:gd name="connsiteY8" fmla="*/ 274484 h 344444"/>
              <a:gd name="connsiteX9" fmla="*/ 279352 w 300829"/>
              <a:gd name="connsiteY9" fmla="*/ 234265 h 344444"/>
              <a:gd name="connsiteX10" fmla="*/ 150421 w 300829"/>
              <a:gd name="connsiteY10" fmla="*/ 269110 h 344444"/>
              <a:gd name="connsiteX11" fmla="*/ 21477 w 300829"/>
              <a:gd name="connsiteY11" fmla="*/ 234265 h 344444"/>
              <a:gd name="connsiteX12" fmla="*/ 246602 w 300829"/>
              <a:gd name="connsiteY12" fmla="*/ 205781 h 344444"/>
              <a:gd name="connsiteX13" fmla="*/ 257227 w 300829"/>
              <a:gd name="connsiteY13" fmla="*/ 215847 h 344444"/>
              <a:gd name="connsiteX14" fmla="*/ 246602 w 300829"/>
              <a:gd name="connsiteY14" fmla="*/ 225911 h 344444"/>
              <a:gd name="connsiteX15" fmla="*/ 235977 w 300829"/>
              <a:gd name="connsiteY15" fmla="*/ 215847 h 344444"/>
              <a:gd name="connsiteX16" fmla="*/ 246602 w 300829"/>
              <a:gd name="connsiteY16" fmla="*/ 205781 h 344444"/>
              <a:gd name="connsiteX17" fmla="*/ 21477 w 300829"/>
              <a:gd name="connsiteY17" fmla="*/ 169679 h 344444"/>
              <a:gd name="connsiteX18" fmla="*/ 21477 w 300829"/>
              <a:gd name="connsiteY18" fmla="*/ 209897 h 344444"/>
              <a:gd name="connsiteX19" fmla="*/ 21519 w 300829"/>
              <a:gd name="connsiteY19" fmla="*/ 209897 h 344444"/>
              <a:gd name="connsiteX20" fmla="*/ 21477 w 300829"/>
              <a:gd name="connsiteY20" fmla="*/ 210232 h 344444"/>
              <a:gd name="connsiteX21" fmla="*/ 150421 w 300829"/>
              <a:gd name="connsiteY21" fmla="*/ 258345 h 344444"/>
              <a:gd name="connsiteX22" fmla="*/ 279352 w 300829"/>
              <a:gd name="connsiteY22" fmla="*/ 210232 h 344444"/>
              <a:gd name="connsiteX23" fmla="*/ 279310 w 300829"/>
              <a:gd name="connsiteY23" fmla="*/ 209897 h 344444"/>
              <a:gd name="connsiteX24" fmla="*/ 279352 w 300829"/>
              <a:gd name="connsiteY24" fmla="*/ 209897 h 344444"/>
              <a:gd name="connsiteX25" fmla="*/ 279352 w 300829"/>
              <a:gd name="connsiteY25" fmla="*/ 169679 h 344444"/>
              <a:gd name="connsiteX26" fmla="*/ 150421 w 300829"/>
              <a:gd name="connsiteY26" fmla="*/ 204523 h 344444"/>
              <a:gd name="connsiteX27" fmla="*/ 21477 w 300829"/>
              <a:gd name="connsiteY27" fmla="*/ 169679 h 344444"/>
              <a:gd name="connsiteX28" fmla="*/ 246602 w 300829"/>
              <a:gd name="connsiteY28" fmla="*/ 140915 h 344444"/>
              <a:gd name="connsiteX29" fmla="*/ 257227 w 300829"/>
              <a:gd name="connsiteY29" fmla="*/ 150981 h 344444"/>
              <a:gd name="connsiteX30" fmla="*/ 246602 w 300829"/>
              <a:gd name="connsiteY30" fmla="*/ 161045 h 344444"/>
              <a:gd name="connsiteX31" fmla="*/ 235977 w 300829"/>
              <a:gd name="connsiteY31" fmla="*/ 150981 h 344444"/>
              <a:gd name="connsiteX32" fmla="*/ 246602 w 300829"/>
              <a:gd name="connsiteY32" fmla="*/ 140915 h 344444"/>
              <a:gd name="connsiteX33" fmla="*/ 21477 w 300829"/>
              <a:gd name="connsiteY33" fmla="*/ 108329 h 344444"/>
              <a:gd name="connsiteX34" fmla="*/ 21477 w 300829"/>
              <a:gd name="connsiteY34" fmla="*/ 145311 h 344444"/>
              <a:gd name="connsiteX35" fmla="*/ 21519 w 300829"/>
              <a:gd name="connsiteY35" fmla="*/ 145311 h 344444"/>
              <a:gd name="connsiteX36" fmla="*/ 21477 w 300829"/>
              <a:gd name="connsiteY36" fmla="*/ 145646 h 344444"/>
              <a:gd name="connsiteX37" fmla="*/ 150421 w 300829"/>
              <a:gd name="connsiteY37" fmla="*/ 193759 h 344444"/>
              <a:gd name="connsiteX38" fmla="*/ 279352 w 300829"/>
              <a:gd name="connsiteY38" fmla="*/ 145646 h 344444"/>
              <a:gd name="connsiteX39" fmla="*/ 279310 w 300829"/>
              <a:gd name="connsiteY39" fmla="*/ 145311 h 344444"/>
              <a:gd name="connsiteX40" fmla="*/ 279352 w 300829"/>
              <a:gd name="connsiteY40" fmla="*/ 145311 h 344444"/>
              <a:gd name="connsiteX41" fmla="*/ 279352 w 300829"/>
              <a:gd name="connsiteY41" fmla="*/ 108329 h 344444"/>
              <a:gd name="connsiteX42" fmla="*/ 150421 w 300829"/>
              <a:gd name="connsiteY42" fmla="*/ 139921 h 344444"/>
              <a:gd name="connsiteX43" fmla="*/ 21477 w 300829"/>
              <a:gd name="connsiteY43" fmla="*/ 108329 h 344444"/>
              <a:gd name="connsiteX44" fmla="*/ 150421 w 300829"/>
              <a:gd name="connsiteY44" fmla="*/ 21529 h 344444"/>
              <a:gd name="connsiteX45" fmla="*/ 21477 w 300829"/>
              <a:gd name="connsiteY45" fmla="*/ 69960 h 344444"/>
              <a:gd name="connsiteX46" fmla="*/ 150421 w 300829"/>
              <a:gd name="connsiteY46" fmla="*/ 118408 h 344444"/>
              <a:gd name="connsiteX47" fmla="*/ 279352 w 300829"/>
              <a:gd name="connsiteY47" fmla="*/ 69960 h 344444"/>
              <a:gd name="connsiteX48" fmla="*/ 150421 w 300829"/>
              <a:gd name="connsiteY48" fmla="*/ 21529 h 344444"/>
              <a:gd name="connsiteX49" fmla="*/ 150421 w 300829"/>
              <a:gd name="connsiteY49" fmla="*/ 0 h 344444"/>
              <a:gd name="connsiteX50" fmla="*/ 300829 w 300829"/>
              <a:gd name="connsiteY50" fmla="*/ 69960 h 344444"/>
              <a:gd name="connsiteX51" fmla="*/ 300829 w 300829"/>
              <a:gd name="connsiteY51" fmla="*/ 274484 h 344444"/>
              <a:gd name="connsiteX52" fmla="*/ 150421 w 300829"/>
              <a:gd name="connsiteY52" fmla="*/ 344444 h 344444"/>
              <a:gd name="connsiteX53" fmla="*/ 0 w 300829"/>
              <a:gd name="connsiteY53" fmla="*/ 274484 h 344444"/>
              <a:gd name="connsiteX54" fmla="*/ 0 w 300829"/>
              <a:gd name="connsiteY54" fmla="*/ 69960 h 344444"/>
              <a:gd name="connsiteX55" fmla="*/ 150421 w 300829"/>
              <a:gd name="connsiteY55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00829" h="344444">
                <a:moveTo>
                  <a:pt x="246602" y="268410"/>
                </a:moveTo>
                <a:cubicBezTo>
                  <a:pt x="252474" y="268410"/>
                  <a:pt x="257227" y="273412"/>
                  <a:pt x="257227" y="279594"/>
                </a:cubicBezTo>
                <a:cubicBezTo>
                  <a:pt x="257227" y="285775"/>
                  <a:pt x="252474" y="290777"/>
                  <a:pt x="246602" y="290777"/>
                </a:cubicBezTo>
                <a:cubicBezTo>
                  <a:pt x="240729" y="290777"/>
                  <a:pt x="235977" y="285775"/>
                  <a:pt x="235977" y="279594"/>
                </a:cubicBezTo>
                <a:cubicBezTo>
                  <a:pt x="235977" y="273412"/>
                  <a:pt x="240729" y="268410"/>
                  <a:pt x="246602" y="268410"/>
                </a:cubicBezTo>
                <a:close/>
                <a:moveTo>
                  <a:pt x="21477" y="234265"/>
                </a:moveTo>
                <a:lnTo>
                  <a:pt x="21477" y="274484"/>
                </a:lnTo>
                <a:cubicBezTo>
                  <a:pt x="21477" y="301227"/>
                  <a:pt x="79208" y="322915"/>
                  <a:pt x="150421" y="322915"/>
                </a:cubicBezTo>
                <a:cubicBezTo>
                  <a:pt x="221621" y="322915"/>
                  <a:pt x="279352" y="301227"/>
                  <a:pt x="279352" y="274484"/>
                </a:cubicBezTo>
                <a:cubicBezTo>
                  <a:pt x="279352" y="274484"/>
                  <a:pt x="279352" y="234265"/>
                  <a:pt x="279352" y="234265"/>
                </a:cubicBezTo>
                <a:cubicBezTo>
                  <a:pt x="257151" y="257181"/>
                  <a:pt x="203584" y="269110"/>
                  <a:pt x="150421" y="269110"/>
                </a:cubicBezTo>
                <a:cubicBezTo>
                  <a:pt x="97245" y="269110"/>
                  <a:pt x="43678" y="257181"/>
                  <a:pt x="21477" y="234265"/>
                </a:cubicBezTo>
                <a:close/>
                <a:moveTo>
                  <a:pt x="246602" y="205781"/>
                </a:moveTo>
                <a:cubicBezTo>
                  <a:pt x="252474" y="205781"/>
                  <a:pt x="257227" y="210283"/>
                  <a:pt x="257227" y="215847"/>
                </a:cubicBezTo>
                <a:cubicBezTo>
                  <a:pt x="257227" y="221410"/>
                  <a:pt x="252474" y="225911"/>
                  <a:pt x="246602" y="225911"/>
                </a:cubicBezTo>
                <a:cubicBezTo>
                  <a:pt x="240729" y="225911"/>
                  <a:pt x="235977" y="221410"/>
                  <a:pt x="235977" y="215847"/>
                </a:cubicBezTo>
                <a:cubicBezTo>
                  <a:pt x="235977" y="210283"/>
                  <a:pt x="240729" y="205781"/>
                  <a:pt x="246602" y="205781"/>
                </a:cubicBezTo>
                <a:close/>
                <a:moveTo>
                  <a:pt x="21477" y="169679"/>
                </a:moveTo>
                <a:lnTo>
                  <a:pt x="21477" y="209897"/>
                </a:lnTo>
                <a:lnTo>
                  <a:pt x="21519" y="209897"/>
                </a:lnTo>
                <a:cubicBezTo>
                  <a:pt x="21519" y="210009"/>
                  <a:pt x="21477" y="210137"/>
                  <a:pt x="21477" y="210232"/>
                </a:cubicBezTo>
                <a:cubicBezTo>
                  <a:pt x="21477" y="236816"/>
                  <a:pt x="79208" y="258345"/>
                  <a:pt x="150421" y="258345"/>
                </a:cubicBezTo>
                <a:cubicBezTo>
                  <a:pt x="221621" y="258345"/>
                  <a:pt x="279352" y="236816"/>
                  <a:pt x="279352" y="210232"/>
                </a:cubicBezTo>
                <a:cubicBezTo>
                  <a:pt x="279352" y="210137"/>
                  <a:pt x="279310" y="210009"/>
                  <a:pt x="279310" y="209897"/>
                </a:cubicBezTo>
                <a:lnTo>
                  <a:pt x="279352" y="209897"/>
                </a:lnTo>
                <a:cubicBezTo>
                  <a:pt x="279352" y="209897"/>
                  <a:pt x="279352" y="169679"/>
                  <a:pt x="279352" y="169679"/>
                </a:cubicBezTo>
                <a:cubicBezTo>
                  <a:pt x="257151" y="192595"/>
                  <a:pt x="203584" y="204523"/>
                  <a:pt x="150421" y="204523"/>
                </a:cubicBezTo>
                <a:cubicBezTo>
                  <a:pt x="97245" y="204523"/>
                  <a:pt x="43678" y="192595"/>
                  <a:pt x="21477" y="169679"/>
                </a:cubicBezTo>
                <a:close/>
                <a:moveTo>
                  <a:pt x="246602" y="140915"/>
                </a:moveTo>
                <a:cubicBezTo>
                  <a:pt x="252474" y="140915"/>
                  <a:pt x="257227" y="145417"/>
                  <a:pt x="257227" y="150981"/>
                </a:cubicBezTo>
                <a:cubicBezTo>
                  <a:pt x="257227" y="156544"/>
                  <a:pt x="252474" y="161045"/>
                  <a:pt x="246602" y="161045"/>
                </a:cubicBezTo>
                <a:cubicBezTo>
                  <a:pt x="240729" y="161045"/>
                  <a:pt x="235977" y="156544"/>
                  <a:pt x="235977" y="150981"/>
                </a:cubicBezTo>
                <a:cubicBezTo>
                  <a:pt x="235977" y="145417"/>
                  <a:pt x="240729" y="140915"/>
                  <a:pt x="246602" y="140915"/>
                </a:cubicBezTo>
                <a:close/>
                <a:moveTo>
                  <a:pt x="21477" y="108329"/>
                </a:moveTo>
                <a:lnTo>
                  <a:pt x="21477" y="145311"/>
                </a:lnTo>
                <a:lnTo>
                  <a:pt x="21519" y="145311"/>
                </a:lnTo>
                <a:cubicBezTo>
                  <a:pt x="21519" y="145423"/>
                  <a:pt x="21477" y="145550"/>
                  <a:pt x="21477" y="145646"/>
                </a:cubicBezTo>
                <a:cubicBezTo>
                  <a:pt x="21477" y="172230"/>
                  <a:pt x="79208" y="193759"/>
                  <a:pt x="150421" y="193759"/>
                </a:cubicBezTo>
                <a:cubicBezTo>
                  <a:pt x="221621" y="193759"/>
                  <a:pt x="279352" y="172230"/>
                  <a:pt x="279352" y="145646"/>
                </a:cubicBezTo>
                <a:cubicBezTo>
                  <a:pt x="279352" y="145550"/>
                  <a:pt x="279310" y="145423"/>
                  <a:pt x="279310" y="145311"/>
                </a:cubicBezTo>
                <a:lnTo>
                  <a:pt x="279352" y="145311"/>
                </a:lnTo>
                <a:cubicBezTo>
                  <a:pt x="279352" y="145311"/>
                  <a:pt x="279352" y="108329"/>
                  <a:pt x="279352" y="108329"/>
                </a:cubicBezTo>
                <a:cubicBezTo>
                  <a:pt x="251190" y="129810"/>
                  <a:pt x="199559" y="139921"/>
                  <a:pt x="150421" y="139921"/>
                </a:cubicBezTo>
                <a:cubicBezTo>
                  <a:pt x="101270" y="139921"/>
                  <a:pt x="49639" y="129810"/>
                  <a:pt x="21477" y="108329"/>
                </a:cubicBezTo>
                <a:close/>
                <a:moveTo>
                  <a:pt x="150421" y="21529"/>
                </a:moveTo>
                <a:cubicBezTo>
                  <a:pt x="79208" y="21529"/>
                  <a:pt x="21477" y="43201"/>
                  <a:pt x="21477" y="69960"/>
                </a:cubicBezTo>
                <a:cubicBezTo>
                  <a:pt x="21477" y="96704"/>
                  <a:pt x="79208" y="118408"/>
                  <a:pt x="150421" y="118408"/>
                </a:cubicBezTo>
                <a:cubicBezTo>
                  <a:pt x="221621" y="118408"/>
                  <a:pt x="279352" y="96704"/>
                  <a:pt x="279352" y="69960"/>
                </a:cubicBezTo>
                <a:cubicBezTo>
                  <a:pt x="279352" y="43201"/>
                  <a:pt x="221621" y="21529"/>
                  <a:pt x="150421" y="21529"/>
                </a:cubicBezTo>
                <a:close/>
                <a:moveTo>
                  <a:pt x="150421" y="0"/>
                </a:moveTo>
                <a:cubicBezTo>
                  <a:pt x="222861" y="0"/>
                  <a:pt x="300829" y="21879"/>
                  <a:pt x="300829" y="69960"/>
                </a:cubicBezTo>
                <a:lnTo>
                  <a:pt x="300829" y="274484"/>
                </a:lnTo>
                <a:cubicBezTo>
                  <a:pt x="300829" y="322549"/>
                  <a:pt x="222861" y="344444"/>
                  <a:pt x="150421" y="344444"/>
                </a:cubicBezTo>
                <a:cubicBezTo>
                  <a:pt x="77968" y="344444"/>
                  <a:pt x="0" y="322549"/>
                  <a:pt x="0" y="274484"/>
                </a:cubicBezTo>
                <a:lnTo>
                  <a:pt x="0" y="69960"/>
                </a:lnTo>
                <a:cubicBezTo>
                  <a:pt x="0" y="21879"/>
                  <a:pt x="77968" y="0"/>
                  <a:pt x="15042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0" name="稻壳儿春秋广告/盗版必究        原创来源：http://chn.docer.com/works?userid=199329941#!/work_time"/>
          <p:cNvSpPr/>
          <p:nvPr/>
        </p:nvSpPr>
        <p:spPr bwMode="auto">
          <a:xfrm>
            <a:off x="8212344" y="2308331"/>
            <a:ext cx="464557" cy="464554"/>
          </a:xfrm>
          <a:custGeom>
            <a:avLst/>
            <a:gdLst>
              <a:gd name="connsiteX0" fmla="*/ 162234 w 344460"/>
              <a:gd name="connsiteY0" fmla="*/ 238280 h 344458"/>
              <a:gd name="connsiteX1" fmla="*/ 162256 w 344460"/>
              <a:gd name="connsiteY1" fmla="*/ 238280 h 344458"/>
              <a:gd name="connsiteX2" fmla="*/ 169520 w 344460"/>
              <a:gd name="connsiteY2" fmla="*/ 238629 h 344458"/>
              <a:gd name="connsiteX3" fmla="*/ 169520 w 344460"/>
              <a:gd name="connsiteY3" fmla="*/ 246134 h 344458"/>
              <a:gd name="connsiteX4" fmla="*/ 168969 w 344460"/>
              <a:gd name="connsiteY4" fmla="*/ 246567 h 344458"/>
              <a:gd name="connsiteX5" fmla="*/ 168989 w 344460"/>
              <a:gd name="connsiteY5" fmla="*/ 246587 h 344458"/>
              <a:gd name="connsiteX6" fmla="*/ 150370 w 344460"/>
              <a:gd name="connsiteY6" fmla="*/ 262193 h 344458"/>
              <a:gd name="connsiteX7" fmla="*/ 135592 w 344460"/>
              <a:gd name="connsiteY7" fmla="*/ 278913 h 344458"/>
              <a:gd name="connsiteX8" fmla="*/ 128651 w 344460"/>
              <a:gd name="connsiteY8" fmla="*/ 288172 h 344458"/>
              <a:gd name="connsiteX9" fmla="*/ 127849 w 344460"/>
              <a:gd name="connsiteY9" fmla="*/ 289225 h 344458"/>
              <a:gd name="connsiteX10" fmla="*/ 120139 w 344460"/>
              <a:gd name="connsiteY10" fmla="*/ 289225 h 344458"/>
              <a:gd name="connsiteX11" fmla="*/ 119424 w 344460"/>
              <a:gd name="connsiteY11" fmla="*/ 282592 h 344458"/>
              <a:gd name="connsiteX12" fmla="*/ 119402 w 344460"/>
              <a:gd name="connsiteY12" fmla="*/ 282572 h 344458"/>
              <a:gd name="connsiteX13" fmla="*/ 126815 w 344460"/>
              <a:gd name="connsiteY13" fmla="*/ 272692 h 344458"/>
              <a:gd name="connsiteX14" fmla="*/ 142687 w 344460"/>
              <a:gd name="connsiteY14" fmla="*/ 254711 h 344458"/>
              <a:gd name="connsiteX15" fmla="*/ 162234 w 344460"/>
              <a:gd name="connsiteY15" fmla="*/ 238280 h 344458"/>
              <a:gd name="connsiteX16" fmla="*/ 194097 w 344460"/>
              <a:gd name="connsiteY16" fmla="*/ 167098 h 344458"/>
              <a:gd name="connsiteX17" fmla="*/ 188886 w 344460"/>
              <a:gd name="connsiteY17" fmla="*/ 168604 h 344458"/>
              <a:gd name="connsiteX18" fmla="*/ 184004 w 344460"/>
              <a:gd name="connsiteY18" fmla="*/ 170736 h 344458"/>
              <a:gd name="connsiteX19" fmla="*/ 202030 w 344460"/>
              <a:gd name="connsiteY19" fmla="*/ 190289 h 344458"/>
              <a:gd name="connsiteX20" fmla="*/ 205400 w 344460"/>
              <a:gd name="connsiteY20" fmla="*/ 185541 h 344458"/>
              <a:gd name="connsiteX21" fmla="*/ 207331 w 344460"/>
              <a:gd name="connsiteY21" fmla="*/ 180186 h 344458"/>
              <a:gd name="connsiteX22" fmla="*/ 207180 w 344460"/>
              <a:gd name="connsiteY22" fmla="*/ 174961 h 344458"/>
              <a:gd name="connsiteX23" fmla="*/ 204324 w 344460"/>
              <a:gd name="connsiteY23" fmla="*/ 170195 h 344458"/>
              <a:gd name="connsiteX24" fmla="*/ 199398 w 344460"/>
              <a:gd name="connsiteY24" fmla="*/ 167330 h 344458"/>
              <a:gd name="connsiteX25" fmla="*/ 194097 w 344460"/>
              <a:gd name="connsiteY25" fmla="*/ 167098 h 344458"/>
              <a:gd name="connsiteX26" fmla="*/ 149226 w 344460"/>
              <a:gd name="connsiteY26" fmla="*/ 143075 h 344458"/>
              <a:gd name="connsiteX27" fmla="*/ 145740 w 344460"/>
              <a:gd name="connsiteY27" fmla="*/ 148095 h 344458"/>
              <a:gd name="connsiteX28" fmla="*/ 144283 w 344460"/>
              <a:gd name="connsiteY28" fmla="*/ 153070 h 344458"/>
              <a:gd name="connsiteX29" fmla="*/ 144694 w 344460"/>
              <a:gd name="connsiteY29" fmla="*/ 157545 h 344458"/>
              <a:gd name="connsiteX30" fmla="*/ 146789 w 344460"/>
              <a:gd name="connsiteY30" fmla="*/ 160996 h 344458"/>
              <a:gd name="connsiteX31" fmla="*/ 154796 w 344460"/>
              <a:gd name="connsiteY31" fmla="*/ 164111 h 344458"/>
              <a:gd name="connsiteX32" fmla="*/ 165524 w 344460"/>
              <a:gd name="connsiteY32" fmla="*/ 160513 h 344458"/>
              <a:gd name="connsiteX33" fmla="*/ 149226 w 344460"/>
              <a:gd name="connsiteY33" fmla="*/ 143075 h 344458"/>
              <a:gd name="connsiteX34" fmla="*/ 172394 w 344460"/>
              <a:gd name="connsiteY34" fmla="*/ 118927 h 344458"/>
              <a:gd name="connsiteX35" fmla="*/ 180647 w 344460"/>
              <a:gd name="connsiteY35" fmla="*/ 123674 h 344458"/>
              <a:gd name="connsiteX36" fmla="*/ 183105 w 344460"/>
              <a:gd name="connsiteY36" fmla="*/ 129839 h 344458"/>
              <a:gd name="connsiteX37" fmla="*/ 180573 w 344460"/>
              <a:gd name="connsiteY37" fmla="*/ 135006 h 344458"/>
              <a:gd name="connsiteX38" fmla="*/ 175496 w 344460"/>
              <a:gd name="connsiteY38" fmla="*/ 136280 h 344458"/>
              <a:gd name="connsiteX39" fmla="*/ 169253 w 344460"/>
              <a:gd name="connsiteY39" fmla="*/ 134859 h 344458"/>
              <a:gd name="connsiteX40" fmla="*/ 162258 w 344460"/>
              <a:gd name="connsiteY40" fmla="*/ 134148 h 344458"/>
              <a:gd name="connsiteX41" fmla="*/ 154705 w 344460"/>
              <a:gd name="connsiteY41" fmla="*/ 137764 h 344458"/>
              <a:gd name="connsiteX42" fmla="*/ 172005 w 344460"/>
              <a:gd name="connsiteY42" fmla="*/ 156959 h 344458"/>
              <a:gd name="connsiteX43" fmla="*/ 182867 w 344460"/>
              <a:gd name="connsiteY43" fmla="*/ 152274 h 344458"/>
              <a:gd name="connsiteX44" fmla="*/ 193596 w 344460"/>
              <a:gd name="connsiteY44" fmla="*/ 149829 h 344458"/>
              <a:gd name="connsiteX45" fmla="*/ 204207 w 344460"/>
              <a:gd name="connsiteY45" fmla="*/ 150956 h 344458"/>
              <a:gd name="connsiteX46" fmla="*/ 214763 w 344460"/>
              <a:gd name="connsiteY46" fmla="*/ 156856 h 344458"/>
              <a:gd name="connsiteX47" fmla="*/ 221162 w 344460"/>
              <a:gd name="connsiteY47" fmla="*/ 165090 h 344458"/>
              <a:gd name="connsiteX48" fmla="*/ 222432 w 344460"/>
              <a:gd name="connsiteY48" fmla="*/ 175171 h 344458"/>
              <a:gd name="connsiteX49" fmla="*/ 219023 w 344460"/>
              <a:gd name="connsiteY49" fmla="*/ 186941 h 344458"/>
              <a:gd name="connsiteX50" fmla="*/ 211332 w 344460"/>
              <a:gd name="connsiteY50" fmla="*/ 199108 h 344458"/>
              <a:gd name="connsiteX51" fmla="*/ 216984 w 344460"/>
              <a:gd name="connsiteY51" fmla="*/ 203878 h 344458"/>
              <a:gd name="connsiteX52" fmla="*/ 218327 w 344460"/>
              <a:gd name="connsiteY52" fmla="*/ 206493 h 344458"/>
              <a:gd name="connsiteX53" fmla="*/ 217316 w 344460"/>
              <a:gd name="connsiteY53" fmla="*/ 209627 h 344458"/>
              <a:gd name="connsiteX54" fmla="*/ 214430 w 344460"/>
              <a:gd name="connsiteY54" fmla="*/ 211133 h 344458"/>
              <a:gd name="connsiteX55" fmla="*/ 211492 w 344460"/>
              <a:gd name="connsiteY55" fmla="*/ 210190 h 344458"/>
              <a:gd name="connsiteX56" fmla="*/ 205858 w 344460"/>
              <a:gd name="connsiteY56" fmla="*/ 204964 h 344458"/>
              <a:gd name="connsiteX57" fmla="*/ 194058 w 344460"/>
              <a:gd name="connsiteY57" fmla="*/ 212908 h 344458"/>
              <a:gd name="connsiteX58" fmla="*/ 182794 w 344460"/>
              <a:gd name="connsiteY58" fmla="*/ 214665 h 344458"/>
              <a:gd name="connsiteX59" fmla="*/ 173129 w 344460"/>
              <a:gd name="connsiteY59" fmla="*/ 212219 h 344458"/>
              <a:gd name="connsiteX60" fmla="*/ 166068 w 344460"/>
              <a:gd name="connsiteY60" fmla="*/ 207097 h 344458"/>
              <a:gd name="connsiteX61" fmla="*/ 163342 w 344460"/>
              <a:gd name="connsiteY61" fmla="*/ 201035 h 344458"/>
              <a:gd name="connsiteX62" fmla="*/ 165982 w 344460"/>
              <a:gd name="connsiteY62" fmla="*/ 195724 h 344458"/>
              <a:gd name="connsiteX63" fmla="*/ 170726 w 344460"/>
              <a:gd name="connsiteY63" fmla="*/ 193570 h 344458"/>
              <a:gd name="connsiteX64" fmla="*/ 174995 w 344460"/>
              <a:gd name="connsiteY64" fmla="*/ 194656 h 344458"/>
              <a:gd name="connsiteX65" fmla="*/ 179234 w 344460"/>
              <a:gd name="connsiteY65" fmla="*/ 197164 h 344458"/>
              <a:gd name="connsiteX66" fmla="*/ 183878 w 344460"/>
              <a:gd name="connsiteY66" fmla="*/ 199403 h 344458"/>
              <a:gd name="connsiteX67" fmla="*/ 189478 w 344460"/>
              <a:gd name="connsiteY67" fmla="*/ 199506 h 344458"/>
              <a:gd name="connsiteX68" fmla="*/ 196581 w 344460"/>
              <a:gd name="connsiteY68" fmla="*/ 195537 h 344458"/>
              <a:gd name="connsiteX69" fmla="*/ 177544 w 344460"/>
              <a:gd name="connsiteY69" fmla="*/ 174250 h 344458"/>
              <a:gd name="connsiteX70" fmla="*/ 155297 w 344460"/>
              <a:gd name="connsiteY70" fmla="*/ 180982 h 344458"/>
              <a:gd name="connsiteX71" fmla="*/ 137405 w 344460"/>
              <a:gd name="connsiteY71" fmla="*/ 175421 h 344458"/>
              <a:gd name="connsiteX72" fmla="*/ 131028 w 344460"/>
              <a:gd name="connsiteY72" fmla="*/ 166932 h 344458"/>
              <a:gd name="connsiteX73" fmla="*/ 129900 w 344460"/>
              <a:gd name="connsiteY73" fmla="*/ 156584 h 344458"/>
              <a:gd name="connsiteX74" fmla="*/ 133175 w 344460"/>
              <a:gd name="connsiteY74" fmla="*/ 145176 h 344458"/>
              <a:gd name="connsiteX75" fmla="*/ 139954 w 344460"/>
              <a:gd name="connsiteY75" fmla="*/ 134358 h 344458"/>
              <a:gd name="connsiteX76" fmla="*/ 137863 w 344460"/>
              <a:gd name="connsiteY76" fmla="*/ 132579 h 344458"/>
              <a:gd name="connsiteX77" fmla="*/ 136502 w 344460"/>
              <a:gd name="connsiteY77" fmla="*/ 129883 h 344458"/>
              <a:gd name="connsiteX78" fmla="*/ 137487 w 344460"/>
              <a:gd name="connsiteY78" fmla="*/ 126830 h 344458"/>
              <a:gd name="connsiteX79" fmla="*/ 140416 w 344460"/>
              <a:gd name="connsiteY79" fmla="*/ 125409 h 344458"/>
              <a:gd name="connsiteX80" fmla="*/ 143311 w 344460"/>
              <a:gd name="connsiteY80" fmla="*/ 126473 h 344458"/>
              <a:gd name="connsiteX81" fmla="*/ 145407 w 344460"/>
              <a:gd name="connsiteY81" fmla="*/ 128440 h 344458"/>
              <a:gd name="connsiteX82" fmla="*/ 152743 w 344460"/>
              <a:gd name="connsiteY82" fmla="*/ 123004 h 344458"/>
              <a:gd name="connsiteX83" fmla="*/ 162422 w 344460"/>
              <a:gd name="connsiteY83" fmla="*/ 119155 h 344458"/>
              <a:gd name="connsiteX84" fmla="*/ 172394 w 344460"/>
              <a:gd name="connsiteY84" fmla="*/ 118927 h 344458"/>
              <a:gd name="connsiteX85" fmla="*/ 216513 w 344460"/>
              <a:gd name="connsiteY85" fmla="*/ 55285 h 344458"/>
              <a:gd name="connsiteX86" fmla="*/ 224301 w 344460"/>
              <a:gd name="connsiteY86" fmla="*/ 55285 h 344458"/>
              <a:gd name="connsiteX87" fmla="*/ 224588 w 344460"/>
              <a:gd name="connsiteY87" fmla="*/ 62701 h 344458"/>
              <a:gd name="connsiteX88" fmla="*/ 224611 w 344460"/>
              <a:gd name="connsiteY88" fmla="*/ 62722 h 344458"/>
              <a:gd name="connsiteX89" fmla="*/ 217139 w 344460"/>
              <a:gd name="connsiteY89" fmla="*/ 72895 h 344458"/>
              <a:gd name="connsiteX90" fmla="*/ 201181 w 344460"/>
              <a:gd name="connsiteY90" fmla="*/ 91310 h 344458"/>
              <a:gd name="connsiteX91" fmla="*/ 181528 w 344460"/>
              <a:gd name="connsiteY91" fmla="*/ 108157 h 344458"/>
              <a:gd name="connsiteX92" fmla="*/ 181495 w 344460"/>
              <a:gd name="connsiteY92" fmla="*/ 108136 h 344458"/>
              <a:gd name="connsiteX93" fmla="*/ 173854 w 344460"/>
              <a:gd name="connsiteY93" fmla="*/ 107988 h 344458"/>
              <a:gd name="connsiteX94" fmla="*/ 173854 w 344460"/>
              <a:gd name="connsiteY94" fmla="*/ 100232 h 344458"/>
              <a:gd name="connsiteX95" fmla="*/ 175139 w 344460"/>
              <a:gd name="connsiteY95" fmla="*/ 99301 h 344458"/>
              <a:gd name="connsiteX96" fmla="*/ 193458 w 344460"/>
              <a:gd name="connsiteY96" fmla="*/ 83640 h 344458"/>
              <a:gd name="connsiteX97" fmla="*/ 208301 w 344460"/>
              <a:gd name="connsiteY97" fmla="*/ 66495 h 344458"/>
              <a:gd name="connsiteX98" fmla="*/ 215565 w 344460"/>
              <a:gd name="connsiteY98" fmla="*/ 56620 h 344458"/>
              <a:gd name="connsiteX99" fmla="*/ 216513 w 344460"/>
              <a:gd name="connsiteY99" fmla="*/ 55285 h 344458"/>
              <a:gd name="connsiteX100" fmla="*/ 215291 w 344460"/>
              <a:gd name="connsiteY100" fmla="*/ 21531 h 344458"/>
              <a:gd name="connsiteX101" fmla="*/ 21519 w 344460"/>
              <a:gd name="connsiteY101" fmla="*/ 215285 h 344458"/>
              <a:gd name="connsiteX102" fmla="*/ 129168 w 344460"/>
              <a:gd name="connsiteY102" fmla="*/ 322927 h 344458"/>
              <a:gd name="connsiteX103" fmla="*/ 322941 w 344460"/>
              <a:gd name="connsiteY103" fmla="*/ 129174 h 344458"/>
              <a:gd name="connsiteX104" fmla="*/ 215291 w 344460"/>
              <a:gd name="connsiteY104" fmla="*/ 21531 h 344458"/>
              <a:gd name="connsiteX105" fmla="*/ 210115 w 344460"/>
              <a:gd name="connsiteY105" fmla="*/ 625 h 344458"/>
              <a:gd name="connsiteX106" fmla="*/ 230516 w 344460"/>
              <a:gd name="connsiteY106" fmla="*/ 6309 h 344458"/>
              <a:gd name="connsiteX107" fmla="*/ 338166 w 344460"/>
              <a:gd name="connsiteY107" fmla="*/ 113952 h 344458"/>
              <a:gd name="connsiteX108" fmla="*/ 343503 w 344460"/>
              <a:gd name="connsiteY108" fmla="*/ 135516 h 344458"/>
              <a:gd name="connsiteX109" fmla="*/ 307025 w 344460"/>
              <a:gd name="connsiteY109" fmla="*/ 195278 h 344458"/>
              <a:gd name="connsiteX110" fmla="*/ 236866 w 344460"/>
              <a:gd name="connsiteY110" fmla="*/ 244684 h 344458"/>
              <a:gd name="connsiteX111" fmla="*/ 175534 w 344460"/>
              <a:gd name="connsiteY111" fmla="*/ 287250 h 344458"/>
              <a:gd name="connsiteX112" fmla="*/ 149747 w 344460"/>
              <a:gd name="connsiteY112" fmla="*/ 329286 h 344458"/>
              <a:gd name="connsiteX113" fmla="*/ 144393 w 344460"/>
              <a:gd name="connsiteY113" fmla="*/ 338149 h 344458"/>
              <a:gd name="connsiteX114" fmla="*/ 134345 w 344460"/>
              <a:gd name="connsiteY114" fmla="*/ 343833 h 344458"/>
              <a:gd name="connsiteX115" fmla="*/ 113944 w 344460"/>
              <a:gd name="connsiteY115" fmla="*/ 338149 h 344458"/>
              <a:gd name="connsiteX116" fmla="*/ 6294 w 344460"/>
              <a:gd name="connsiteY116" fmla="*/ 230506 h 344458"/>
              <a:gd name="connsiteX117" fmla="*/ 957 w 344460"/>
              <a:gd name="connsiteY117" fmla="*/ 208910 h 344458"/>
              <a:gd name="connsiteX118" fmla="*/ 37435 w 344460"/>
              <a:gd name="connsiteY118" fmla="*/ 149164 h 344458"/>
              <a:gd name="connsiteX119" fmla="*/ 107610 w 344460"/>
              <a:gd name="connsiteY119" fmla="*/ 99774 h 344458"/>
              <a:gd name="connsiteX120" fmla="*/ 168926 w 344460"/>
              <a:gd name="connsiteY120" fmla="*/ 57192 h 344458"/>
              <a:gd name="connsiteX121" fmla="*/ 194729 w 344460"/>
              <a:gd name="connsiteY121" fmla="*/ 15156 h 344458"/>
              <a:gd name="connsiteX122" fmla="*/ 200067 w 344460"/>
              <a:gd name="connsiteY122" fmla="*/ 6309 h 344458"/>
              <a:gd name="connsiteX123" fmla="*/ 210115 w 344460"/>
              <a:gd name="connsiteY123" fmla="*/ 625 h 3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44460" h="344458">
                <a:moveTo>
                  <a:pt x="162234" y="238280"/>
                </a:moveTo>
                <a:lnTo>
                  <a:pt x="162256" y="238280"/>
                </a:lnTo>
                <a:cubicBezTo>
                  <a:pt x="164382" y="236606"/>
                  <a:pt x="167533" y="236688"/>
                  <a:pt x="169520" y="238629"/>
                </a:cubicBezTo>
                <a:cubicBezTo>
                  <a:pt x="171651" y="240708"/>
                  <a:pt x="171651" y="244065"/>
                  <a:pt x="169520" y="246134"/>
                </a:cubicBezTo>
                <a:cubicBezTo>
                  <a:pt x="169346" y="246298"/>
                  <a:pt x="169165" y="246422"/>
                  <a:pt x="168969" y="246567"/>
                </a:cubicBezTo>
                <a:lnTo>
                  <a:pt x="168989" y="246587"/>
                </a:lnTo>
                <a:cubicBezTo>
                  <a:pt x="162112" y="251673"/>
                  <a:pt x="156466" y="256261"/>
                  <a:pt x="150370" y="262193"/>
                </a:cubicBezTo>
                <a:cubicBezTo>
                  <a:pt x="144868" y="267545"/>
                  <a:pt x="139894" y="273186"/>
                  <a:pt x="135592" y="278913"/>
                </a:cubicBezTo>
                <a:lnTo>
                  <a:pt x="128651" y="288172"/>
                </a:lnTo>
                <a:cubicBezTo>
                  <a:pt x="128440" y="288544"/>
                  <a:pt x="128174" y="288896"/>
                  <a:pt x="127849" y="289225"/>
                </a:cubicBezTo>
                <a:cubicBezTo>
                  <a:pt x="125723" y="291294"/>
                  <a:pt x="122255" y="291294"/>
                  <a:pt x="120139" y="289225"/>
                </a:cubicBezTo>
                <a:cubicBezTo>
                  <a:pt x="118293" y="287428"/>
                  <a:pt x="118067" y="284658"/>
                  <a:pt x="119424" y="282592"/>
                </a:cubicBezTo>
                <a:lnTo>
                  <a:pt x="119402" y="282572"/>
                </a:lnTo>
                <a:lnTo>
                  <a:pt x="126815" y="272692"/>
                </a:lnTo>
                <a:cubicBezTo>
                  <a:pt x="131456" y="266512"/>
                  <a:pt x="136785" y="260456"/>
                  <a:pt x="142687" y="254711"/>
                </a:cubicBezTo>
                <a:cubicBezTo>
                  <a:pt x="148822" y="248716"/>
                  <a:pt x="155446" y="243364"/>
                  <a:pt x="162234" y="238280"/>
                </a:cubicBezTo>
                <a:close/>
                <a:moveTo>
                  <a:pt x="194097" y="167098"/>
                </a:moveTo>
                <a:cubicBezTo>
                  <a:pt x="192364" y="167393"/>
                  <a:pt x="190627" y="167871"/>
                  <a:pt x="188886" y="168604"/>
                </a:cubicBezTo>
                <a:cubicBezTo>
                  <a:pt x="187149" y="169337"/>
                  <a:pt x="185529" y="170048"/>
                  <a:pt x="184004" y="170736"/>
                </a:cubicBezTo>
                <a:cubicBezTo>
                  <a:pt x="190001" y="177576"/>
                  <a:pt x="196020" y="184223"/>
                  <a:pt x="202030" y="190289"/>
                </a:cubicBezTo>
                <a:cubicBezTo>
                  <a:pt x="203330" y="188907"/>
                  <a:pt x="204432" y="187316"/>
                  <a:pt x="205400" y="185541"/>
                </a:cubicBezTo>
                <a:cubicBezTo>
                  <a:pt x="206381" y="183744"/>
                  <a:pt x="207007" y="181965"/>
                  <a:pt x="207331" y="180186"/>
                </a:cubicBezTo>
                <a:cubicBezTo>
                  <a:pt x="207621" y="178412"/>
                  <a:pt x="207599" y="176677"/>
                  <a:pt x="207180" y="174961"/>
                </a:cubicBezTo>
                <a:cubicBezTo>
                  <a:pt x="206800" y="173280"/>
                  <a:pt x="205836" y="171697"/>
                  <a:pt x="204324" y="170195"/>
                </a:cubicBezTo>
                <a:cubicBezTo>
                  <a:pt x="202799" y="168711"/>
                  <a:pt x="201148" y="167768"/>
                  <a:pt x="199398" y="167330"/>
                </a:cubicBezTo>
                <a:cubicBezTo>
                  <a:pt x="197640" y="166910"/>
                  <a:pt x="195881" y="166829"/>
                  <a:pt x="194097" y="167098"/>
                </a:cubicBezTo>
                <a:close/>
                <a:moveTo>
                  <a:pt x="149226" y="143075"/>
                </a:moveTo>
                <a:cubicBezTo>
                  <a:pt x="147714" y="144707"/>
                  <a:pt x="146543" y="146401"/>
                  <a:pt x="145740" y="148095"/>
                </a:cubicBezTo>
                <a:cubicBezTo>
                  <a:pt x="144901" y="149789"/>
                  <a:pt x="144417" y="151461"/>
                  <a:pt x="144283" y="153070"/>
                </a:cubicBezTo>
                <a:cubicBezTo>
                  <a:pt x="144111" y="154702"/>
                  <a:pt x="144253" y="156186"/>
                  <a:pt x="144694" y="157545"/>
                </a:cubicBezTo>
                <a:cubicBezTo>
                  <a:pt x="145113" y="158904"/>
                  <a:pt x="145800" y="160053"/>
                  <a:pt x="146789" y="160996"/>
                </a:cubicBezTo>
                <a:cubicBezTo>
                  <a:pt x="149105" y="163231"/>
                  <a:pt x="151758" y="164237"/>
                  <a:pt x="154796" y="164111"/>
                </a:cubicBezTo>
                <a:cubicBezTo>
                  <a:pt x="157829" y="163982"/>
                  <a:pt x="161411" y="162770"/>
                  <a:pt x="165524" y="160513"/>
                </a:cubicBezTo>
                <a:cubicBezTo>
                  <a:pt x="160080" y="154389"/>
                  <a:pt x="154662" y="148470"/>
                  <a:pt x="149226" y="143075"/>
                </a:cubicBezTo>
                <a:close/>
                <a:moveTo>
                  <a:pt x="172394" y="118927"/>
                </a:moveTo>
                <a:cubicBezTo>
                  <a:pt x="175669" y="119513"/>
                  <a:pt x="178382" y="121091"/>
                  <a:pt x="180647" y="123674"/>
                </a:cubicBezTo>
                <a:cubicBezTo>
                  <a:pt x="182405" y="125682"/>
                  <a:pt x="183213" y="127729"/>
                  <a:pt x="183105" y="129839"/>
                </a:cubicBezTo>
                <a:cubicBezTo>
                  <a:pt x="182975" y="131931"/>
                  <a:pt x="182120" y="133665"/>
                  <a:pt x="180573" y="135006"/>
                </a:cubicBezTo>
                <a:cubicBezTo>
                  <a:pt x="179100" y="136240"/>
                  <a:pt x="177432" y="136656"/>
                  <a:pt x="175496" y="136280"/>
                </a:cubicBezTo>
                <a:cubicBezTo>
                  <a:pt x="173591" y="135905"/>
                  <a:pt x="171517" y="135422"/>
                  <a:pt x="169253" y="134859"/>
                </a:cubicBezTo>
                <a:cubicBezTo>
                  <a:pt x="167032" y="134296"/>
                  <a:pt x="164686" y="134045"/>
                  <a:pt x="162258" y="134148"/>
                </a:cubicBezTo>
                <a:cubicBezTo>
                  <a:pt x="159825" y="134233"/>
                  <a:pt x="157315" y="135422"/>
                  <a:pt x="154705" y="137764"/>
                </a:cubicBezTo>
                <a:cubicBezTo>
                  <a:pt x="160477" y="143839"/>
                  <a:pt x="166241" y="150352"/>
                  <a:pt x="172005" y="156959"/>
                </a:cubicBezTo>
                <a:cubicBezTo>
                  <a:pt x="175647" y="155202"/>
                  <a:pt x="179264" y="153678"/>
                  <a:pt x="182867" y="152274"/>
                </a:cubicBezTo>
                <a:cubicBezTo>
                  <a:pt x="186471" y="150893"/>
                  <a:pt x="190074" y="150102"/>
                  <a:pt x="193596" y="149829"/>
                </a:cubicBezTo>
                <a:cubicBezTo>
                  <a:pt x="197156" y="149579"/>
                  <a:pt x="200690" y="149977"/>
                  <a:pt x="204207" y="150956"/>
                </a:cubicBezTo>
                <a:cubicBezTo>
                  <a:pt x="207750" y="151939"/>
                  <a:pt x="211263" y="153928"/>
                  <a:pt x="214763" y="156856"/>
                </a:cubicBezTo>
                <a:cubicBezTo>
                  <a:pt x="217822" y="159382"/>
                  <a:pt x="219956" y="162019"/>
                  <a:pt x="221162" y="165090"/>
                </a:cubicBezTo>
                <a:cubicBezTo>
                  <a:pt x="222372" y="168126"/>
                  <a:pt x="222808" y="171469"/>
                  <a:pt x="222432" y="175171"/>
                </a:cubicBezTo>
                <a:cubicBezTo>
                  <a:pt x="222060" y="178850"/>
                  <a:pt x="220920" y="182824"/>
                  <a:pt x="219023" y="186941"/>
                </a:cubicBezTo>
                <a:cubicBezTo>
                  <a:pt x="217109" y="191040"/>
                  <a:pt x="214538" y="195179"/>
                  <a:pt x="211332" y="199108"/>
                </a:cubicBezTo>
                <a:cubicBezTo>
                  <a:pt x="213220" y="200785"/>
                  <a:pt x="215096" y="202372"/>
                  <a:pt x="216984" y="203878"/>
                </a:cubicBezTo>
                <a:cubicBezTo>
                  <a:pt x="217757" y="204504"/>
                  <a:pt x="218215" y="205362"/>
                  <a:pt x="218327" y="206493"/>
                </a:cubicBezTo>
                <a:cubicBezTo>
                  <a:pt x="218453" y="207597"/>
                  <a:pt x="218120" y="208666"/>
                  <a:pt x="217316" y="209627"/>
                </a:cubicBezTo>
                <a:cubicBezTo>
                  <a:pt x="216543" y="210570"/>
                  <a:pt x="215554" y="211093"/>
                  <a:pt x="214430" y="211133"/>
                </a:cubicBezTo>
                <a:cubicBezTo>
                  <a:pt x="213251" y="211218"/>
                  <a:pt x="212296" y="210883"/>
                  <a:pt x="211492" y="210190"/>
                </a:cubicBezTo>
                <a:cubicBezTo>
                  <a:pt x="209625" y="208518"/>
                  <a:pt x="207733" y="206784"/>
                  <a:pt x="205858" y="204964"/>
                </a:cubicBezTo>
                <a:cubicBezTo>
                  <a:pt x="201986" y="208853"/>
                  <a:pt x="198037" y="211468"/>
                  <a:pt x="194058" y="212908"/>
                </a:cubicBezTo>
                <a:cubicBezTo>
                  <a:pt x="190100" y="214374"/>
                  <a:pt x="186354" y="214919"/>
                  <a:pt x="182794" y="214665"/>
                </a:cubicBezTo>
                <a:cubicBezTo>
                  <a:pt x="179234" y="214437"/>
                  <a:pt x="176006" y="213578"/>
                  <a:pt x="173129" y="212219"/>
                </a:cubicBezTo>
                <a:cubicBezTo>
                  <a:pt x="170264" y="210860"/>
                  <a:pt x="167892" y="209148"/>
                  <a:pt x="166068" y="207097"/>
                </a:cubicBezTo>
                <a:cubicBezTo>
                  <a:pt x="164267" y="205049"/>
                  <a:pt x="163342" y="203020"/>
                  <a:pt x="163342" y="201035"/>
                </a:cubicBezTo>
                <a:cubicBezTo>
                  <a:pt x="163342" y="199028"/>
                  <a:pt x="164224" y="197249"/>
                  <a:pt x="165982" y="195724"/>
                </a:cubicBezTo>
                <a:cubicBezTo>
                  <a:pt x="167697" y="194258"/>
                  <a:pt x="169253" y="193548"/>
                  <a:pt x="170726" y="193570"/>
                </a:cubicBezTo>
                <a:cubicBezTo>
                  <a:pt x="172182" y="193592"/>
                  <a:pt x="173612" y="193968"/>
                  <a:pt x="174995" y="194656"/>
                </a:cubicBezTo>
                <a:cubicBezTo>
                  <a:pt x="176399" y="195349"/>
                  <a:pt x="177808" y="196185"/>
                  <a:pt x="179234" y="197164"/>
                </a:cubicBezTo>
                <a:cubicBezTo>
                  <a:pt x="180647" y="198129"/>
                  <a:pt x="182202" y="198880"/>
                  <a:pt x="183878" y="199403"/>
                </a:cubicBezTo>
                <a:cubicBezTo>
                  <a:pt x="185551" y="199904"/>
                  <a:pt x="187395" y="199949"/>
                  <a:pt x="189478" y="199506"/>
                </a:cubicBezTo>
                <a:cubicBezTo>
                  <a:pt x="191548" y="199091"/>
                  <a:pt x="193898" y="197794"/>
                  <a:pt x="196581" y="195537"/>
                </a:cubicBezTo>
                <a:cubicBezTo>
                  <a:pt x="190238" y="188800"/>
                  <a:pt x="183887" y="181545"/>
                  <a:pt x="177544" y="174250"/>
                </a:cubicBezTo>
                <a:cubicBezTo>
                  <a:pt x="169590" y="178514"/>
                  <a:pt x="162176" y="180566"/>
                  <a:pt x="155297" y="180982"/>
                </a:cubicBezTo>
                <a:cubicBezTo>
                  <a:pt x="148410" y="181380"/>
                  <a:pt x="142452" y="179601"/>
                  <a:pt x="137405" y="175421"/>
                </a:cubicBezTo>
                <a:cubicBezTo>
                  <a:pt x="134303" y="172851"/>
                  <a:pt x="132186" y="170133"/>
                  <a:pt x="131028" y="166932"/>
                </a:cubicBezTo>
                <a:cubicBezTo>
                  <a:pt x="129883" y="163754"/>
                  <a:pt x="129485" y="160325"/>
                  <a:pt x="129900" y="156584"/>
                </a:cubicBezTo>
                <a:cubicBezTo>
                  <a:pt x="130302" y="152860"/>
                  <a:pt x="131373" y="149034"/>
                  <a:pt x="133175" y="145176"/>
                </a:cubicBezTo>
                <a:cubicBezTo>
                  <a:pt x="134955" y="141318"/>
                  <a:pt x="137219" y="137662"/>
                  <a:pt x="139954" y="134358"/>
                </a:cubicBezTo>
                <a:cubicBezTo>
                  <a:pt x="139259" y="133750"/>
                  <a:pt x="138572" y="133165"/>
                  <a:pt x="137863" y="132579"/>
                </a:cubicBezTo>
                <a:cubicBezTo>
                  <a:pt x="137068" y="131908"/>
                  <a:pt x="136606" y="131032"/>
                  <a:pt x="136502" y="129883"/>
                </a:cubicBezTo>
                <a:cubicBezTo>
                  <a:pt x="136351" y="128775"/>
                  <a:pt x="136718" y="127729"/>
                  <a:pt x="137487" y="126830"/>
                </a:cubicBezTo>
                <a:cubicBezTo>
                  <a:pt x="138282" y="125909"/>
                  <a:pt x="139246" y="125409"/>
                  <a:pt x="140416" y="125409"/>
                </a:cubicBezTo>
                <a:cubicBezTo>
                  <a:pt x="141574" y="125386"/>
                  <a:pt x="142542" y="125762"/>
                  <a:pt x="143311" y="126473"/>
                </a:cubicBezTo>
                <a:cubicBezTo>
                  <a:pt x="144007" y="127121"/>
                  <a:pt x="144707" y="127782"/>
                  <a:pt x="145407" y="128440"/>
                </a:cubicBezTo>
                <a:cubicBezTo>
                  <a:pt x="147230" y="126643"/>
                  <a:pt x="149689" y="124801"/>
                  <a:pt x="152743" y="123004"/>
                </a:cubicBezTo>
                <a:cubicBezTo>
                  <a:pt x="155802" y="121207"/>
                  <a:pt x="159034" y="119928"/>
                  <a:pt x="162422" y="119155"/>
                </a:cubicBezTo>
                <a:cubicBezTo>
                  <a:pt x="165852" y="118413"/>
                  <a:pt x="169171" y="118364"/>
                  <a:pt x="172394" y="118927"/>
                </a:cubicBezTo>
                <a:close/>
                <a:moveTo>
                  <a:pt x="216513" y="55285"/>
                </a:moveTo>
                <a:cubicBezTo>
                  <a:pt x="218680" y="53145"/>
                  <a:pt x="222162" y="53145"/>
                  <a:pt x="224301" y="55285"/>
                </a:cubicBezTo>
                <a:cubicBezTo>
                  <a:pt x="226370" y="57319"/>
                  <a:pt x="226443" y="60540"/>
                  <a:pt x="224588" y="62701"/>
                </a:cubicBezTo>
                <a:lnTo>
                  <a:pt x="224611" y="62722"/>
                </a:lnTo>
                <a:lnTo>
                  <a:pt x="217139" y="72895"/>
                </a:lnTo>
                <a:cubicBezTo>
                  <a:pt x="212470" y="79232"/>
                  <a:pt x="207112" y="85419"/>
                  <a:pt x="201181" y="91310"/>
                </a:cubicBezTo>
                <a:cubicBezTo>
                  <a:pt x="195020" y="97425"/>
                  <a:pt x="188369" y="102944"/>
                  <a:pt x="181528" y="108157"/>
                </a:cubicBezTo>
                <a:lnTo>
                  <a:pt x="181495" y="108136"/>
                </a:lnTo>
                <a:cubicBezTo>
                  <a:pt x="179326" y="110130"/>
                  <a:pt x="175950" y="110086"/>
                  <a:pt x="173854" y="107988"/>
                </a:cubicBezTo>
                <a:cubicBezTo>
                  <a:pt x="171699" y="105849"/>
                  <a:pt x="171699" y="102374"/>
                  <a:pt x="173854" y="100232"/>
                </a:cubicBezTo>
                <a:cubicBezTo>
                  <a:pt x="174231" y="99831"/>
                  <a:pt x="174680" y="99554"/>
                  <a:pt x="175139" y="99301"/>
                </a:cubicBezTo>
                <a:cubicBezTo>
                  <a:pt x="181554" y="94425"/>
                  <a:pt x="187756" y="89318"/>
                  <a:pt x="193458" y="83640"/>
                </a:cubicBezTo>
                <a:cubicBezTo>
                  <a:pt x="198984" y="78150"/>
                  <a:pt x="203987" y="72386"/>
                  <a:pt x="208301" y="66495"/>
                </a:cubicBezTo>
                <a:lnTo>
                  <a:pt x="215565" y="56620"/>
                </a:lnTo>
                <a:cubicBezTo>
                  <a:pt x="215826" y="56153"/>
                  <a:pt x="216120" y="55686"/>
                  <a:pt x="216513" y="55285"/>
                </a:cubicBezTo>
                <a:close/>
                <a:moveTo>
                  <a:pt x="215291" y="21531"/>
                </a:moveTo>
                <a:cubicBezTo>
                  <a:pt x="184697" y="120567"/>
                  <a:pt x="52113" y="116248"/>
                  <a:pt x="21519" y="215285"/>
                </a:cubicBezTo>
                <a:cubicBezTo>
                  <a:pt x="57177" y="250930"/>
                  <a:pt x="93510" y="287282"/>
                  <a:pt x="129168" y="322927"/>
                </a:cubicBezTo>
                <a:cubicBezTo>
                  <a:pt x="159762" y="223891"/>
                  <a:pt x="292347" y="228194"/>
                  <a:pt x="322941" y="129174"/>
                </a:cubicBezTo>
                <a:cubicBezTo>
                  <a:pt x="287283" y="93528"/>
                  <a:pt x="250950" y="57160"/>
                  <a:pt x="215291" y="21531"/>
                </a:cubicBezTo>
                <a:close/>
                <a:moveTo>
                  <a:pt x="210115" y="625"/>
                </a:moveTo>
                <a:cubicBezTo>
                  <a:pt x="217446" y="-1173"/>
                  <a:pt x="225179" y="962"/>
                  <a:pt x="230516" y="6309"/>
                </a:cubicBezTo>
                <a:lnTo>
                  <a:pt x="338166" y="113952"/>
                </a:lnTo>
                <a:cubicBezTo>
                  <a:pt x="343809" y="119588"/>
                  <a:pt x="345851" y="127889"/>
                  <a:pt x="343503" y="135516"/>
                </a:cubicBezTo>
                <a:cubicBezTo>
                  <a:pt x="336526" y="158188"/>
                  <a:pt x="324565" y="177745"/>
                  <a:pt x="307025" y="195278"/>
                </a:cubicBezTo>
                <a:cubicBezTo>
                  <a:pt x="286399" y="215895"/>
                  <a:pt x="261223" y="230522"/>
                  <a:pt x="236866" y="244684"/>
                </a:cubicBezTo>
                <a:cubicBezTo>
                  <a:pt x="213893" y="258011"/>
                  <a:pt x="192189" y="270599"/>
                  <a:pt x="175534" y="287250"/>
                </a:cubicBezTo>
                <a:cubicBezTo>
                  <a:pt x="163058" y="299726"/>
                  <a:pt x="154618" y="313470"/>
                  <a:pt x="149747" y="329286"/>
                </a:cubicBezTo>
                <a:cubicBezTo>
                  <a:pt x="148686" y="332690"/>
                  <a:pt x="146837" y="335708"/>
                  <a:pt x="144393" y="338149"/>
                </a:cubicBezTo>
                <a:cubicBezTo>
                  <a:pt x="141660" y="340895"/>
                  <a:pt x="138220" y="342870"/>
                  <a:pt x="134345" y="343833"/>
                </a:cubicBezTo>
                <a:cubicBezTo>
                  <a:pt x="127014" y="345631"/>
                  <a:pt x="119281" y="343496"/>
                  <a:pt x="113944" y="338149"/>
                </a:cubicBezTo>
                <a:lnTo>
                  <a:pt x="6294" y="230506"/>
                </a:lnTo>
                <a:cubicBezTo>
                  <a:pt x="651" y="224854"/>
                  <a:pt x="-1391" y="216569"/>
                  <a:pt x="957" y="208910"/>
                </a:cubicBezTo>
                <a:cubicBezTo>
                  <a:pt x="7934" y="186254"/>
                  <a:pt x="19895" y="166714"/>
                  <a:pt x="37435" y="149164"/>
                </a:cubicBezTo>
                <a:cubicBezTo>
                  <a:pt x="58061" y="128547"/>
                  <a:pt x="83237" y="113904"/>
                  <a:pt x="107610" y="99774"/>
                </a:cubicBezTo>
                <a:cubicBezTo>
                  <a:pt x="130567" y="86447"/>
                  <a:pt x="152271" y="73827"/>
                  <a:pt x="168926" y="57192"/>
                </a:cubicBezTo>
                <a:cubicBezTo>
                  <a:pt x="181402" y="44716"/>
                  <a:pt x="189842" y="30972"/>
                  <a:pt x="194729" y="15156"/>
                </a:cubicBezTo>
                <a:cubicBezTo>
                  <a:pt x="195774" y="11768"/>
                  <a:pt x="197623" y="8750"/>
                  <a:pt x="200067" y="6309"/>
                </a:cubicBezTo>
                <a:cubicBezTo>
                  <a:pt x="202800" y="3563"/>
                  <a:pt x="206240" y="1572"/>
                  <a:pt x="210115" y="6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1" name="稻壳儿春秋广告/盗版必究        原创来源：http://chn.docer.com/works?userid=199329941#!/work_time"/>
          <p:cNvSpPr/>
          <p:nvPr/>
        </p:nvSpPr>
        <p:spPr bwMode="auto">
          <a:xfrm>
            <a:off x="7284749" y="2308331"/>
            <a:ext cx="464558" cy="464535"/>
          </a:xfrm>
          <a:custGeom>
            <a:avLst/>
            <a:gdLst>
              <a:gd name="connsiteX0" fmla="*/ 161495 w 344461"/>
              <a:gd name="connsiteY0" fmla="*/ 289538 h 344444"/>
              <a:gd name="connsiteX1" fmla="*/ 161495 w 344461"/>
              <a:gd name="connsiteY1" fmla="*/ 312167 h 344444"/>
              <a:gd name="connsiteX2" fmla="*/ 172231 w 344461"/>
              <a:gd name="connsiteY2" fmla="*/ 322915 h 344444"/>
              <a:gd name="connsiteX3" fmla="*/ 182968 w 344461"/>
              <a:gd name="connsiteY3" fmla="*/ 312167 h 344444"/>
              <a:gd name="connsiteX4" fmla="*/ 182968 w 344461"/>
              <a:gd name="connsiteY4" fmla="*/ 289538 h 344444"/>
              <a:gd name="connsiteX5" fmla="*/ 172231 w 344461"/>
              <a:gd name="connsiteY5" fmla="*/ 290638 h 344444"/>
              <a:gd name="connsiteX6" fmla="*/ 161495 w 344461"/>
              <a:gd name="connsiteY6" fmla="*/ 289538 h 344444"/>
              <a:gd name="connsiteX7" fmla="*/ 172231 w 344461"/>
              <a:gd name="connsiteY7" fmla="*/ 204523 h 344444"/>
              <a:gd name="connsiteX8" fmla="*/ 161495 w 344461"/>
              <a:gd name="connsiteY8" fmla="*/ 206485 h 344444"/>
              <a:gd name="connsiteX9" fmla="*/ 152916 w 344461"/>
              <a:gd name="connsiteY9" fmla="*/ 211109 h 344444"/>
              <a:gd name="connsiteX10" fmla="*/ 152811 w 344461"/>
              <a:gd name="connsiteY10" fmla="*/ 211205 h 344444"/>
              <a:gd name="connsiteX11" fmla="*/ 146195 w 344461"/>
              <a:gd name="connsiteY11" fmla="*/ 217951 h 344444"/>
              <a:gd name="connsiteX12" fmla="*/ 146041 w 344461"/>
              <a:gd name="connsiteY12" fmla="*/ 218110 h 344444"/>
              <a:gd name="connsiteX13" fmla="*/ 141985 w 344461"/>
              <a:gd name="connsiteY13" fmla="*/ 226068 h 344444"/>
              <a:gd name="connsiteX14" fmla="*/ 141473 w 344461"/>
              <a:gd name="connsiteY14" fmla="*/ 227742 h 344444"/>
              <a:gd name="connsiteX15" fmla="*/ 140022 w 344461"/>
              <a:gd name="connsiteY15" fmla="*/ 236816 h 344444"/>
              <a:gd name="connsiteX16" fmla="*/ 141473 w 344461"/>
              <a:gd name="connsiteY16" fmla="*/ 245843 h 344444"/>
              <a:gd name="connsiteX17" fmla="*/ 141985 w 344461"/>
              <a:gd name="connsiteY17" fmla="*/ 247549 h 344444"/>
              <a:gd name="connsiteX18" fmla="*/ 146041 w 344461"/>
              <a:gd name="connsiteY18" fmla="*/ 255475 h 344444"/>
              <a:gd name="connsiteX19" fmla="*/ 146195 w 344461"/>
              <a:gd name="connsiteY19" fmla="*/ 255650 h 344444"/>
              <a:gd name="connsiteX20" fmla="*/ 152811 w 344461"/>
              <a:gd name="connsiteY20" fmla="*/ 262396 h 344444"/>
              <a:gd name="connsiteX21" fmla="*/ 152916 w 344461"/>
              <a:gd name="connsiteY21" fmla="*/ 262475 h 344444"/>
              <a:gd name="connsiteX22" fmla="*/ 161495 w 344461"/>
              <a:gd name="connsiteY22" fmla="*/ 267100 h 344444"/>
              <a:gd name="connsiteX23" fmla="*/ 172231 w 344461"/>
              <a:gd name="connsiteY23" fmla="*/ 269110 h 344444"/>
              <a:gd name="connsiteX24" fmla="*/ 182968 w 344461"/>
              <a:gd name="connsiteY24" fmla="*/ 267100 h 344444"/>
              <a:gd name="connsiteX25" fmla="*/ 191547 w 344461"/>
              <a:gd name="connsiteY25" fmla="*/ 262475 h 344444"/>
              <a:gd name="connsiteX26" fmla="*/ 191641 w 344461"/>
              <a:gd name="connsiteY26" fmla="*/ 262396 h 344444"/>
              <a:gd name="connsiteX27" fmla="*/ 198267 w 344461"/>
              <a:gd name="connsiteY27" fmla="*/ 255650 h 344444"/>
              <a:gd name="connsiteX28" fmla="*/ 198406 w 344461"/>
              <a:gd name="connsiteY28" fmla="*/ 255475 h 344444"/>
              <a:gd name="connsiteX29" fmla="*/ 202467 w 344461"/>
              <a:gd name="connsiteY29" fmla="*/ 247549 h 344444"/>
              <a:gd name="connsiteX30" fmla="*/ 202989 w 344461"/>
              <a:gd name="connsiteY30" fmla="*/ 245843 h 344444"/>
              <a:gd name="connsiteX31" fmla="*/ 204440 w 344461"/>
              <a:gd name="connsiteY31" fmla="*/ 236816 h 344444"/>
              <a:gd name="connsiteX32" fmla="*/ 202989 w 344461"/>
              <a:gd name="connsiteY32" fmla="*/ 227742 h 344444"/>
              <a:gd name="connsiteX33" fmla="*/ 202467 w 344461"/>
              <a:gd name="connsiteY33" fmla="*/ 226068 h 344444"/>
              <a:gd name="connsiteX34" fmla="*/ 198406 w 344461"/>
              <a:gd name="connsiteY34" fmla="*/ 218110 h 344444"/>
              <a:gd name="connsiteX35" fmla="*/ 198267 w 344461"/>
              <a:gd name="connsiteY35" fmla="*/ 217951 h 344444"/>
              <a:gd name="connsiteX36" fmla="*/ 191641 w 344461"/>
              <a:gd name="connsiteY36" fmla="*/ 211205 h 344444"/>
              <a:gd name="connsiteX37" fmla="*/ 191547 w 344461"/>
              <a:gd name="connsiteY37" fmla="*/ 211109 h 344444"/>
              <a:gd name="connsiteX38" fmla="*/ 182968 w 344461"/>
              <a:gd name="connsiteY38" fmla="*/ 206485 h 344444"/>
              <a:gd name="connsiteX39" fmla="*/ 172231 w 344461"/>
              <a:gd name="connsiteY39" fmla="*/ 204523 h 344444"/>
              <a:gd name="connsiteX40" fmla="*/ 280043 w 344461"/>
              <a:gd name="connsiteY40" fmla="*/ 160365 h 344444"/>
              <a:gd name="connsiteX41" fmla="*/ 280043 w 344461"/>
              <a:gd name="connsiteY41" fmla="*/ 312167 h 344444"/>
              <a:gd name="connsiteX42" fmla="*/ 290779 w 344461"/>
              <a:gd name="connsiteY42" fmla="*/ 322915 h 344444"/>
              <a:gd name="connsiteX43" fmla="*/ 301516 w 344461"/>
              <a:gd name="connsiteY43" fmla="*/ 312167 h 344444"/>
              <a:gd name="connsiteX44" fmla="*/ 301516 w 344461"/>
              <a:gd name="connsiteY44" fmla="*/ 160365 h 344444"/>
              <a:gd name="connsiteX45" fmla="*/ 290779 w 344461"/>
              <a:gd name="connsiteY45" fmla="*/ 161450 h 344444"/>
              <a:gd name="connsiteX46" fmla="*/ 280043 w 344461"/>
              <a:gd name="connsiteY46" fmla="*/ 160365 h 344444"/>
              <a:gd name="connsiteX47" fmla="*/ 43393 w 344461"/>
              <a:gd name="connsiteY47" fmla="*/ 160365 h 344444"/>
              <a:gd name="connsiteX48" fmla="*/ 43393 w 344461"/>
              <a:gd name="connsiteY48" fmla="*/ 312167 h 344444"/>
              <a:gd name="connsiteX49" fmla="*/ 54241 w 344461"/>
              <a:gd name="connsiteY49" fmla="*/ 322915 h 344444"/>
              <a:gd name="connsiteX50" fmla="*/ 65089 w 344461"/>
              <a:gd name="connsiteY50" fmla="*/ 312167 h 344444"/>
              <a:gd name="connsiteX51" fmla="*/ 65089 w 344461"/>
              <a:gd name="connsiteY51" fmla="*/ 160365 h 344444"/>
              <a:gd name="connsiteX52" fmla="*/ 54241 w 344461"/>
              <a:gd name="connsiteY52" fmla="*/ 161450 h 344444"/>
              <a:gd name="connsiteX53" fmla="*/ 43393 w 344461"/>
              <a:gd name="connsiteY53" fmla="*/ 160365 h 344444"/>
              <a:gd name="connsiteX54" fmla="*/ 290779 w 344461"/>
              <a:gd name="connsiteY54" fmla="*/ 75351 h 344444"/>
              <a:gd name="connsiteX55" fmla="*/ 280043 w 344461"/>
              <a:gd name="connsiteY55" fmla="*/ 77312 h 344444"/>
              <a:gd name="connsiteX56" fmla="*/ 271464 w 344461"/>
              <a:gd name="connsiteY56" fmla="*/ 81937 h 344444"/>
              <a:gd name="connsiteX57" fmla="*/ 271359 w 344461"/>
              <a:gd name="connsiteY57" fmla="*/ 82033 h 344444"/>
              <a:gd name="connsiteX58" fmla="*/ 264743 w 344461"/>
              <a:gd name="connsiteY58" fmla="*/ 88778 h 344444"/>
              <a:gd name="connsiteX59" fmla="*/ 264589 w 344461"/>
              <a:gd name="connsiteY59" fmla="*/ 88938 h 344444"/>
              <a:gd name="connsiteX60" fmla="*/ 260533 w 344461"/>
              <a:gd name="connsiteY60" fmla="*/ 96895 h 344444"/>
              <a:gd name="connsiteX61" fmla="*/ 260021 w 344461"/>
              <a:gd name="connsiteY61" fmla="*/ 98570 h 344444"/>
              <a:gd name="connsiteX62" fmla="*/ 258570 w 344461"/>
              <a:gd name="connsiteY62" fmla="*/ 107644 h 344444"/>
              <a:gd name="connsiteX63" fmla="*/ 260021 w 344461"/>
              <a:gd name="connsiteY63" fmla="*/ 116670 h 344444"/>
              <a:gd name="connsiteX64" fmla="*/ 260533 w 344461"/>
              <a:gd name="connsiteY64" fmla="*/ 118376 h 344444"/>
              <a:gd name="connsiteX65" fmla="*/ 264589 w 344461"/>
              <a:gd name="connsiteY65" fmla="*/ 126302 h 344444"/>
              <a:gd name="connsiteX66" fmla="*/ 264743 w 344461"/>
              <a:gd name="connsiteY66" fmla="*/ 126478 h 344444"/>
              <a:gd name="connsiteX67" fmla="*/ 271359 w 344461"/>
              <a:gd name="connsiteY67" fmla="*/ 133223 h 344444"/>
              <a:gd name="connsiteX68" fmla="*/ 271464 w 344461"/>
              <a:gd name="connsiteY68" fmla="*/ 133303 h 344444"/>
              <a:gd name="connsiteX69" fmla="*/ 280043 w 344461"/>
              <a:gd name="connsiteY69" fmla="*/ 137928 h 344444"/>
              <a:gd name="connsiteX70" fmla="*/ 290779 w 344461"/>
              <a:gd name="connsiteY70" fmla="*/ 139921 h 344444"/>
              <a:gd name="connsiteX71" fmla="*/ 301516 w 344461"/>
              <a:gd name="connsiteY71" fmla="*/ 137928 h 344444"/>
              <a:gd name="connsiteX72" fmla="*/ 310095 w 344461"/>
              <a:gd name="connsiteY72" fmla="*/ 133303 h 344444"/>
              <a:gd name="connsiteX73" fmla="*/ 310189 w 344461"/>
              <a:gd name="connsiteY73" fmla="*/ 133223 h 344444"/>
              <a:gd name="connsiteX74" fmla="*/ 316815 w 344461"/>
              <a:gd name="connsiteY74" fmla="*/ 126478 h 344444"/>
              <a:gd name="connsiteX75" fmla="*/ 316954 w 344461"/>
              <a:gd name="connsiteY75" fmla="*/ 126302 h 344444"/>
              <a:gd name="connsiteX76" fmla="*/ 321015 w 344461"/>
              <a:gd name="connsiteY76" fmla="*/ 118376 h 344444"/>
              <a:gd name="connsiteX77" fmla="*/ 321537 w 344461"/>
              <a:gd name="connsiteY77" fmla="*/ 116670 h 344444"/>
              <a:gd name="connsiteX78" fmla="*/ 322988 w 344461"/>
              <a:gd name="connsiteY78" fmla="*/ 107644 h 344444"/>
              <a:gd name="connsiteX79" fmla="*/ 321537 w 344461"/>
              <a:gd name="connsiteY79" fmla="*/ 98570 h 344444"/>
              <a:gd name="connsiteX80" fmla="*/ 321015 w 344461"/>
              <a:gd name="connsiteY80" fmla="*/ 96895 h 344444"/>
              <a:gd name="connsiteX81" fmla="*/ 316954 w 344461"/>
              <a:gd name="connsiteY81" fmla="*/ 88938 h 344444"/>
              <a:gd name="connsiteX82" fmla="*/ 316815 w 344461"/>
              <a:gd name="connsiteY82" fmla="*/ 88778 h 344444"/>
              <a:gd name="connsiteX83" fmla="*/ 310189 w 344461"/>
              <a:gd name="connsiteY83" fmla="*/ 82033 h 344444"/>
              <a:gd name="connsiteX84" fmla="*/ 310095 w 344461"/>
              <a:gd name="connsiteY84" fmla="*/ 81937 h 344444"/>
              <a:gd name="connsiteX85" fmla="*/ 301516 w 344461"/>
              <a:gd name="connsiteY85" fmla="*/ 77312 h 344444"/>
              <a:gd name="connsiteX86" fmla="*/ 290779 w 344461"/>
              <a:gd name="connsiteY86" fmla="*/ 75351 h 344444"/>
              <a:gd name="connsiteX87" fmla="*/ 54241 w 344461"/>
              <a:gd name="connsiteY87" fmla="*/ 75351 h 344444"/>
              <a:gd name="connsiteX88" fmla="*/ 43393 w 344461"/>
              <a:gd name="connsiteY88" fmla="*/ 77312 h 344444"/>
              <a:gd name="connsiteX89" fmla="*/ 34724 w 344461"/>
              <a:gd name="connsiteY89" fmla="*/ 81937 h 344444"/>
              <a:gd name="connsiteX90" fmla="*/ 34619 w 344461"/>
              <a:gd name="connsiteY90" fmla="*/ 82033 h 344444"/>
              <a:gd name="connsiteX91" fmla="*/ 27934 w 344461"/>
              <a:gd name="connsiteY91" fmla="*/ 88778 h 344444"/>
              <a:gd name="connsiteX92" fmla="*/ 27778 w 344461"/>
              <a:gd name="connsiteY92" fmla="*/ 88938 h 344444"/>
              <a:gd name="connsiteX93" fmla="*/ 23680 w 344461"/>
              <a:gd name="connsiteY93" fmla="*/ 96895 h 344444"/>
              <a:gd name="connsiteX94" fmla="*/ 23163 w 344461"/>
              <a:gd name="connsiteY94" fmla="*/ 98570 h 344444"/>
              <a:gd name="connsiteX95" fmla="*/ 21696 w 344461"/>
              <a:gd name="connsiteY95" fmla="*/ 107644 h 344444"/>
              <a:gd name="connsiteX96" fmla="*/ 23163 w 344461"/>
              <a:gd name="connsiteY96" fmla="*/ 116670 h 344444"/>
              <a:gd name="connsiteX97" fmla="*/ 23680 w 344461"/>
              <a:gd name="connsiteY97" fmla="*/ 118376 h 344444"/>
              <a:gd name="connsiteX98" fmla="*/ 27778 w 344461"/>
              <a:gd name="connsiteY98" fmla="*/ 126302 h 344444"/>
              <a:gd name="connsiteX99" fmla="*/ 27934 w 344461"/>
              <a:gd name="connsiteY99" fmla="*/ 126478 h 344444"/>
              <a:gd name="connsiteX100" fmla="*/ 34619 w 344461"/>
              <a:gd name="connsiteY100" fmla="*/ 133223 h 344444"/>
              <a:gd name="connsiteX101" fmla="*/ 34724 w 344461"/>
              <a:gd name="connsiteY101" fmla="*/ 133303 h 344444"/>
              <a:gd name="connsiteX102" fmla="*/ 43393 w 344461"/>
              <a:gd name="connsiteY102" fmla="*/ 137928 h 344444"/>
              <a:gd name="connsiteX103" fmla="*/ 54241 w 344461"/>
              <a:gd name="connsiteY103" fmla="*/ 139921 h 344444"/>
              <a:gd name="connsiteX104" fmla="*/ 65089 w 344461"/>
              <a:gd name="connsiteY104" fmla="*/ 137928 h 344444"/>
              <a:gd name="connsiteX105" fmla="*/ 73757 w 344461"/>
              <a:gd name="connsiteY105" fmla="*/ 133303 h 344444"/>
              <a:gd name="connsiteX106" fmla="*/ 73853 w 344461"/>
              <a:gd name="connsiteY106" fmla="*/ 133223 h 344444"/>
              <a:gd name="connsiteX107" fmla="*/ 80548 w 344461"/>
              <a:gd name="connsiteY107" fmla="*/ 126478 h 344444"/>
              <a:gd name="connsiteX108" fmla="*/ 80688 w 344461"/>
              <a:gd name="connsiteY108" fmla="*/ 126302 h 344444"/>
              <a:gd name="connsiteX109" fmla="*/ 84791 w 344461"/>
              <a:gd name="connsiteY109" fmla="*/ 118376 h 344444"/>
              <a:gd name="connsiteX110" fmla="*/ 85319 w 344461"/>
              <a:gd name="connsiteY110" fmla="*/ 116670 h 344444"/>
              <a:gd name="connsiteX111" fmla="*/ 86785 w 344461"/>
              <a:gd name="connsiteY111" fmla="*/ 107644 h 344444"/>
              <a:gd name="connsiteX112" fmla="*/ 85319 w 344461"/>
              <a:gd name="connsiteY112" fmla="*/ 98570 h 344444"/>
              <a:gd name="connsiteX113" fmla="*/ 84791 w 344461"/>
              <a:gd name="connsiteY113" fmla="*/ 96895 h 344444"/>
              <a:gd name="connsiteX114" fmla="*/ 80688 w 344461"/>
              <a:gd name="connsiteY114" fmla="*/ 88938 h 344444"/>
              <a:gd name="connsiteX115" fmla="*/ 80548 w 344461"/>
              <a:gd name="connsiteY115" fmla="*/ 88778 h 344444"/>
              <a:gd name="connsiteX116" fmla="*/ 73853 w 344461"/>
              <a:gd name="connsiteY116" fmla="*/ 82033 h 344444"/>
              <a:gd name="connsiteX117" fmla="*/ 73757 w 344461"/>
              <a:gd name="connsiteY117" fmla="*/ 81937 h 344444"/>
              <a:gd name="connsiteX118" fmla="*/ 65089 w 344461"/>
              <a:gd name="connsiteY118" fmla="*/ 77312 h 344444"/>
              <a:gd name="connsiteX119" fmla="*/ 54241 w 344461"/>
              <a:gd name="connsiteY119" fmla="*/ 75351 h 344444"/>
              <a:gd name="connsiteX120" fmla="*/ 290779 w 344461"/>
              <a:gd name="connsiteY120" fmla="*/ 21529 h 344444"/>
              <a:gd name="connsiteX121" fmla="*/ 280043 w 344461"/>
              <a:gd name="connsiteY121" fmla="*/ 32293 h 344444"/>
              <a:gd name="connsiteX122" fmla="*/ 280043 w 344461"/>
              <a:gd name="connsiteY122" fmla="*/ 54890 h 344444"/>
              <a:gd name="connsiteX123" fmla="*/ 290779 w 344461"/>
              <a:gd name="connsiteY123" fmla="*/ 53822 h 344444"/>
              <a:gd name="connsiteX124" fmla="*/ 301516 w 344461"/>
              <a:gd name="connsiteY124" fmla="*/ 54890 h 344444"/>
              <a:gd name="connsiteX125" fmla="*/ 301516 w 344461"/>
              <a:gd name="connsiteY125" fmla="*/ 32293 h 344444"/>
              <a:gd name="connsiteX126" fmla="*/ 290779 w 344461"/>
              <a:gd name="connsiteY126" fmla="*/ 21529 h 344444"/>
              <a:gd name="connsiteX127" fmla="*/ 172231 w 344461"/>
              <a:gd name="connsiteY127" fmla="*/ 21529 h 344444"/>
              <a:gd name="connsiteX128" fmla="*/ 161495 w 344461"/>
              <a:gd name="connsiteY128" fmla="*/ 32293 h 344444"/>
              <a:gd name="connsiteX129" fmla="*/ 161495 w 344461"/>
              <a:gd name="connsiteY129" fmla="*/ 184063 h 344444"/>
              <a:gd name="connsiteX130" fmla="*/ 172231 w 344461"/>
              <a:gd name="connsiteY130" fmla="*/ 182995 h 344444"/>
              <a:gd name="connsiteX131" fmla="*/ 182968 w 344461"/>
              <a:gd name="connsiteY131" fmla="*/ 184063 h 344444"/>
              <a:gd name="connsiteX132" fmla="*/ 182968 w 344461"/>
              <a:gd name="connsiteY132" fmla="*/ 32293 h 344444"/>
              <a:gd name="connsiteX133" fmla="*/ 172231 w 344461"/>
              <a:gd name="connsiteY133" fmla="*/ 21529 h 344444"/>
              <a:gd name="connsiteX134" fmla="*/ 54241 w 344461"/>
              <a:gd name="connsiteY134" fmla="*/ 21529 h 344444"/>
              <a:gd name="connsiteX135" fmla="*/ 43393 w 344461"/>
              <a:gd name="connsiteY135" fmla="*/ 32293 h 344444"/>
              <a:gd name="connsiteX136" fmla="*/ 43393 w 344461"/>
              <a:gd name="connsiteY136" fmla="*/ 54890 h 344444"/>
              <a:gd name="connsiteX137" fmla="*/ 54241 w 344461"/>
              <a:gd name="connsiteY137" fmla="*/ 53822 h 344444"/>
              <a:gd name="connsiteX138" fmla="*/ 65089 w 344461"/>
              <a:gd name="connsiteY138" fmla="*/ 54890 h 344444"/>
              <a:gd name="connsiteX139" fmla="*/ 65089 w 344461"/>
              <a:gd name="connsiteY139" fmla="*/ 32293 h 344444"/>
              <a:gd name="connsiteX140" fmla="*/ 54241 w 344461"/>
              <a:gd name="connsiteY140" fmla="*/ 21529 h 344444"/>
              <a:gd name="connsiteX141" fmla="*/ 290779 w 344461"/>
              <a:gd name="connsiteY141" fmla="*/ 0 h 344444"/>
              <a:gd name="connsiteX142" fmla="*/ 322988 w 344461"/>
              <a:gd name="connsiteY142" fmla="*/ 32293 h 344444"/>
              <a:gd name="connsiteX143" fmla="*/ 322988 w 344461"/>
              <a:gd name="connsiteY143" fmla="*/ 64810 h 344444"/>
              <a:gd name="connsiteX144" fmla="*/ 344461 w 344461"/>
              <a:gd name="connsiteY144" fmla="*/ 107644 h 344444"/>
              <a:gd name="connsiteX145" fmla="*/ 322988 w 344461"/>
              <a:gd name="connsiteY145" fmla="*/ 150446 h 344444"/>
              <a:gd name="connsiteX146" fmla="*/ 322988 w 344461"/>
              <a:gd name="connsiteY146" fmla="*/ 312167 h 344444"/>
              <a:gd name="connsiteX147" fmla="*/ 290779 w 344461"/>
              <a:gd name="connsiteY147" fmla="*/ 344444 h 344444"/>
              <a:gd name="connsiteX148" fmla="*/ 258570 w 344461"/>
              <a:gd name="connsiteY148" fmla="*/ 312167 h 344444"/>
              <a:gd name="connsiteX149" fmla="*/ 258570 w 344461"/>
              <a:gd name="connsiteY149" fmla="*/ 150446 h 344444"/>
              <a:gd name="connsiteX150" fmla="*/ 237097 w 344461"/>
              <a:gd name="connsiteY150" fmla="*/ 107644 h 344444"/>
              <a:gd name="connsiteX151" fmla="*/ 258570 w 344461"/>
              <a:gd name="connsiteY151" fmla="*/ 64810 h 344444"/>
              <a:gd name="connsiteX152" fmla="*/ 258570 w 344461"/>
              <a:gd name="connsiteY152" fmla="*/ 32293 h 344444"/>
              <a:gd name="connsiteX153" fmla="*/ 290779 w 344461"/>
              <a:gd name="connsiteY153" fmla="*/ 0 h 344444"/>
              <a:gd name="connsiteX154" fmla="*/ 172231 w 344461"/>
              <a:gd name="connsiteY154" fmla="*/ 0 h 344444"/>
              <a:gd name="connsiteX155" fmla="*/ 204440 w 344461"/>
              <a:gd name="connsiteY155" fmla="*/ 32293 h 344444"/>
              <a:gd name="connsiteX156" fmla="*/ 204440 w 344461"/>
              <a:gd name="connsiteY156" fmla="*/ 193982 h 344444"/>
              <a:gd name="connsiteX157" fmla="*/ 225913 w 344461"/>
              <a:gd name="connsiteY157" fmla="*/ 236816 h 344444"/>
              <a:gd name="connsiteX158" fmla="*/ 204440 w 344461"/>
              <a:gd name="connsiteY158" fmla="*/ 279619 h 344444"/>
              <a:gd name="connsiteX159" fmla="*/ 204440 w 344461"/>
              <a:gd name="connsiteY159" fmla="*/ 312167 h 344444"/>
              <a:gd name="connsiteX160" fmla="*/ 172231 w 344461"/>
              <a:gd name="connsiteY160" fmla="*/ 344444 h 344444"/>
              <a:gd name="connsiteX161" fmla="*/ 140022 w 344461"/>
              <a:gd name="connsiteY161" fmla="*/ 312167 h 344444"/>
              <a:gd name="connsiteX162" fmla="*/ 140022 w 344461"/>
              <a:gd name="connsiteY162" fmla="*/ 279619 h 344444"/>
              <a:gd name="connsiteX163" fmla="*/ 118549 w 344461"/>
              <a:gd name="connsiteY163" fmla="*/ 236816 h 344444"/>
              <a:gd name="connsiteX164" fmla="*/ 140022 w 344461"/>
              <a:gd name="connsiteY164" fmla="*/ 193982 h 344444"/>
              <a:gd name="connsiteX165" fmla="*/ 140022 w 344461"/>
              <a:gd name="connsiteY165" fmla="*/ 32293 h 344444"/>
              <a:gd name="connsiteX166" fmla="*/ 172231 w 344461"/>
              <a:gd name="connsiteY166" fmla="*/ 0 h 344444"/>
              <a:gd name="connsiteX167" fmla="*/ 54241 w 344461"/>
              <a:gd name="connsiteY167" fmla="*/ 0 h 344444"/>
              <a:gd name="connsiteX168" fmla="*/ 86785 w 344461"/>
              <a:gd name="connsiteY168" fmla="*/ 32293 h 344444"/>
              <a:gd name="connsiteX169" fmla="*/ 86785 w 344461"/>
              <a:gd name="connsiteY169" fmla="*/ 64810 h 344444"/>
              <a:gd name="connsiteX170" fmla="*/ 108482 w 344461"/>
              <a:gd name="connsiteY170" fmla="*/ 107644 h 344444"/>
              <a:gd name="connsiteX171" fmla="*/ 86785 w 344461"/>
              <a:gd name="connsiteY171" fmla="*/ 150446 h 344444"/>
              <a:gd name="connsiteX172" fmla="*/ 86785 w 344461"/>
              <a:gd name="connsiteY172" fmla="*/ 312167 h 344444"/>
              <a:gd name="connsiteX173" fmla="*/ 54241 w 344461"/>
              <a:gd name="connsiteY173" fmla="*/ 344444 h 344444"/>
              <a:gd name="connsiteX174" fmla="*/ 21696 w 344461"/>
              <a:gd name="connsiteY174" fmla="*/ 312167 h 344444"/>
              <a:gd name="connsiteX175" fmla="*/ 21696 w 344461"/>
              <a:gd name="connsiteY175" fmla="*/ 150446 h 344444"/>
              <a:gd name="connsiteX176" fmla="*/ 0 w 344461"/>
              <a:gd name="connsiteY176" fmla="*/ 107644 h 344444"/>
              <a:gd name="connsiteX177" fmla="*/ 21696 w 344461"/>
              <a:gd name="connsiteY177" fmla="*/ 64810 h 344444"/>
              <a:gd name="connsiteX178" fmla="*/ 21696 w 344461"/>
              <a:gd name="connsiteY178" fmla="*/ 32293 h 344444"/>
              <a:gd name="connsiteX179" fmla="*/ 54241 w 344461"/>
              <a:gd name="connsiteY179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44461" h="344444">
                <a:moveTo>
                  <a:pt x="161495" y="289538"/>
                </a:moveTo>
                <a:lnTo>
                  <a:pt x="161495" y="312167"/>
                </a:lnTo>
                <a:cubicBezTo>
                  <a:pt x="161495" y="318115"/>
                  <a:pt x="166296" y="322915"/>
                  <a:pt x="172231" y="322915"/>
                </a:cubicBezTo>
                <a:cubicBezTo>
                  <a:pt x="178156" y="322915"/>
                  <a:pt x="182968" y="318115"/>
                  <a:pt x="182968" y="312167"/>
                </a:cubicBezTo>
                <a:cubicBezTo>
                  <a:pt x="182968" y="312167"/>
                  <a:pt x="182968" y="289538"/>
                  <a:pt x="182968" y="289538"/>
                </a:cubicBezTo>
                <a:cubicBezTo>
                  <a:pt x="179498" y="290256"/>
                  <a:pt x="175914" y="290638"/>
                  <a:pt x="172231" y="290638"/>
                </a:cubicBezTo>
                <a:cubicBezTo>
                  <a:pt x="168548" y="290638"/>
                  <a:pt x="164964" y="290256"/>
                  <a:pt x="161495" y="289538"/>
                </a:cubicBezTo>
                <a:close/>
                <a:moveTo>
                  <a:pt x="172231" y="204523"/>
                </a:moveTo>
                <a:cubicBezTo>
                  <a:pt x="168439" y="204523"/>
                  <a:pt x="164865" y="205289"/>
                  <a:pt x="161495" y="206485"/>
                </a:cubicBezTo>
                <a:cubicBezTo>
                  <a:pt x="158393" y="207601"/>
                  <a:pt x="155505" y="209180"/>
                  <a:pt x="152916" y="211109"/>
                </a:cubicBezTo>
                <a:cubicBezTo>
                  <a:pt x="152886" y="211141"/>
                  <a:pt x="152851" y="211173"/>
                  <a:pt x="152811" y="211205"/>
                </a:cubicBezTo>
                <a:cubicBezTo>
                  <a:pt x="150286" y="213119"/>
                  <a:pt x="148059" y="215399"/>
                  <a:pt x="146195" y="217951"/>
                </a:cubicBezTo>
                <a:cubicBezTo>
                  <a:pt x="146151" y="218015"/>
                  <a:pt x="146091" y="218062"/>
                  <a:pt x="146041" y="218110"/>
                </a:cubicBezTo>
                <a:cubicBezTo>
                  <a:pt x="144317" y="220534"/>
                  <a:pt x="143009" y="223229"/>
                  <a:pt x="141985" y="226068"/>
                </a:cubicBezTo>
                <a:cubicBezTo>
                  <a:pt x="141792" y="226610"/>
                  <a:pt x="141633" y="227184"/>
                  <a:pt x="141473" y="227742"/>
                </a:cubicBezTo>
                <a:cubicBezTo>
                  <a:pt x="140604" y="230629"/>
                  <a:pt x="140022" y="233627"/>
                  <a:pt x="140022" y="236816"/>
                </a:cubicBezTo>
                <a:cubicBezTo>
                  <a:pt x="140022" y="239958"/>
                  <a:pt x="140604" y="242972"/>
                  <a:pt x="141473" y="245843"/>
                </a:cubicBezTo>
                <a:cubicBezTo>
                  <a:pt x="141633" y="246417"/>
                  <a:pt x="141792" y="246975"/>
                  <a:pt x="141985" y="247549"/>
                </a:cubicBezTo>
                <a:cubicBezTo>
                  <a:pt x="143009" y="250387"/>
                  <a:pt x="144317" y="253083"/>
                  <a:pt x="146041" y="255475"/>
                </a:cubicBezTo>
                <a:cubicBezTo>
                  <a:pt x="146091" y="255538"/>
                  <a:pt x="146151" y="255586"/>
                  <a:pt x="146195" y="255650"/>
                </a:cubicBezTo>
                <a:cubicBezTo>
                  <a:pt x="148059" y="258218"/>
                  <a:pt x="150286" y="260482"/>
                  <a:pt x="152811" y="262396"/>
                </a:cubicBezTo>
                <a:cubicBezTo>
                  <a:pt x="152851" y="262444"/>
                  <a:pt x="152886" y="262460"/>
                  <a:pt x="152916" y="262475"/>
                </a:cubicBezTo>
                <a:cubicBezTo>
                  <a:pt x="155505" y="264437"/>
                  <a:pt x="158393" y="266016"/>
                  <a:pt x="161495" y="267100"/>
                </a:cubicBezTo>
                <a:cubicBezTo>
                  <a:pt x="164865" y="268328"/>
                  <a:pt x="168439" y="269110"/>
                  <a:pt x="172231" y="269110"/>
                </a:cubicBezTo>
                <a:cubicBezTo>
                  <a:pt x="176009" y="269110"/>
                  <a:pt x="179583" y="268328"/>
                  <a:pt x="182968" y="267100"/>
                </a:cubicBezTo>
                <a:cubicBezTo>
                  <a:pt x="186069" y="266016"/>
                  <a:pt x="188947" y="264437"/>
                  <a:pt x="191547" y="262475"/>
                </a:cubicBezTo>
                <a:cubicBezTo>
                  <a:pt x="191577" y="262460"/>
                  <a:pt x="191602" y="262444"/>
                  <a:pt x="191641" y="262396"/>
                </a:cubicBezTo>
                <a:cubicBezTo>
                  <a:pt x="194171" y="260482"/>
                  <a:pt x="196398" y="258218"/>
                  <a:pt x="198267" y="255650"/>
                </a:cubicBezTo>
                <a:cubicBezTo>
                  <a:pt x="198297" y="255586"/>
                  <a:pt x="198361" y="255538"/>
                  <a:pt x="198406" y="255475"/>
                </a:cubicBezTo>
                <a:cubicBezTo>
                  <a:pt x="200136" y="253083"/>
                  <a:pt x="201443" y="250387"/>
                  <a:pt x="202467" y="247549"/>
                </a:cubicBezTo>
                <a:cubicBezTo>
                  <a:pt x="202666" y="246975"/>
                  <a:pt x="202820" y="246417"/>
                  <a:pt x="202989" y="245843"/>
                </a:cubicBezTo>
                <a:cubicBezTo>
                  <a:pt x="203849" y="242972"/>
                  <a:pt x="204440" y="239958"/>
                  <a:pt x="204440" y="236816"/>
                </a:cubicBezTo>
                <a:cubicBezTo>
                  <a:pt x="204440" y="233627"/>
                  <a:pt x="203849" y="230629"/>
                  <a:pt x="202989" y="227742"/>
                </a:cubicBezTo>
                <a:cubicBezTo>
                  <a:pt x="202820" y="227184"/>
                  <a:pt x="202666" y="226610"/>
                  <a:pt x="202467" y="226068"/>
                </a:cubicBezTo>
                <a:cubicBezTo>
                  <a:pt x="201443" y="223229"/>
                  <a:pt x="200136" y="220534"/>
                  <a:pt x="198406" y="218110"/>
                </a:cubicBezTo>
                <a:cubicBezTo>
                  <a:pt x="198361" y="218062"/>
                  <a:pt x="198297" y="218015"/>
                  <a:pt x="198267" y="217951"/>
                </a:cubicBezTo>
                <a:cubicBezTo>
                  <a:pt x="196398" y="215399"/>
                  <a:pt x="194171" y="213119"/>
                  <a:pt x="191641" y="211205"/>
                </a:cubicBezTo>
                <a:cubicBezTo>
                  <a:pt x="191602" y="211173"/>
                  <a:pt x="191577" y="211141"/>
                  <a:pt x="191547" y="211109"/>
                </a:cubicBezTo>
                <a:cubicBezTo>
                  <a:pt x="188947" y="209180"/>
                  <a:pt x="186069" y="207601"/>
                  <a:pt x="182968" y="206485"/>
                </a:cubicBezTo>
                <a:cubicBezTo>
                  <a:pt x="179583" y="205289"/>
                  <a:pt x="176009" y="204523"/>
                  <a:pt x="172231" y="204523"/>
                </a:cubicBezTo>
                <a:close/>
                <a:moveTo>
                  <a:pt x="280043" y="160365"/>
                </a:moveTo>
                <a:lnTo>
                  <a:pt x="280043" y="312167"/>
                </a:lnTo>
                <a:cubicBezTo>
                  <a:pt x="280043" y="318115"/>
                  <a:pt x="284844" y="322915"/>
                  <a:pt x="290779" y="322915"/>
                </a:cubicBezTo>
                <a:cubicBezTo>
                  <a:pt x="296704" y="322915"/>
                  <a:pt x="301516" y="318115"/>
                  <a:pt x="301516" y="312167"/>
                </a:cubicBezTo>
                <a:cubicBezTo>
                  <a:pt x="301516" y="312167"/>
                  <a:pt x="301516" y="160365"/>
                  <a:pt x="301516" y="160365"/>
                </a:cubicBezTo>
                <a:cubicBezTo>
                  <a:pt x="298046" y="161083"/>
                  <a:pt x="294462" y="161450"/>
                  <a:pt x="290779" y="161450"/>
                </a:cubicBezTo>
                <a:cubicBezTo>
                  <a:pt x="287096" y="161450"/>
                  <a:pt x="283512" y="161083"/>
                  <a:pt x="280043" y="160365"/>
                </a:cubicBezTo>
                <a:close/>
                <a:moveTo>
                  <a:pt x="43393" y="160365"/>
                </a:moveTo>
                <a:lnTo>
                  <a:pt x="43393" y="312167"/>
                </a:lnTo>
                <a:cubicBezTo>
                  <a:pt x="43393" y="318115"/>
                  <a:pt x="48244" y="322915"/>
                  <a:pt x="54241" y="322915"/>
                </a:cubicBezTo>
                <a:cubicBezTo>
                  <a:pt x="60227" y="322915"/>
                  <a:pt x="65089" y="318115"/>
                  <a:pt x="65089" y="312167"/>
                </a:cubicBezTo>
                <a:cubicBezTo>
                  <a:pt x="65089" y="312167"/>
                  <a:pt x="65089" y="160365"/>
                  <a:pt x="65089" y="160365"/>
                </a:cubicBezTo>
                <a:cubicBezTo>
                  <a:pt x="61583" y="161083"/>
                  <a:pt x="57962" y="161450"/>
                  <a:pt x="54241" y="161450"/>
                </a:cubicBezTo>
                <a:cubicBezTo>
                  <a:pt x="50519" y="161450"/>
                  <a:pt x="46898" y="161083"/>
                  <a:pt x="43393" y="160365"/>
                </a:cubicBezTo>
                <a:close/>
                <a:moveTo>
                  <a:pt x="290779" y="75351"/>
                </a:moveTo>
                <a:cubicBezTo>
                  <a:pt x="286987" y="75351"/>
                  <a:pt x="283413" y="76116"/>
                  <a:pt x="280043" y="77312"/>
                </a:cubicBezTo>
                <a:cubicBezTo>
                  <a:pt x="276941" y="78429"/>
                  <a:pt x="274053" y="80007"/>
                  <a:pt x="271464" y="81937"/>
                </a:cubicBezTo>
                <a:cubicBezTo>
                  <a:pt x="271434" y="81969"/>
                  <a:pt x="271399" y="82001"/>
                  <a:pt x="271359" y="82033"/>
                </a:cubicBezTo>
                <a:cubicBezTo>
                  <a:pt x="268834" y="83946"/>
                  <a:pt x="266607" y="86227"/>
                  <a:pt x="264743" y="88778"/>
                </a:cubicBezTo>
                <a:cubicBezTo>
                  <a:pt x="264699" y="88842"/>
                  <a:pt x="264639" y="88890"/>
                  <a:pt x="264589" y="88938"/>
                </a:cubicBezTo>
                <a:cubicBezTo>
                  <a:pt x="262865" y="91362"/>
                  <a:pt x="261557" y="94057"/>
                  <a:pt x="260533" y="96895"/>
                </a:cubicBezTo>
                <a:cubicBezTo>
                  <a:pt x="260340" y="97438"/>
                  <a:pt x="260181" y="98012"/>
                  <a:pt x="260021" y="98570"/>
                </a:cubicBezTo>
                <a:cubicBezTo>
                  <a:pt x="259152" y="101456"/>
                  <a:pt x="258570" y="104454"/>
                  <a:pt x="258570" y="107644"/>
                </a:cubicBezTo>
                <a:cubicBezTo>
                  <a:pt x="258570" y="110785"/>
                  <a:pt x="259152" y="113800"/>
                  <a:pt x="260021" y="116670"/>
                </a:cubicBezTo>
                <a:cubicBezTo>
                  <a:pt x="260181" y="117244"/>
                  <a:pt x="260340" y="117802"/>
                  <a:pt x="260533" y="118376"/>
                </a:cubicBezTo>
                <a:cubicBezTo>
                  <a:pt x="261557" y="121215"/>
                  <a:pt x="262865" y="123910"/>
                  <a:pt x="264589" y="126302"/>
                </a:cubicBezTo>
                <a:cubicBezTo>
                  <a:pt x="264639" y="126366"/>
                  <a:pt x="264699" y="126414"/>
                  <a:pt x="264743" y="126478"/>
                </a:cubicBezTo>
                <a:cubicBezTo>
                  <a:pt x="266607" y="129045"/>
                  <a:pt x="268834" y="131310"/>
                  <a:pt x="271359" y="133223"/>
                </a:cubicBezTo>
                <a:cubicBezTo>
                  <a:pt x="271399" y="133271"/>
                  <a:pt x="271434" y="133287"/>
                  <a:pt x="271464" y="133303"/>
                </a:cubicBezTo>
                <a:cubicBezTo>
                  <a:pt x="274053" y="135264"/>
                  <a:pt x="276941" y="136843"/>
                  <a:pt x="280043" y="137928"/>
                </a:cubicBezTo>
                <a:cubicBezTo>
                  <a:pt x="283413" y="139156"/>
                  <a:pt x="286987" y="139921"/>
                  <a:pt x="290779" y="139921"/>
                </a:cubicBezTo>
                <a:cubicBezTo>
                  <a:pt x="294557" y="139921"/>
                  <a:pt x="298131" y="139156"/>
                  <a:pt x="301516" y="137928"/>
                </a:cubicBezTo>
                <a:cubicBezTo>
                  <a:pt x="304617" y="136843"/>
                  <a:pt x="307495" y="135264"/>
                  <a:pt x="310095" y="133303"/>
                </a:cubicBezTo>
                <a:cubicBezTo>
                  <a:pt x="310125" y="133287"/>
                  <a:pt x="310150" y="133271"/>
                  <a:pt x="310189" y="133223"/>
                </a:cubicBezTo>
                <a:cubicBezTo>
                  <a:pt x="312719" y="131310"/>
                  <a:pt x="314946" y="129045"/>
                  <a:pt x="316815" y="126478"/>
                </a:cubicBezTo>
                <a:cubicBezTo>
                  <a:pt x="316845" y="126414"/>
                  <a:pt x="316909" y="126366"/>
                  <a:pt x="316954" y="126302"/>
                </a:cubicBezTo>
                <a:cubicBezTo>
                  <a:pt x="318684" y="123910"/>
                  <a:pt x="319991" y="121215"/>
                  <a:pt x="321015" y="118376"/>
                </a:cubicBezTo>
                <a:cubicBezTo>
                  <a:pt x="321214" y="117802"/>
                  <a:pt x="321368" y="117244"/>
                  <a:pt x="321537" y="116670"/>
                </a:cubicBezTo>
                <a:cubicBezTo>
                  <a:pt x="322397" y="113800"/>
                  <a:pt x="322988" y="110785"/>
                  <a:pt x="322988" y="107644"/>
                </a:cubicBezTo>
                <a:cubicBezTo>
                  <a:pt x="322988" y="104454"/>
                  <a:pt x="322397" y="101456"/>
                  <a:pt x="321537" y="98570"/>
                </a:cubicBezTo>
                <a:cubicBezTo>
                  <a:pt x="321368" y="98012"/>
                  <a:pt x="321214" y="97438"/>
                  <a:pt x="321015" y="96895"/>
                </a:cubicBezTo>
                <a:cubicBezTo>
                  <a:pt x="319991" y="94057"/>
                  <a:pt x="318684" y="91362"/>
                  <a:pt x="316954" y="88938"/>
                </a:cubicBezTo>
                <a:cubicBezTo>
                  <a:pt x="316909" y="88890"/>
                  <a:pt x="316845" y="88842"/>
                  <a:pt x="316815" y="88778"/>
                </a:cubicBezTo>
                <a:cubicBezTo>
                  <a:pt x="314946" y="86227"/>
                  <a:pt x="312719" y="83946"/>
                  <a:pt x="310189" y="82033"/>
                </a:cubicBezTo>
                <a:cubicBezTo>
                  <a:pt x="310150" y="82001"/>
                  <a:pt x="310125" y="81969"/>
                  <a:pt x="310095" y="81937"/>
                </a:cubicBezTo>
                <a:cubicBezTo>
                  <a:pt x="307495" y="80007"/>
                  <a:pt x="304617" y="78429"/>
                  <a:pt x="301516" y="77312"/>
                </a:cubicBezTo>
                <a:cubicBezTo>
                  <a:pt x="298131" y="76116"/>
                  <a:pt x="294557" y="75351"/>
                  <a:pt x="290779" y="75351"/>
                </a:cubicBezTo>
                <a:close/>
                <a:moveTo>
                  <a:pt x="54241" y="75351"/>
                </a:moveTo>
                <a:cubicBezTo>
                  <a:pt x="50409" y="75351"/>
                  <a:pt x="46798" y="76116"/>
                  <a:pt x="43393" y="77312"/>
                </a:cubicBezTo>
                <a:cubicBezTo>
                  <a:pt x="40259" y="78429"/>
                  <a:pt x="37341" y="80007"/>
                  <a:pt x="34724" y="81937"/>
                </a:cubicBezTo>
                <a:cubicBezTo>
                  <a:pt x="34694" y="81969"/>
                  <a:pt x="34659" y="82001"/>
                  <a:pt x="34619" y="82033"/>
                </a:cubicBezTo>
                <a:cubicBezTo>
                  <a:pt x="32067" y="83946"/>
                  <a:pt x="29817" y="86227"/>
                  <a:pt x="27934" y="88778"/>
                </a:cubicBezTo>
                <a:cubicBezTo>
                  <a:pt x="27889" y="88842"/>
                  <a:pt x="27828" y="88890"/>
                  <a:pt x="27778" y="88938"/>
                </a:cubicBezTo>
                <a:cubicBezTo>
                  <a:pt x="26035" y="91362"/>
                  <a:pt x="24715" y="94057"/>
                  <a:pt x="23680" y="96895"/>
                </a:cubicBezTo>
                <a:cubicBezTo>
                  <a:pt x="23484" y="97438"/>
                  <a:pt x="23323" y="98012"/>
                  <a:pt x="23163" y="98570"/>
                </a:cubicBezTo>
                <a:cubicBezTo>
                  <a:pt x="22284" y="101456"/>
                  <a:pt x="21696" y="104454"/>
                  <a:pt x="21696" y="107644"/>
                </a:cubicBezTo>
                <a:cubicBezTo>
                  <a:pt x="21696" y="110785"/>
                  <a:pt x="22284" y="113800"/>
                  <a:pt x="23163" y="116670"/>
                </a:cubicBezTo>
                <a:cubicBezTo>
                  <a:pt x="23323" y="117244"/>
                  <a:pt x="23484" y="117802"/>
                  <a:pt x="23680" y="118376"/>
                </a:cubicBezTo>
                <a:cubicBezTo>
                  <a:pt x="24715" y="121215"/>
                  <a:pt x="26035" y="123910"/>
                  <a:pt x="27778" y="126302"/>
                </a:cubicBezTo>
                <a:cubicBezTo>
                  <a:pt x="27828" y="126366"/>
                  <a:pt x="27889" y="126414"/>
                  <a:pt x="27934" y="126478"/>
                </a:cubicBezTo>
                <a:cubicBezTo>
                  <a:pt x="29817" y="129045"/>
                  <a:pt x="32067" y="131310"/>
                  <a:pt x="34619" y="133223"/>
                </a:cubicBezTo>
                <a:cubicBezTo>
                  <a:pt x="34659" y="133271"/>
                  <a:pt x="34694" y="133287"/>
                  <a:pt x="34724" y="133303"/>
                </a:cubicBezTo>
                <a:cubicBezTo>
                  <a:pt x="37341" y="135264"/>
                  <a:pt x="40259" y="136843"/>
                  <a:pt x="43393" y="137928"/>
                </a:cubicBezTo>
                <a:cubicBezTo>
                  <a:pt x="46798" y="139156"/>
                  <a:pt x="50409" y="139921"/>
                  <a:pt x="54241" y="139921"/>
                </a:cubicBezTo>
                <a:cubicBezTo>
                  <a:pt x="58058" y="139921"/>
                  <a:pt x="61669" y="139156"/>
                  <a:pt x="65089" y="137928"/>
                </a:cubicBezTo>
                <a:cubicBezTo>
                  <a:pt x="68223" y="136843"/>
                  <a:pt x="71131" y="135264"/>
                  <a:pt x="73757" y="133303"/>
                </a:cubicBezTo>
                <a:cubicBezTo>
                  <a:pt x="73788" y="133287"/>
                  <a:pt x="73813" y="133271"/>
                  <a:pt x="73853" y="133223"/>
                </a:cubicBezTo>
                <a:cubicBezTo>
                  <a:pt x="76409" y="131310"/>
                  <a:pt x="78659" y="129045"/>
                  <a:pt x="80548" y="126478"/>
                </a:cubicBezTo>
                <a:cubicBezTo>
                  <a:pt x="80578" y="126414"/>
                  <a:pt x="80643" y="126366"/>
                  <a:pt x="80688" y="126302"/>
                </a:cubicBezTo>
                <a:cubicBezTo>
                  <a:pt x="82436" y="123910"/>
                  <a:pt x="83757" y="121215"/>
                  <a:pt x="84791" y="118376"/>
                </a:cubicBezTo>
                <a:cubicBezTo>
                  <a:pt x="84992" y="117802"/>
                  <a:pt x="85148" y="117244"/>
                  <a:pt x="85319" y="116670"/>
                </a:cubicBezTo>
                <a:cubicBezTo>
                  <a:pt x="86188" y="113800"/>
                  <a:pt x="86785" y="110785"/>
                  <a:pt x="86785" y="107644"/>
                </a:cubicBezTo>
                <a:cubicBezTo>
                  <a:pt x="86785" y="104454"/>
                  <a:pt x="86188" y="101456"/>
                  <a:pt x="85319" y="98570"/>
                </a:cubicBezTo>
                <a:cubicBezTo>
                  <a:pt x="85148" y="98012"/>
                  <a:pt x="84992" y="97438"/>
                  <a:pt x="84791" y="96895"/>
                </a:cubicBezTo>
                <a:cubicBezTo>
                  <a:pt x="83757" y="94057"/>
                  <a:pt x="82436" y="91362"/>
                  <a:pt x="80688" y="88938"/>
                </a:cubicBezTo>
                <a:cubicBezTo>
                  <a:pt x="80643" y="88890"/>
                  <a:pt x="80578" y="88842"/>
                  <a:pt x="80548" y="88778"/>
                </a:cubicBezTo>
                <a:cubicBezTo>
                  <a:pt x="78659" y="86227"/>
                  <a:pt x="76409" y="83946"/>
                  <a:pt x="73853" y="82033"/>
                </a:cubicBezTo>
                <a:cubicBezTo>
                  <a:pt x="73813" y="82001"/>
                  <a:pt x="73788" y="81969"/>
                  <a:pt x="73757" y="81937"/>
                </a:cubicBezTo>
                <a:cubicBezTo>
                  <a:pt x="71131" y="80007"/>
                  <a:pt x="68223" y="78429"/>
                  <a:pt x="65089" y="77312"/>
                </a:cubicBezTo>
                <a:cubicBezTo>
                  <a:pt x="61669" y="76116"/>
                  <a:pt x="58058" y="75351"/>
                  <a:pt x="54241" y="75351"/>
                </a:cubicBezTo>
                <a:close/>
                <a:moveTo>
                  <a:pt x="290779" y="21529"/>
                </a:moveTo>
                <a:cubicBezTo>
                  <a:pt x="284844" y="21529"/>
                  <a:pt x="280043" y="26329"/>
                  <a:pt x="280043" y="32293"/>
                </a:cubicBezTo>
                <a:cubicBezTo>
                  <a:pt x="280043" y="32293"/>
                  <a:pt x="280043" y="54890"/>
                  <a:pt x="280043" y="54890"/>
                </a:cubicBezTo>
                <a:cubicBezTo>
                  <a:pt x="283512" y="54189"/>
                  <a:pt x="287096" y="53822"/>
                  <a:pt x="290779" y="53822"/>
                </a:cubicBezTo>
                <a:cubicBezTo>
                  <a:pt x="294462" y="53822"/>
                  <a:pt x="298046" y="54189"/>
                  <a:pt x="301516" y="54890"/>
                </a:cubicBezTo>
                <a:lnTo>
                  <a:pt x="301516" y="32293"/>
                </a:lnTo>
                <a:cubicBezTo>
                  <a:pt x="301516" y="26329"/>
                  <a:pt x="296704" y="21529"/>
                  <a:pt x="290779" y="21529"/>
                </a:cubicBezTo>
                <a:close/>
                <a:moveTo>
                  <a:pt x="172231" y="21529"/>
                </a:moveTo>
                <a:cubicBezTo>
                  <a:pt x="166296" y="21529"/>
                  <a:pt x="161495" y="26329"/>
                  <a:pt x="161495" y="32293"/>
                </a:cubicBezTo>
                <a:cubicBezTo>
                  <a:pt x="161495" y="32293"/>
                  <a:pt x="161495" y="184063"/>
                  <a:pt x="161495" y="184063"/>
                </a:cubicBezTo>
                <a:cubicBezTo>
                  <a:pt x="164964" y="183361"/>
                  <a:pt x="168548" y="182995"/>
                  <a:pt x="172231" y="182995"/>
                </a:cubicBezTo>
                <a:cubicBezTo>
                  <a:pt x="175914" y="182995"/>
                  <a:pt x="179498" y="183361"/>
                  <a:pt x="182968" y="184063"/>
                </a:cubicBezTo>
                <a:lnTo>
                  <a:pt x="182968" y="32293"/>
                </a:lnTo>
                <a:cubicBezTo>
                  <a:pt x="182968" y="26329"/>
                  <a:pt x="178156" y="21529"/>
                  <a:pt x="172231" y="21529"/>
                </a:cubicBezTo>
                <a:close/>
                <a:moveTo>
                  <a:pt x="54241" y="21529"/>
                </a:moveTo>
                <a:cubicBezTo>
                  <a:pt x="48244" y="21529"/>
                  <a:pt x="43393" y="26329"/>
                  <a:pt x="43393" y="32293"/>
                </a:cubicBezTo>
                <a:cubicBezTo>
                  <a:pt x="43393" y="32293"/>
                  <a:pt x="43393" y="54890"/>
                  <a:pt x="43393" y="54890"/>
                </a:cubicBezTo>
                <a:cubicBezTo>
                  <a:pt x="46898" y="54189"/>
                  <a:pt x="50519" y="53822"/>
                  <a:pt x="54241" y="53822"/>
                </a:cubicBezTo>
                <a:cubicBezTo>
                  <a:pt x="57962" y="53822"/>
                  <a:pt x="61583" y="54189"/>
                  <a:pt x="65089" y="54890"/>
                </a:cubicBezTo>
                <a:lnTo>
                  <a:pt x="65089" y="32293"/>
                </a:lnTo>
                <a:cubicBezTo>
                  <a:pt x="65089" y="26329"/>
                  <a:pt x="60227" y="21529"/>
                  <a:pt x="54241" y="21529"/>
                </a:cubicBezTo>
                <a:close/>
                <a:moveTo>
                  <a:pt x="290779" y="0"/>
                </a:moveTo>
                <a:cubicBezTo>
                  <a:pt x="308539" y="0"/>
                  <a:pt x="322988" y="14480"/>
                  <a:pt x="322988" y="32293"/>
                </a:cubicBezTo>
                <a:lnTo>
                  <a:pt x="322988" y="64810"/>
                </a:lnTo>
                <a:cubicBezTo>
                  <a:pt x="335957" y="74649"/>
                  <a:pt x="344461" y="90086"/>
                  <a:pt x="344461" y="107644"/>
                </a:cubicBezTo>
                <a:cubicBezTo>
                  <a:pt x="344461" y="125186"/>
                  <a:pt x="335957" y="140623"/>
                  <a:pt x="322988" y="150446"/>
                </a:cubicBezTo>
                <a:lnTo>
                  <a:pt x="322988" y="312167"/>
                </a:lnTo>
                <a:cubicBezTo>
                  <a:pt x="322988" y="329964"/>
                  <a:pt x="308539" y="344444"/>
                  <a:pt x="290779" y="344444"/>
                </a:cubicBezTo>
                <a:cubicBezTo>
                  <a:pt x="273010" y="344444"/>
                  <a:pt x="258570" y="329964"/>
                  <a:pt x="258570" y="312167"/>
                </a:cubicBezTo>
                <a:lnTo>
                  <a:pt x="258570" y="150446"/>
                </a:lnTo>
                <a:cubicBezTo>
                  <a:pt x="245597" y="140623"/>
                  <a:pt x="237097" y="125186"/>
                  <a:pt x="237097" y="107644"/>
                </a:cubicBezTo>
                <a:cubicBezTo>
                  <a:pt x="237097" y="90086"/>
                  <a:pt x="245597" y="74649"/>
                  <a:pt x="258570" y="64810"/>
                </a:cubicBezTo>
                <a:lnTo>
                  <a:pt x="258570" y="32293"/>
                </a:lnTo>
                <a:cubicBezTo>
                  <a:pt x="258570" y="14480"/>
                  <a:pt x="273010" y="0"/>
                  <a:pt x="290779" y="0"/>
                </a:cubicBezTo>
                <a:close/>
                <a:moveTo>
                  <a:pt x="172231" y="0"/>
                </a:moveTo>
                <a:cubicBezTo>
                  <a:pt x="189991" y="0"/>
                  <a:pt x="204440" y="14480"/>
                  <a:pt x="204440" y="32293"/>
                </a:cubicBezTo>
                <a:lnTo>
                  <a:pt x="204440" y="193982"/>
                </a:lnTo>
                <a:cubicBezTo>
                  <a:pt x="217409" y="203822"/>
                  <a:pt x="225913" y="219258"/>
                  <a:pt x="225913" y="236816"/>
                </a:cubicBezTo>
                <a:cubicBezTo>
                  <a:pt x="225913" y="254358"/>
                  <a:pt x="217409" y="269795"/>
                  <a:pt x="204440" y="279619"/>
                </a:cubicBezTo>
                <a:lnTo>
                  <a:pt x="204440" y="312167"/>
                </a:lnTo>
                <a:cubicBezTo>
                  <a:pt x="204440" y="329964"/>
                  <a:pt x="189991" y="344444"/>
                  <a:pt x="172231" y="344444"/>
                </a:cubicBezTo>
                <a:cubicBezTo>
                  <a:pt x="154462" y="344444"/>
                  <a:pt x="140022" y="329964"/>
                  <a:pt x="140022" y="312167"/>
                </a:cubicBezTo>
                <a:lnTo>
                  <a:pt x="140022" y="279619"/>
                </a:lnTo>
                <a:cubicBezTo>
                  <a:pt x="127049" y="269795"/>
                  <a:pt x="118549" y="254358"/>
                  <a:pt x="118549" y="236816"/>
                </a:cubicBezTo>
                <a:cubicBezTo>
                  <a:pt x="118549" y="219258"/>
                  <a:pt x="127049" y="203822"/>
                  <a:pt x="140022" y="193982"/>
                </a:cubicBezTo>
                <a:lnTo>
                  <a:pt x="140022" y="32293"/>
                </a:lnTo>
                <a:cubicBezTo>
                  <a:pt x="140022" y="14480"/>
                  <a:pt x="154462" y="0"/>
                  <a:pt x="172231" y="0"/>
                </a:cubicBezTo>
                <a:close/>
                <a:moveTo>
                  <a:pt x="54241" y="0"/>
                </a:moveTo>
                <a:cubicBezTo>
                  <a:pt x="72185" y="0"/>
                  <a:pt x="86785" y="14480"/>
                  <a:pt x="86785" y="32293"/>
                </a:cubicBezTo>
                <a:lnTo>
                  <a:pt x="86785" y="64810"/>
                </a:lnTo>
                <a:cubicBezTo>
                  <a:pt x="99889" y="74649"/>
                  <a:pt x="108482" y="90086"/>
                  <a:pt x="108482" y="107644"/>
                </a:cubicBezTo>
                <a:cubicBezTo>
                  <a:pt x="108482" y="125186"/>
                  <a:pt x="99889" y="140623"/>
                  <a:pt x="86785" y="150446"/>
                </a:cubicBezTo>
                <a:lnTo>
                  <a:pt x="86785" y="312167"/>
                </a:lnTo>
                <a:cubicBezTo>
                  <a:pt x="86785" y="329964"/>
                  <a:pt x="72185" y="344444"/>
                  <a:pt x="54241" y="344444"/>
                </a:cubicBezTo>
                <a:cubicBezTo>
                  <a:pt x="36286" y="344444"/>
                  <a:pt x="21696" y="329964"/>
                  <a:pt x="21696" y="312167"/>
                </a:cubicBezTo>
                <a:lnTo>
                  <a:pt x="21696" y="150446"/>
                </a:lnTo>
                <a:cubicBezTo>
                  <a:pt x="8588" y="140623"/>
                  <a:pt x="0" y="125186"/>
                  <a:pt x="0" y="107644"/>
                </a:cubicBezTo>
                <a:cubicBezTo>
                  <a:pt x="0" y="90086"/>
                  <a:pt x="8588" y="74649"/>
                  <a:pt x="21696" y="64810"/>
                </a:cubicBezTo>
                <a:lnTo>
                  <a:pt x="21696" y="32293"/>
                </a:lnTo>
                <a:cubicBezTo>
                  <a:pt x="21696" y="14480"/>
                  <a:pt x="36286" y="0"/>
                  <a:pt x="542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2" name="稻壳儿春秋广告/盗版必究        原创来源：http://chn.docer.com/works?userid=199329941#!/work_time"/>
          <p:cNvSpPr/>
          <p:nvPr/>
        </p:nvSpPr>
        <p:spPr bwMode="auto">
          <a:xfrm>
            <a:off x="6357142" y="2308331"/>
            <a:ext cx="464557" cy="464557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3" name="稻壳儿春秋广告/盗版必究        原创来源：http://chn.docer.com/works?userid=199329941#!/work_time"/>
          <p:cNvSpPr/>
          <p:nvPr/>
        </p:nvSpPr>
        <p:spPr bwMode="auto">
          <a:xfrm>
            <a:off x="11082658" y="1382233"/>
            <a:ext cx="318251" cy="461518"/>
          </a:xfrm>
          <a:custGeom>
            <a:avLst/>
            <a:gdLst>
              <a:gd name="connsiteX0" fmla="*/ 53630 w 235977"/>
              <a:gd name="connsiteY0" fmla="*/ 263211 h 342207"/>
              <a:gd name="connsiteX1" fmla="*/ 64347 w 235977"/>
              <a:gd name="connsiteY1" fmla="*/ 320818 h 342207"/>
              <a:gd name="connsiteX2" fmla="*/ 150162 w 235977"/>
              <a:gd name="connsiteY2" fmla="*/ 320818 h 342207"/>
              <a:gd name="connsiteX3" fmla="*/ 160890 w 235977"/>
              <a:gd name="connsiteY3" fmla="*/ 263211 h 342207"/>
              <a:gd name="connsiteX4" fmla="*/ 107260 w 235977"/>
              <a:gd name="connsiteY4" fmla="*/ 278040 h 342207"/>
              <a:gd name="connsiteX5" fmla="*/ 53630 w 235977"/>
              <a:gd name="connsiteY5" fmla="*/ 263211 h 342207"/>
              <a:gd name="connsiteX6" fmla="*/ 107923 w 235977"/>
              <a:gd name="connsiteY6" fmla="*/ 225912 h 342207"/>
              <a:gd name="connsiteX7" fmla="*/ 118548 w 235977"/>
              <a:gd name="connsiteY7" fmla="*/ 235978 h 342207"/>
              <a:gd name="connsiteX8" fmla="*/ 107923 w 235977"/>
              <a:gd name="connsiteY8" fmla="*/ 246042 h 342207"/>
              <a:gd name="connsiteX9" fmla="*/ 97298 w 235977"/>
              <a:gd name="connsiteY9" fmla="*/ 235978 h 342207"/>
              <a:gd name="connsiteX10" fmla="*/ 107923 w 235977"/>
              <a:gd name="connsiteY10" fmla="*/ 225912 h 342207"/>
              <a:gd name="connsiteX11" fmla="*/ 142908 w 235977"/>
              <a:gd name="connsiteY11" fmla="*/ 206821 h 342207"/>
              <a:gd name="connsiteX12" fmla="*/ 157933 w 235977"/>
              <a:gd name="connsiteY12" fmla="*/ 206821 h 342207"/>
              <a:gd name="connsiteX13" fmla="*/ 157933 w 235977"/>
              <a:gd name="connsiteY13" fmla="*/ 222636 h 342207"/>
              <a:gd name="connsiteX14" fmla="*/ 142908 w 235977"/>
              <a:gd name="connsiteY14" fmla="*/ 222636 h 342207"/>
              <a:gd name="connsiteX15" fmla="*/ 142908 w 235977"/>
              <a:gd name="connsiteY15" fmla="*/ 206821 h 342207"/>
              <a:gd name="connsiteX16" fmla="*/ 56808 w 235977"/>
              <a:gd name="connsiteY16" fmla="*/ 206821 h 342207"/>
              <a:gd name="connsiteX17" fmla="*/ 71820 w 235977"/>
              <a:gd name="connsiteY17" fmla="*/ 206821 h 342207"/>
              <a:gd name="connsiteX18" fmla="*/ 71820 w 235977"/>
              <a:gd name="connsiteY18" fmla="*/ 222636 h 342207"/>
              <a:gd name="connsiteX19" fmla="*/ 56808 w 235977"/>
              <a:gd name="connsiteY19" fmla="*/ 222636 h 342207"/>
              <a:gd name="connsiteX20" fmla="*/ 56808 w 235977"/>
              <a:gd name="connsiteY20" fmla="*/ 206821 h 342207"/>
              <a:gd name="connsiteX21" fmla="*/ 172230 w 235977"/>
              <a:gd name="connsiteY21" fmla="*/ 161046 h 342207"/>
              <a:gd name="connsiteX22" fmla="*/ 183414 w 235977"/>
              <a:gd name="connsiteY22" fmla="*/ 171112 h 342207"/>
              <a:gd name="connsiteX23" fmla="*/ 172230 w 235977"/>
              <a:gd name="connsiteY23" fmla="*/ 181176 h 342207"/>
              <a:gd name="connsiteX24" fmla="*/ 161046 w 235977"/>
              <a:gd name="connsiteY24" fmla="*/ 171112 h 342207"/>
              <a:gd name="connsiteX25" fmla="*/ 172230 w 235977"/>
              <a:gd name="connsiteY25" fmla="*/ 161046 h 342207"/>
              <a:gd name="connsiteX26" fmla="*/ 43057 w 235977"/>
              <a:gd name="connsiteY26" fmla="*/ 161046 h 342207"/>
              <a:gd name="connsiteX27" fmla="*/ 53682 w 235977"/>
              <a:gd name="connsiteY27" fmla="*/ 171112 h 342207"/>
              <a:gd name="connsiteX28" fmla="*/ 43057 w 235977"/>
              <a:gd name="connsiteY28" fmla="*/ 181176 h 342207"/>
              <a:gd name="connsiteX29" fmla="*/ 32432 w 235977"/>
              <a:gd name="connsiteY29" fmla="*/ 171112 h 342207"/>
              <a:gd name="connsiteX30" fmla="*/ 43057 w 235977"/>
              <a:gd name="connsiteY30" fmla="*/ 161046 h 342207"/>
              <a:gd name="connsiteX31" fmla="*/ 56810 w 235977"/>
              <a:gd name="connsiteY31" fmla="*/ 119602 h 342207"/>
              <a:gd name="connsiteX32" fmla="*/ 71820 w 235977"/>
              <a:gd name="connsiteY32" fmla="*/ 119602 h 342207"/>
              <a:gd name="connsiteX33" fmla="*/ 71820 w 235977"/>
              <a:gd name="connsiteY33" fmla="*/ 135395 h 342207"/>
              <a:gd name="connsiteX34" fmla="*/ 56789 w 235977"/>
              <a:gd name="connsiteY34" fmla="*/ 135395 h 342207"/>
              <a:gd name="connsiteX35" fmla="*/ 56810 w 235977"/>
              <a:gd name="connsiteY35" fmla="*/ 119602 h 342207"/>
              <a:gd name="connsiteX36" fmla="*/ 156230 w 235977"/>
              <a:gd name="connsiteY36" fmla="*/ 117155 h 342207"/>
              <a:gd name="connsiteX37" fmla="*/ 161095 w 235977"/>
              <a:gd name="connsiteY37" fmla="*/ 117392 h 342207"/>
              <a:gd name="connsiteX38" fmla="*/ 161388 w 235977"/>
              <a:gd name="connsiteY38" fmla="*/ 122356 h 342207"/>
              <a:gd name="connsiteX39" fmla="*/ 135340 w 235977"/>
              <a:gd name="connsiteY39" fmla="*/ 155758 h 342207"/>
              <a:gd name="connsiteX40" fmla="*/ 115501 w 235977"/>
              <a:gd name="connsiteY40" fmla="*/ 180337 h 342207"/>
              <a:gd name="connsiteX41" fmla="*/ 107994 w 235977"/>
              <a:gd name="connsiteY41" fmla="*/ 183411 h 342207"/>
              <a:gd name="connsiteX42" fmla="*/ 100399 w 235977"/>
              <a:gd name="connsiteY42" fmla="*/ 180184 h 342207"/>
              <a:gd name="connsiteX43" fmla="*/ 97298 w 235977"/>
              <a:gd name="connsiteY43" fmla="*/ 172455 h 342207"/>
              <a:gd name="connsiteX44" fmla="*/ 100484 w 235977"/>
              <a:gd name="connsiteY44" fmla="*/ 164520 h 342207"/>
              <a:gd name="connsiteX45" fmla="*/ 107923 w 235977"/>
              <a:gd name="connsiteY45" fmla="*/ 96180 h 342207"/>
              <a:gd name="connsiteX46" fmla="*/ 118548 w 235977"/>
              <a:gd name="connsiteY46" fmla="*/ 106245 h 342207"/>
              <a:gd name="connsiteX47" fmla="*/ 107923 w 235977"/>
              <a:gd name="connsiteY47" fmla="*/ 116310 h 342207"/>
              <a:gd name="connsiteX48" fmla="*/ 97298 w 235977"/>
              <a:gd name="connsiteY48" fmla="*/ 106245 h 342207"/>
              <a:gd name="connsiteX49" fmla="*/ 107923 w 235977"/>
              <a:gd name="connsiteY49" fmla="*/ 96180 h 342207"/>
              <a:gd name="connsiteX50" fmla="*/ 107260 w 235977"/>
              <a:gd name="connsiteY50" fmla="*/ 85556 h 342207"/>
              <a:gd name="connsiteX51" fmla="*/ 21446 w 235977"/>
              <a:gd name="connsiteY51" fmla="*/ 171112 h 342207"/>
              <a:gd name="connsiteX52" fmla="*/ 107260 w 235977"/>
              <a:gd name="connsiteY52" fmla="*/ 256667 h 342207"/>
              <a:gd name="connsiteX53" fmla="*/ 193064 w 235977"/>
              <a:gd name="connsiteY53" fmla="*/ 171112 h 342207"/>
              <a:gd name="connsiteX54" fmla="*/ 107260 w 235977"/>
              <a:gd name="connsiteY54" fmla="*/ 85556 h 342207"/>
              <a:gd name="connsiteX55" fmla="*/ 65462 w 235977"/>
              <a:gd name="connsiteY55" fmla="*/ 21389 h 342207"/>
              <a:gd name="connsiteX56" fmla="*/ 54734 w 235977"/>
              <a:gd name="connsiteY56" fmla="*/ 78981 h 342207"/>
              <a:gd name="connsiteX57" fmla="*/ 108364 w 235977"/>
              <a:gd name="connsiteY57" fmla="*/ 64167 h 342207"/>
              <a:gd name="connsiteX58" fmla="*/ 161994 w 235977"/>
              <a:gd name="connsiteY58" fmla="*/ 78981 h 342207"/>
              <a:gd name="connsiteX59" fmla="*/ 151277 w 235977"/>
              <a:gd name="connsiteY59" fmla="*/ 21389 h 342207"/>
              <a:gd name="connsiteX60" fmla="*/ 65462 w 235977"/>
              <a:gd name="connsiteY60" fmla="*/ 0 h 342207"/>
              <a:gd name="connsiteX61" fmla="*/ 151277 w 235977"/>
              <a:gd name="connsiteY61" fmla="*/ 0 h 342207"/>
              <a:gd name="connsiteX62" fmla="*/ 172372 w 235977"/>
              <a:gd name="connsiteY62" fmla="*/ 17460 h 342207"/>
              <a:gd name="connsiteX63" fmla="*/ 187766 w 235977"/>
              <a:gd name="connsiteY63" fmla="*/ 101019 h 342207"/>
              <a:gd name="connsiteX64" fmla="*/ 212401 w 235977"/>
              <a:gd name="connsiteY64" fmla="*/ 150150 h 342207"/>
              <a:gd name="connsiteX65" fmla="*/ 214521 w 235977"/>
              <a:gd name="connsiteY65" fmla="*/ 149723 h 342207"/>
              <a:gd name="connsiteX66" fmla="*/ 235977 w 235977"/>
              <a:gd name="connsiteY66" fmla="*/ 171112 h 342207"/>
              <a:gd name="connsiteX67" fmla="*/ 214521 w 235977"/>
              <a:gd name="connsiteY67" fmla="*/ 192501 h 342207"/>
              <a:gd name="connsiteX68" fmla="*/ 212401 w 235977"/>
              <a:gd name="connsiteY68" fmla="*/ 192057 h 342207"/>
              <a:gd name="connsiteX69" fmla="*/ 186531 w 235977"/>
              <a:gd name="connsiteY69" fmla="*/ 242582 h 342207"/>
              <a:gd name="connsiteX70" fmla="*/ 171258 w 235977"/>
              <a:gd name="connsiteY70" fmla="*/ 324732 h 342207"/>
              <a:gd name="connsiteX71" fmla="*/ 150162 w 235977"/>
              <a:gd name="connsiteY71" fmla="*/ 342207 h 342207"/>
              <a:gd name="connsiteX72" fmla="*/ 64347 w 235977"/>
              <a:gd name="connsiteY72" fmla="*/ 342207 h 342207"/>
              <a:gd name="connsiteX73" fmla="*/ 43252 w 235977"/>
              <a:gd name="connsiteY73" fmla="*/ 324732 h 342207"/>
              <a:gd name="connsiteX74" fmla="*/ 28110 w 235977"/>
              <a:gd name="connsiteY74" fmla="*/ 242519 h 342207"/>
              <a:gd name="connsiteX75" fmla="*/ 0 w 235977"/>
              <a:gd name="connsiteY75" fmla="*/ 171112 h 342207"/>
              <a:gd name="connsiteX76" fmla="*/ 29344 w 235977"/>
              <a:gd name="connsiteY76" fmla="*/ 98199 h 342207"/>
              <a:gd name="connsiteX77" fmla="*/ 44366 w 235977"/>
              <a:gd name="connsiteY77" fmla="*/ 17460 h 342207"/>
              <a:gd name="connsiteX78" fmla="*/ 65462 w 235977"/>
              <a:gd name="connsiteY78" fmla="*/ 0 h 34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35977" h="342207">
                <a:moveTo>
                  <a:pt x="53630" y="263211"/>
                </a:moveTo>
                <a:lnTo>
                  <a:pt x="64347" y="320818"/>
                </a:lnTo>
                <a:lnTo>
                  <a:pt x="150162" y="320818"/>
                </a:lnTo>
                <a:cubicBezTo>
                  <a:pt x="150162" y="320818"/>
                  <a:pt x="160890" y="263211"/>
                  <a:pt x="160890" y="263211"/>
                </a:cubicBezTo>
                <a:cubicBezTo>
                  <a:pt x="145049" y="272384"/>
                  <a:pt x="126881" y="278040"/>
                  <a:pt x="107260" y="278040"/>
                </a:cubicBezTo>
                <a:cubicBezTo>
                  <a:pt x="87606" y="278040"/>
                  <a:pt x="69460" y="272384"/>
                  <a:pt x="53630" y="263211"/>
                </a:cubicBezTo>
                <a:close/>
                <a:moveTo>
                  <a:pt x="107923" y="225912"/>
                </a:moveTo>
                <a:cubicBezTo>
                  <a:pt x="113795" y="225912"/>
                  <a:pt x="118548" y="230414"/>
                  <a:pt x="118548" y="235978"/>
                </a:cubicBezTo>
                <a:cubicBezTo>
                  <a:pt x="118548" y="241541"/>
                  <a:pt x="113795" y="246042"/>
                  <a:pt x="107923" y="246042"/>
                </a:cubicBezTo>
                <a:cubicBezTo>
                  <a:pt x="102050" y="246042"/>
                  <a:pt x="97298" y="241541"/>
                  <a:pt x="97298" y="235978"/>
                </a:cubicBezTo>
                <a:cubicBezTo>
                  <a:pt x="97298" y="230414"/>
                  <a:pt x="102050" y="225912"/>
                  <a:pt x="107923" y="225912"/>
                </a:cubicBezTo>
                <a:close/>
                <a:moveTo>
                  <a:pt x="142908" y="206821"/>
                </a:moveTo>
                <a:cubicBezTo>
                  <a:pt x="147058" y="202453"/>
                  <a:pt x="153783" y="202453"/>
                  <a:pt x="157933" y="206821"/>
                </a:cubicBezTo>
                <a:cubicBezTo>
                  <a:pt x="162084" y="211189"/>
                  <a:pt x="162084" y="218268"/>
                  <a:pt x="157933" y="222636"/>
                </a:cubicBezTo>
                <a:cubicBezTo>
                  <a:pt x="153783" y="227004"/>
                  <a:pt x="147058" y="227004"/>
                  <a:pt x="142908" y="222636"/>
                </a:cubicBezTo>
                <a:cubicBezTo>
                  <a:pt x="138758" y="218268"/>
                  <a:pt x="138758" y="211189"/>
                  <a:pt x="142908" y="206821"/>
                </a:cubicBezTo>
                <a:close/>
                <a:moveTo>
                  <a:pt x="56808" y="206821"/>
                </a:moveTo>
                <a:cubicBezTo>
                  <a:pt x="60955" y="202453"/>
                  <a:pt x="67652" y="202453"/>
                  <a:pt x="71820" y="206821"/>
                </a:cubicBezTo>
                <a:cubicBezTo>
                  <a:pt x="75967" y="211189"/>
                  <a:pt x="75967" y="218268"/>
                  <a:pt x="71820" y="222636"/>
                </a:cubicBezTo>
                <a:cubicBezTo>
                  <a:pt x="67652" y="227004"/>
                  <a:pt x="60955" y="227004"/>
                  <a:pt x="56808" y="222636"/>
                </a:cubicBezTo>
                <a:cubicBezTo>
                  <a:pt x="52640" y="218268"/>
                  <a:pt x="52640" y="211189"/>
                  <a:pt x="56808" y="206821"/>
                </a:cubicBezTo>
                <a:close/>
                <a:moveTo>
                  <a:pt x="172230" y="161046"/>
                </a:moveTo>
                <a:cubicBezTo>
                  <a:pt x="178411" y="161046"/>
                  <a:pt x="183414" y="165537"/>
                  <a:pt x="183414" y="171112"/>
                </a:cubicBezTo>
                <a:cubicBezTo>
                  <a:pt x="183414" y="176675"/>
                  <a:pt x="178411" y="181176"/>
                  <a:pt x="172230" y="181176"/>
                </a:cubicBezTo>
                <a:cubicBezTo>
                  <a:pt x="166048" y="181176"/>
                  <a:pt x="161046" y="176675"/>
                  <a:pt x="161046" y="171112"/>
                </a:cubicBezTo>
                <a:cubicBezTo>
                  <a:pt x="161046" y="165537"/>
                  <a:pt x="166048" y="161046"/>
                  <a:pt x="172230" y="161046"/>
                </a:cubicBezTo>
                <a:close/>
                <a:moveTo>
                  <a:pt x="43057" y="161046"/>
                </a:moveTo>
                <a:cubicBezTo>
                  <a:pt x="48929" y="161046"/>
                  <a:pt x="53682" y="165537"/>
                  <a:pt x="53682" y="171112"/>
                </a:cubicBezTo>
                <a:cubicBezTo>
                  <a:pt x="53682" y="176675"/>
                  <a:pt x="48929" y="181176"/>
                  <a:pt x="43057" y="181176"/>
                </a:cubicBezTo>
                <a:cubicBezTo>
                  <a:pt x="37184" y="181176"/>
                  <a:pt x="32432" y="176675"/>
                  <a:pt x="32432" y="171112"/>
                </a:cubicBezTo>
                <a:cubicBezTo>
                  <a:pt x="32432" y="165537"/>
                  <a:pt x="37184" y="161046"/>
                  <a:pt x="43057" y="161046"/>
                </a:cubicBezTo>
                <a:close/>
                <a:moveTo>
                  <a:pt x="56810" y="119602"/>
                </a:moveTo>
                <a:cubicBezTo>
                  <a:pt x="60957" y="115214"/>
                  <a:pt x="67653" y="115214"/>
                  <a:pt x="71820" y="119602"/>
                </a:cubicBezTo>
                <a:cubicBezTo>
                  <a:pt x="75968" y="123968"/>
                  <a:pt x="75968" y="131018"/>
                  <a:pt x="71820" y="135395"/>
                </a:cubicBezTo>
                <a:cubicBezTo>
                  <a:pt x="67653" y="139773"/>
                  <a:pt x="60957" y="139773"/>
                  <a:pt x="56789" y="135395"/>
                </a:cubicBezTo>
                <a:cubicBezTo>
                  <a:pt x="52643" y="131018"/>
                  <a:pt x="52643" y="123968"/>
                  <a:pt x="56810" y="119602"/>
                </a:cubicBezTo>
                <a:close/>
                <a:moveTo>
                  <a:pt x="156230" y="117155"/>
                </a:moveTo>
                <a:cubicBezTo>
                  <a:pt x="157698" y="115936"/>
                  <a:pt x="159797" y="116055"/>
                  <a:pt x="161095" y="117392"/>
                </a:cubicBezTo>
                <a:cubicBezTo>
                  <a:pt x="162397" y="118720"/>
                  <a:pt x="162523" y="120878"/>
                  <a:pt x="161388" y="122356"/>
                </a:cubicBezTo>
                <a:lnTo>
                  <a:pt x="135340" y="155758"/>
                </a:lnTo>
                <a:lnTo>
                  <a:pt x="115501" y="180337"/>
                </a:lnTo>
                <a:cubicBezTo>
                  <a:pt x="113465" y="182364"/>
                  <a:pt x="110678" y="183392"/>
                  <a:pt x="107994" y="183411"/>
                </a:cubicBezTo>
                <a:cubicBezTo>
                  <a:pt x="105098" y="183392"/>
                  <a:pt x="102413" y="182236"/>
                  <a:pt x="100399" y="180184"/>
                </a:cubicBezTo>
                <a:cubicBezTo>
                  <a:pt x="98388" y="178113"/>
                  <a:pt x="97298" y="175360"/>
                  <a:pt x="97298" y="172455"/>
                </a:cubicBezTo>
                <a:cubicBezTo>
                  <a:pt x="97298" y="169456"/>
                  <a:pt x="98430" y="166648"/>
                  <a:pt x="100484" y="164520"/>
                </a:cubicBezTo>
                <a:close/>
                <a:moveTo>
                  <a:pt x="107923" y="96180"/>
                </a:moveTo>
                <a:cubicBezTo>
                  <a:pt x="113795" y="96180"/>
                  <a:pt x="118548" y="100671"/>
                  <a:pt x="118548" y="106245"/>
                </a:cubicBezTo>
                <a:cubicBezTo>
                  <a:pt x="118548" y="111808"/>
                  <a:pt x="113795" y="116310"/>
                  <a:pt x="107923" y="116310"/>
                </a:cubicBezTo>
                <a:cubicBezTo>
                  <a:pt x="102050" y="116310"/>
                  <a:pt x="97298" y="111808"/>
                  <a:pt x="97298" y="106245"/>
                </a:cubicBezTo>
                <a:cubicBezTo>
                  <a:pt x="97298" y="100671"/>
                  <a:pt x="102050" y="96180"/>
                  <a:pt x="107923" y="96180"/>
                </a:cubicBezTo>
                <a:close/>
                <a:moveTo>
                  <a:pt x="107260" y="85556"/>
                </a:moveTo>
                <a:cubicBezTo>
                  <a:pt x="59934" y="85556"/>
                  <a:pt x="21446" y="123913"/>
                  <a:pt x="21446" y="171112"/>
                </a:cubicBezTo>
                <a:cubicBezTo>
                  <a:pt x="21446" y="218262"/>
                  <a:pt x="59934" y="256667"/>
                  <a:pt x="107260" y="256667"/>
                </a:cubicBezTo>
                <a:cubicBezTo>
                  <a:pt x="154565" y="256667"/>
                  <a:pt x="193064" y="218262"/>
                  <a:pt x="193064" y="171112"/>
                </a:cubicBezTo>
                <a:cubicBezTo>
                  <a:pt x="193064" y="123913"/>
                  <a:pt x="154565" y="85556"/>
                  <a:pt x="107260" y="85556"/>
                </a:cubicBezTo>
                <a:close/>
                <a:moveTo>
                  <a:pt x="65462" y="21389"/>
                </a:moveTo>
                <a:cubicBezTo>
                  <a:pt x="65462" y="21389"/>
                  <a:pt x="54734" y="78981"/>
                  <a:pt x="54734" y="78981"/>
                </a:cubicBezTo>
                <a:cubicBezTo>
                  <a:pt x="70575" y="69807"/>
                  <a:pt x="88743" y="64167"/>
                  <a:pt x="108364" y="64167"/>
                </a:cubicBezTo>
                <a:cubicBezTo>
                  <a:pt x="128018" y="64167"/>
                  <a:pt x="146164" y="69807"/>
                  <a:pt x="161994" y="78981"/>
                </a:cubicBezTo>
                <a:lnTo>
                  <a:pt x="151277" y="21389"/>
                </a:lnTo>
                <a:close/>
                <a:moveTo>
                  <a:pt x="65462" y="0"/>
                </a:moveTo>
                <a:lnTo>
                  <a:pt x="151277" y="0"/>
                </a:lnTo>
                <a:cubicBezTo>
                  <a:pt x="161622" y="0"/>
                  <a:pt x="170482" y="7351"/>
                  <a:pt x="172372" y="17460"/>
                </a:cubicBezTo>
                <a:lnTo>
                  <a:pt x="187766" y="101019"/>
                </a:lnTo>
                <a:cubicBezTo>
                  <a:pt x="199859" y="114787"/>
                  <a:pt x="208676" y="131471"/>
                  <a:pt x="212401" y="150150"/>
                </a:cubicBezTo>
                <a:cubicBezTo>
                  <a:pt x="213133" y="150071"/>
                  <a:pt x="213767" y="149723"/>
                  <a:pt x="214521" y="149723"/>
                </a:cubicBezTo>
                <a:cubicBezTo>
                  <a:pt x="226352" y="149723"/>
                  <a:pt x="235977" y="159276"/>
                  <a:pt x="235977" y="171112"/>
                </a:cubicBezTo>
                <a:cubicBezTo>
                  <a:pt x="235977" y="182899"/>
                  <a:pt x="226352" y="192501"/>
                  <a:pt x="214521" y="192501"/>
                </a:cubicBezTo>
                <a:cubicBezTo>
                  <a:pt x="213767" y="192501"/>
                  <a:pt x="213133" y="192136"/>
                  <a:pt x="212401" y="192057"/>
                </a:cubicBezTo>
                <a:cubicBezTo>
                  <a:pt x="208545" y="211354"/>
                  <a:pt x="199291" y="228561"/>
                  <a:pt x="186531" y="242582"/>
                </a:cubicBezTo>
                <a:lnTo>
                  <a:pt x="171258" y="324732"/>
                </a:lnTo>
                <a:cubicBezTo>
                  <a:pt x="169346" y="334856"/>
                  <a:pt x="160486" y="342207"/>
                  <a:pt x="150162" y="342207"/>
                </a:cubicBezTo>
                <a:lnTo>
                  <a:pt x="64347" y="342207"/>
                </a:lnTo>
                <a:cubicBezTo>
                  <a:pt x="54002" y="342207"/>
                  <a:pt x="45142" y="334856"/>
                  <a:pt x="43252" y="324732"/>
                </a:cubicBezTo>
                <a:lnTo>
                  <a:pt x="28110" y="242519"/>
                </a:lnTo>
                <a:cubicBezTo>
                  <a:pt x="10870" y="223554"/>
                  <a:pt x="0" y="198711"/>
                  <a:pt x="0" y="171112"/>
                </a:cubicBezTo>
                <a:cubicBezTo>
                  <a:pt x="0" y="142783"/>
                  <a:pt x="11329" y="117322"/>
                  <a:pt x="29344" y="98199"/>
                </a:cubicBezTo>
                <a:lnTo>
                  <a:pt x="44366" y="17460"/>
                </a:lnTo>
                <a:cubicBezTo>
                  <a:pt x="46278" y="7351"/>
                  <a:pt x="55138" y="0"/>
                  <a:pt x="6546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4" name="稻壳儿春秋广告/盗版必究        原创来源：http://chn.docer.com/works?userid=199329941#!/work_time"/>
          <p:cNvSpPr/>
          <p:nvPr/>
        </p:nvSpPr>
        <p:spPr bwMode="auto">
          <a:xfrm>
            <a:off x="10069076" y="1382233"/>
            <a:ext cx="463028" cy="434392"/>
          </a:xfrm>
          <a:custGeom>
            <a:avLst/>
            <a:gdLst>
              <a:gd name="connsiteX0" fmla="*/ 47868 w 343326"/>
              <a:gd name="connsiteY0" fmla="*/ 257227 h 322093"/>
              <a:gd name="connsiteX1" fmla="*/ 295461 w 343326"/>
              <a:gd name="connsiteY1" fmla="*/ 257227 h 322093"/>
              <a:gd name="connsiteX2" fmla="*/ 300831 w 343326"/>
              <a:gd name="connsiteY2" fmla="*/ 262819 h 322093"/>
              <a:gd name="connsiteX3" fmla="*/ 295461 w 343326"/>
              <a:gd name="connsiteY3" fmla="*/ 268411 h 322093"/>
              <a:gd name="connsiteX4" fmla="*/ 47868 w 343326"/>
              <a:gd name="connsiteY4" fmla="*/ 268411 h 322093"/>
              <a:gd name="connsiteX5" fmla="*/ 42498 w 343326"/>
              <a:gd name="connsiteY5" fmla="*/ 262819 h 322093"/>
              <a:gd name="connsiteX6" fmla="*/ 47868 w 343326"/>
              <a:gd name="connsiteY6" fmla="*/ 257227 h 322093"/>
              <a:gd name="connsiteX7" fmla="*/ 47868 w 343326"/>
              <a:gd name="connsiteY7" fmla="*/ 225912 h 322093"/>
              <a:gd name="connsiteX8" fmla="*/ 295461 w 343326"/>
              <a:gd name="connsiteY8" fmla="*/ 225912 h 322093"/>
              <a:gd name="connsiteX9" fmla="*/ 300831 w 343326"/>
              <a:gd name="connsiteY9" fmla="*/ 230386 h 322093"/>
              <a:gd name="connsiteX10" fmla="*/ 295461 w 343326"/>
              <a:gd name="connsiteY10" fmla="*/ 234859 h 322093"/>
              <a:gd name="connsiteX11" fmla="*/ 47868 w 343326"/>
              <a:gd name="connsiteY11" fmla="*/ 234859 h 322093"/>
              <a:gd name="connsiteX12" fmla="*/ 42498 w 343326"/>
              <a:gd name="connsiteY12" fmla="*/ 230386 h 322093"/>
              <a:gd name="connsiteX13" fmla="*/ 47868 w 343326"/>
              <a:gd name="connsiteY13" fmla="*/ 225912 h 322093"/>
              <a:gd name="connsiteX14" fmla="*/ 47868 w 343326"/>
              <a:gd name="connsiteY14" fmla="*/ 192361 h 322093"/>
              <a:gd name="connsiteX15" fmla="*/ 295461 w 343326"/>
              <a:gd name="connsiteY15" fmla="*/ 192361 h 322093"/>
              <a:gd name="connsiteX16" fmla="*/ 300831 w 343326"/>
              <a:gd name="connsiteY16" fmla="*/ 197953 h 322093"/>
              <a:gd name="connsiteX17" fmla="*/ 295461 w 343326"/>
              <a:gd name="connsiteY17" fmla="*/ 203545 h 322093"/>
              <a:gd name="connsiteX18" fmla="*/ 47868 w 343326"/>
              <a:gd name="connsiteY18" fmla="*/ 203545 h 322093"/>
              <a:gd name="connsiteX19" fmla="*/ 42498 w 343326"/>
              <a:gd name="connsiteY19" fmla="*/ 197953 h 322093"/>
              <a:gd name="connsiteX20" fmla="*/ 47868 w 343326"/>
              <a:gd name="connsiteY20" fmla="*/ 192361 h 322093"/>
              <a:gd name="connsiteX21" fmla="*/ 47868 w 343326"/>
              <a:gd name="connsiteY21" fmla="*/ 161046 h 322093"/>
              <a:gd name="connsiteX22" fmla="*/ 295461 w 343326"/>
              <a:gd name="connsiteY22" fmla="*/ 161046 h 322093"/>
              <a:gd name="connsiteX23" fmla="*/ 300831 w 343326"/>
              <a:gd name="connsiteY23" fmla="*/ 165520 h 322093"/>
              <a:gd name="connsiteX24" fmla="*/ 295461 w 343326"/>
              <a:gd name="connsiteY24" fmla="*/ 169993 h 322093"/>
              <a:gd name="connsiteX25" fmla="*/ 47868 w 343326"/>
              <a:gd name="connsiteY25" fmla="*/ 169993 h 322093"/>
              <a:gd name="connsiteX26" fmla="*/ 42498 w 343326"/>
              <a:gd name="connsiteY26" fmla="*/ 165520 h 322093"/>
              <a:gd name="connsiteX27" fmla="*/ 47868 w 343326"/>
              <a:gd name="connsiteY27" fmla="*/ 161046 h 322093"/>
              <a:gd name="connsiteX28" fmla="*/ 166418 w 343326"/>
              <a:gd name="connsiteY28" fmla="*/ 127495 h 322093"/>
              <a:gd name="connsiteX29" fmla="*/ 295465 w 343326"/>
              <a:gd name="connsiteY29" fmla="*/ 127495 h 322093"/>
              <a:gd name="connsiteX30" fmla="*/ 300843 w 343326"/>
              <a:gd name="connsiteY30" fmla="*/ 133087 h 322093"/>
              <a:gd name="connsiteX31" fmla="*/ 295465 w 343326"/>
              <a:gd name="connsiteY31" fmla="*/ 138679 h 322093"/>
              <a:gd name="connsiteX32" fmla="*/ 166418 w 343326"/>
              <a:gd name="connsiteY32" fmla="*/ 138679 h 322093"/>
              <a:gd name="connsiteX33" fmla="*/ 161046 w 343326"/>
              <a:gd name="connsiteY33" fmla="*/ 133087 h 322093"/>
              <a:gd name="connsiteX34" fmla="*/ 166418 w 343326"/>
              <a:gd name="connsiteY34" fmla="*/ 127495 h 322093"/>
              <a:gd name="connsiteX35" fmla="*/ 166358 w 343326"/>
              <a:gd name="connsiteY35" fmla="*/ 96180 h 322093"/>
              <a:gd name="connsiteX36" fmla="*/ 219481 w 343326"/>
              <a:gd name="connsiteY36" fmla="*/ 96180 h 322093"/>
              <a:gd name="connsiteX37" fmla="*/ 224793 w 343326"/>
              <a:gd name="connsiteY37" fmla="*/ 101772 h 322093"/>
              <a:gd name="connsiteX38" fmla="*/ 219481 w 343326"/>
              <a:gd name="connsiteY38" fmla="*/ 107364 h 322093"/>
              <a:gd name="connsiteX39" fmla="*/ 166358 w 343326"/>
              <a:gd name="connsiteY39" fmla="*/ 107364 h 322093"/>
              <a:gd name="connsiteX40" fmla="*/ 161046 w 343326"/>
              <a:gd name="connsiteY40" fmla="*/ 101772 h 322093"/>
              <a:gd name="connsiteX41" fmla="*/ 166358 w 343326"/>
              <a:gd name="connsiteY41" fmla="*/ 96180 h 322093"/>
              <a:gd name="connsiteX42" fmla="*/ 64115 w 343326"/>
              <a:gd name="connsiteY42" fmla="*/ 74931 h 322093"/>
              <a:gd name="connsiteX43" fmla="*/ 64115 w 343326"/>
              <a:gd name="connsiteY43" fmla="*/ 117430 h 322093"/>
              <a:gd name="connsiteX44" fmla="*/ 118175 w 343326"/>
              <a:gd name="connsiteY44" fmla="*/ 117430 h 322093"/>
              <a:gd name="connsiteX45" fmla="*/ 118175 w 343326"/>
              <a:gd name="connsiteY45" fmla="*/ 74931 h 322093"/>
              <a:gd name="connsiteX46" fmla="*/ 166358 w 343326"/>
              <a:gd name="connsiteY46" fmla="*/ 62629 h 322093"/>
              <a:gd name="connsiteX47" fmla="*/ 219481 w 343326"/>
              <a:gd name="connsiteY47" fmla="*/ 62629 h 322093"/>
              <a:gd name="connsiteX48" fmla="*/ 224793 w 343326"/>
              <a:gd name="connsiteY48" fmla="*/ 68221 h 322093"/>
              <a:gd name="connsiteX49" fmla="*/ 219481 w 343326"/>
              <a:gd name="connsiteY49" fmla="*/ 73813 h 322093"/>
              <a:gd name="connsiteX50" fmla="*/ 166358 w 343326"/>
              <a:gd name="connsiteY50" fmla="*/ 73813 h 322093"/>
              <a:gd name="connsiteX51" fmla="*/ 161046 w 343326"/>
              <a:gd name="connsiteY51" fmla="*/ 68221 h 322093"/>
              <a:gd name="connsiteX52" fmla="*/ 166358 w 343326"/>
              <a:gd name="connsiteY52" fmla="*/ 62629 h 322093"/>
              <a:gd name="connsiteX53" fmla="*/ 53304 w 343326"/>
              <a:gd name="connsiteY53" fmla="*/ 53682 h 322093"/>
              <a:gd name="connsiteX54" fmla="*/ 128986 w 343326"/>
              <a:gd name="connsiteY54" fmla="*/ 53682 h 322093"/>
              <a:gd name="connsiteX55" fmla="*/ 139792 w 343326"/>
              <a:gd name="connsiteY55" fmla="*/ 64307 h 322093"/>
              <a:gd name="connsiteX56" fmla="*/ 139792 w 343326"/>
              <a:gd name="connsiteY56" fmla="*/ 128054 h 322093"/>
              <a:gd name="connsiteX57" fmla="*/ 128986 w 343326"/>
              <a:gd name="connsiteY57" fmla="*/ 138675 h 322093"/>
              <a:gd name="connsiteX58" fmla="*/ 53304 w 343326"/>
              <a:gd name="connsiteY58" fmla="*/ 138675 h 322093"/>
              <a:gd name="connsiteX59" fmla="*/ 42498 w 343326"/>
              <a:gd name="connsiteY59" fmla="*/ 128054 h 322093"/>
              <a:gd name="connsiteX60" fmla="*/ 42498 w 343326"/>
              <a:gd name="connsiteY60" fmla="*/ 64307 h 322093"/>
              <a:gd name="connsiteX61" fmla="*/ 53304 w 343326"/>
              <a:gd name="connsiteY61" fmla="*/ 53682 h 322093"/>
              <a:gd name="connsiteX62" fmla="*/ 257506 w 343326"/>
              <a:gd name="connsiteY62" fmla="*/ 21473 h 322093"/>
              <a:gd name="connsiteX63" fmla="*/ 257506 w 343326"/>
              <a:gd name="connsiteY63" fmla="*/ 64419 h 322093"/>
              <a:gd name="connsiteX64" fmla="*/ 257475 w 343326"/>
              <a:gd name="connsiteY64" fmla="*/ 64419 h 322093"/>
              <a:gd name="connsiteX65" fmla="*/ 278934 w 343326"/>
              <a:gd name="connsiteY65" fmla="*/ 85892 h 322093"/>
              <a:gd name="connsiteX66" fmla="*/ 289663 w 343326"/>
              <a:gd name="connsiteY66" fmla="*/ 85892 h 322093"/>
              <a:gd name="connsiteX67" fmla="*/ 321883 w 343326"/>
              <a:gd name="connsiteY67" fmla="*/ 85892 h 322093"/>
              <a:gd name="connsiteX68" fmla="*/ 32172 w 343326"/>
              <a:gd name="connsiteY68" fmla="*/ 21473 h 322093"/>
              <a:gd name="connsiteX69" fmla="*/ 21443 w 343326"/>
              <a:gd name="connsiteY69" fmla="*/ 32209 h 322093"/>
              <a:gd name="connsiteX70" fmla="*/ 21443 w 343326"/>
              <a:gd name="connsiteY70" fmla="*/ 289884 h 322093"/>
              <a:gd name="connsiteX71" fmla="*/ 32172 w 343326"/>
              <a:gd name="connsiteY71" fmla="*/ 300620 h 322093"/>
              <a:gd name="connsiteX72" fmla="*/ 311154 w 343326"/>
              <a:gd name="connsiteY72" fmla="*/ 300620 h 322093"/>
              <a:gd name="connsiteX73" fmla="*/ 321883 w 343326"/>
              <a:gd name="connsiteY73" fmla="*/ 289884 h 322093"/>
              <a:gd name="connsiteX74" fmla="*/ 321883 w 343326"/>
              <a:gd name="connsiteY74" fmla="*/ 96628 h 322093"/>
              <a:gd name="connsiteX75" fmla="*/ 289663 w 343326"/>
              <a:gd name="connsiteY75" fmla="*/ 96628 h 322093"/>
              <a:gd name="connsiteX76" fmla="*/ 278934 w 343326"/>
              <a:gd name="connsiteY76" fmla="*/ 96628 h 322093"/>
              <a:gd name="connsiteX77" fmla="*/ 246745 w 343326"/>
              <a:gd name="connsiteY77" fmla="*/ 64419 h 322093"/>
              <a:gd name="connsiteX78" fmla="*/ 246777 w 343326"/>
              <a:gd name="connsiteY78" fmla="*/ 64419 h 322093"/>
              <a:gd name="connsiteX79" fmla="*/ 246777 w 343326"/>
              <a:gd name="connsiteY79" fmla="*/ 21473 h 322093"/>
              <a:gd name="connsiteX80" fmla="*/ 32172 w 343326"/>
              <a:gd name="connsiteY80" fmla="*/ 0 h 322093"/>
              <a:gd name="connsiteX81" fmla="*/ 257506 w 343326"/>
              <a:gd name="connsiteY81" fmla="*/ 0 h 322093"/>
              <a:gd name="connsiteX82" fmla="*/ 272671 w 343326"/>
              <a:gd name="connsiteY82" fmla="*/ 6278 h 322093"/>
              <a:gd name="connsiteX83" fmla="*/ 337047 w 343326"/>
              <a:gd name="connsiteY83" fmla="*/ 70696 h 322093"/>
              <a:gd name="connsiteX84" fmla="*/ 343326 w 343326"/>
              <a:gd name="connsiteY84" fmla="*/ 85892 h 322093"/>
              <a:gd name="connsiteX85" fmla="*/ 343326 w 343326"/>
              <a:gd name="connsiteY85" fmla="*/ 289884 h 322093"/>
              <a:gd name="connsiteX86" fmla="*/ 311154 w 343326"/>
              <a:gd name="connsiteY86" fmla="*/ 322093 h 322093"/>
              <a:gd name="connsiteX87" fmla="*/ 32172 w 343326"/>
              <a:gd name="connsiteY87" fmla="*/ 322093 h 322093"/>
              <a:gd name="connsiteX88" fmla="*/ 0 w 343326"/>
              <a:gd name="connsiteY88" fmla="*/ 289884 h 322093"/>
              <a:gd name="connsiteX89" fmla="*/ 0 w 343326"/>
              <a:gd name="connsiteY89" fmla="*/ 32209 h 322093"/>
              <a:gd name="connsiteX90" fmla="*/ 32172 w 343326"/>
              <a:gd name="connsiteY90" fmla="*/ 0 h 32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43326" h="322093">
                <a:moveTo>
                  <a:pt x="47868" y="257227"/>
                </a:moveTo>
                <a:lnTo>
                  <a:pt x="295461" y="257227"/>
                </a:lnTo>
                <a:cubicBezTo>
                  <a:pt x="298415" y="257227"/>
                  <a:pt x="300831" y="259728"/>
                  <a:pt x="300831" y="262819"/>
                </a:cubicBezTo>
                <a:cubicBezTo>
                  <a:pt x="300831" y="265899"/>
                  <a:pt x="298415" y="268411"/>
                  <a:pt x="295461" y="268411"/>
                </a:cubicBezTo>
                <a:lnTo>
                  <a:pt x="47868" y="268411"/>
                </a:lnTo>
                <a:cubicBezTo>
                  <a:pt x="44902" y="268411"/>
                  <a:pt x="42498" y="265899"/>
                  <a:pt x="42498" y="262819"/>
                </a:cubicBezTo>
                <a:cubicBezTo>
                  <a:pt x="42498" y="259728"/>
                  <a:pt x="44902" y="257227"/>
                  <a:pt x="47868" y="257227"/>
                </a:cubicBezTo>
                <a:close/>
                <a:moveTo>
                  <a:pt x="47868" y="225912"/>
                </a:moveTo>
                <a:lnTo>
                  <a:pt x="295461" y="225912"/>
                </a:lnTo>
                <a:cubicBezTo>
                  <a:pt x="298415" y="225912"/>
                  <a:pt x="300831" y="227913"/>
                  <a:pt x="300831" y="230386"/>
                </a:cubicBezTo>
                <a:cubicBezTo>
                  <a:pt x="300831" y="232849"/>
                  <a:pt x="298415" y="234859"/>
                  <a:pt x="295461" y="234859"/>
                </a:cubicBezTo>
                <a:lnTo>
                  <a:pt x="47868" y="234859"/>
                </a:lnTo>
                <a:cubicBezTo>
                  <a:pt x="44902" y="234859"/>
                  <a:pt x="42498" y="232849"/>
                  <a:pt x="42498" y="230386"/>
                </a:cubicBezTo>
                <a:cubicBezTo>
                  <a:pt x="42498" y="227913"/>
                  <a:pt x="44902" y="225912"/>
                  <a:pt x="47868" y="225912"/>
                </a:cubicBezTo>
                <a:close/>
                <a:moveTo>
                  <a:pt x="47868" y="192361"/>
                </a:moveTo>
                <a:lnTo>
                  <a:pt x="295461" y="192361"/>
                </a:lnTo>
                <a:cubicBezTo>
                  <a:pt x="298415" y="192361"/>
                  <a:pt x="300831" y="194862"/>
                  <a:pt x="300831" y="197953"/>
                </a:cubicBezTo>
                <a:cubicBezTo>
                  <a:pt x="300831" y="201033"/>
                  <a:pt x="298415" y="203545"/>
                  <a:pt x="295461" y="203545"/>
                </a:cubicBezTo>
                <a:lnTo>
                  <a:pt x="47868" y="203545"/>
                </a:lnTo>
                <a:cubicBezTo>
                  <a:pt x="44902" y="203545"/>
                  <a:pt x="42498" y="201033"/>
                  <a:pt x="42498" y="197953"/>
                </a:cubicBezTo>
                <a:cubicBezTo>
                  <a:pt x="42498" y="194862"/>
                  <a:pt x="44902" y="192361"/>
                  <a:pt x="47868" y="192361"/>
                </a:cubicBezTo>
                <a:close/>
                <a:moveTo>
                  <a:pt x="47868" y="161046"/>
                </a:moveTo>
                <a:lnTo>
                  <a:pt x="295461" y="161046"/>
                </a:lnTo>
                <a:cubicBezTo>
                  <a:pt x="298415" y="161046"/>
                  <a:pt x="300831" y="163047"/>
                  <a:pt x="300831" y="165520"/>
                </a:cubicBezTo>
                <a:cubicBezTo>
                  <a:pt x="300831" y="167992"/>
                  <a:pt x="298415" y="169993"/>
                  <a:pt x="295461" y="169993"/>
                </a:cubicBezTo>
                <a:lnTo>
                  <a:pt x="47868" y="169993"/>
                </a:lnTo>
                <a:cubicBezTo>
                  <a:pt x="44902" y="169993"/>
                  <a:pt x="42498" y="167992"/>
                  <a:pt x="42498" y="165520"/>
                </a:cubicBezTo>
                <a:cubicBezTo>
                  <a:pt x="42498" y="163047"/>
                  <a:pt x="44902" y="161046"/>
                  <a:pt x="47868" y="161046"/>
                </a:cubicBezTo>
                <a:close/>
                <a:moveTo>
                  <a:pt x="166418" y="127495"/>
                </a:moveTo>
                <a:lnTo>
                  <a:pt x="295465" y="127495"/>
                </a:lnTo>
                <a:cubicBezTo>
                  <a:pt x="298422" y="127495"/>
                  <a:pt x="300843" y="129996"/>
                  <a:pt x="300843" y="133087"/>
                </a:cubicBezTo>
                <a:cubicBezTo>
                  <a:pt x="300843" y="136178"/>
                  <a:pt x="298422" y="138679"/>
                  <a:pt x="295465" y="138679"/>
                </a:cubicBezTo>
                <a:lnTo>
                  <a:pt x="166418" y="138679"/>
                </a:lnTo>
                <a:cubicBezTo>
                  <a:pt x="163434" y="138679"/>
                  <a:pt x="161046" y="136178"/>
                  <a:pt x="161046" y="133087"/>
                </a:cubicBezTo>
                <a:cubicBezTo>
                  <a:pt x="161046" y="129996"/>
                  <a:pt x="163434" y="127495"/>
                  <a:pt x="166418" y="127495"/>
                </a:cubicBezTo>
                <a:close/>
                <a:moveTo>
                  <a:pt x="166358" y="96180"/>
                </a:moveTo>
                <a:lnTo>
                  <a:pt x="219481" y="96180"/>
                </a:lnTo>
                <a:cubicBezTo>
                  <a:pt x="222405" y="96180"/>
                  <a:pt x="224793" y="98681"/>
                  <a:pt x="224793" y="101772"/>
                </a:cubicBezTo>
                <a:cubicBezTo>
                  <a:pt x="224793" y="104863"/>
                  <a:pt x="222405" y="107364"/>
                  <a:pt x="219481" y="107364"/>
                </a:cubicBezTo>
                <a:lnTo>
                  <a:pt x="166358" y="107364"/>
                </a:lnTo>
                <a:cubicBezTo>
                  <a:pt x="163410" y="107364"/>
                  <a:pt x="161046" y="104863"/>
                  <a:pt x="161046" y="101772"/>
                </a:cubicBezTo>
                <a:cubicBezTo>
                  <a:pt x="161046" y="98681"/>
                  <a:pt x="163410" y="96180"/>
                  <a:pt x="166358" y="96180"/>
                </a:cubicBezTo>
                <a:close/>
                <a:moveTo>
                  <a:pt x="64115" y="74931"/>
                </a:moveTo>
                <a:cubicBezTo>
                  <a:pt x="64115" y="74931"/>
                  <a:pt x="64115" y="117430"/>
                  <a:pt x="64115" y="117430"/>
                </a:cubicBezTo>
                <a:lnTo>
                  <a:pt x="118175" y="117430"/>
                </a:lnTo>
                <a:lnTo>
                  <a:pt x="118175" y="74931"/>
                </a:lnTo>
                <a:close/>
                <a:moveTo>
                  <a:pt x="166358" y="62629"/>
                </a:moveTo>
                <a:lnTo>
                  <a:pt x="219481" y="62629"/>
                </a:lnTo>
                <a:cubicBezTo>
                  <a:pt x="222405" y="62629"/>
                  <a:pt x="224793" y="65130"/>
                  <a:pt x="224793" y="68221"/>
                </a:cubicBezTo>
                <a:cubicBezTo>
                  <a:pt x="224793" y="71312"/>
                  <a:pt x="222405" y="73813"/>
                  <a:pt x="219481" y="73813"/>
                </a:cubicBezTo>
                <a:lnTo>
                  <a:pt x="166358" y="73813"/>
                </a:lnTo>
                <a:cubicBezTo>
                  <a:pt x="163410" y="73813"/>
                  <a:pt x="161046" y="71312"/>
                  <a:pt x="161046" y="68221"/>
                </a:cubicBezTo>
                <a:cubicBezTo>
                  <a:pt x="161046" y="65130"/>
                  <a:pt x="163410" y="62629"/>
                  <a:pt x="166358" y="62629"/>
                </a:cubicBezTo>
                <a:close/>
                <a:moveTo>
                  <a:pt x="53304" y="53682"/>
                </a:moveTo>
                <a:lnTo>
                  <a:pt x="128986" y="53682"/>
                </a:lnTo>
                <a:cubicBezTo>
                  <a:pt x="134959" y="53682"/>
                  <a:pt x="139792" y="58432"/>
                  <a:pt x="139792" y="64307"/>
                </a:cubicBezTo>
                <a:lnTo>
                  <a:pt x="139792" y="128054"/>
                </a:lnTo>
                <a:cubicBezTo>
                  <a:pt x="139792" y="133926"/>
                  <a:pt x="134959" y="138675"/>
                  <a:pt x="128986" y="138675"/>
                </a:cubicBezTo>
                <a:lnTo>
                  <a:pt x="53304" y="138675"/>
                </a:lnTo>
                <a:cubicBezTo>
                  <a:pt x="47331" y="138675"/>
                  <a:pt x="42498" y="133926"/>
                  <a:pt x="42498" y="128054"/>
                </a:cubicBezTo>
                <a:lnTo>
                  <a:pt x="42498" y="64307"/>
                </a:lnTo>
                <a:cubicBezTo>
                  <a:pt x="42498" y="58432"/>
                  <a:pt x="47331" y="53682"/>
                  <a:pt x="53304" y="53682"/>
                </a:cubicBezTo>
                <a:close/>
                <a:moveTo>
                  <a:pt x="257506" y="21473"/>
                </a:moveTo>
                <a:lnTo>
                  <a:pt x="257506" y="64419"/>
                </a:lnTo>
                <a:lnTo>
                  <a:pt x="257475" y="64419"/>
                </a:lnTo>
                <a:cubicBezTo>
                  <a:pt x="257475" y="76259"/>
                  <a:pt x="267107" y="85892"/>
                  <a:pt x="278934" y="85892"/>
                </a:cubicBezTo>
                <a:lnTo>
                  <a:pt x="289663" y="85892"/>
                </a:lnTo>
                <a:cubicBezTo>
                  <a:pt x="289663" y="85892"/>
                  <a:pt x="321883" y="85892"/>
                  <a:pt x="321883" y="85892"/>
                </a:cubicBezTo>
                <a:close/>
                <a:moveTo>
                  <a:pt x="32172" y="21473"/>
                </a:moveTo>
                <a:cubicBezTo>
                  <a:pt x="26243" y="21473"/>
                  <a:pt x="21443" y="26274"/>
                  <a:pt x="21443" y="32209"/>
                </a:cubicBezTo>
                <a:lnTo>
                  <a:pt x="21443" y="289884"/>
                </a:lnTo>
                <a:cubicBezTo>
                  <a:pt x="21443" y="295804"/>
                  <a:pt x="26243" y="300620"/>
                  <a:pt x="32172" y="300620"/>
                </a:cubicBezTo>
                <a:lnTo>
                  <a:pt x="311154" y="300620"/>
                </a:lnTo>
                <a:cubicBezTo>
                  <a:pt x="317083" y="300620"/>
                  <a:pt x="321883" y="295804"/>
                  <a:pt x="321883" y="289884"/>
                </a:cubicBezTo>
                <a:cubicBezTo>
                  <a:pt x="321883" y="289884"/>
                  <a:pt x="321883" y="96628"/>
                  <a:pt x="321883" y="96628"/>
                </a:cubicBezTo>
                <a:lnTo>
                  <a:pt x="289663" y="96628"/>
                </a:lnTo>
                <a:lnTo>
                  <a:pt x="278934" y="96628"/>
                </a:lnTo>
                <a:cubicBezTo>
                  <a:pt x="261162" y="96628"/>
                  <a:pt x="246745" y="82208"/>
                  <a:pt x="246745" y="64419"/>
                </a:cubicBezTo>
                <a:lnTo>
                  <a:pt x="246777" y="64419"/>
                </a:lnTo>
                <a:lnTo>
                  <a:pt x="246777" y="21473"/>
                </a:lnTo>
                <a:close/>
                <a:moveTo>
                  <a:pt x="32172" y="0"/>
                </a:moveTo>
                <a:lnTo>
                  <a:pt x="257506" y="0"/>
                </a:lnTo>
                <a:cubicBezTo>
                  <a:pt x="263181" y="0"/>
                  <a:pt x="268649" y="2252"/>
                  <a:pt x="272671" y="6278"/>
                </a:cubicBezTo>
                <a:lnTo>
                  <a:pt x="337047" y="70696"/>
                </a:lnTo>
                <a:cubicBezTo>
                  <a:pt x="341069" y="74723"/>
                  <a:pt x="343326" y="80195"/>
                  <a:pt x="343326" y="85892"/>
                </a:cubicBezTo>
                <a:lnTo>
                  <a:pt x="343326" y="289884"/>
                </a:lnTo>
                <a:cubicBezTo>
                  <a:pt x="343326" y="307644"/>
                  <a:pt x="328893" y="322093"/>
                  <a:pt x="311154" y="322093"/>
                </a:cubicBezTo>
                <a:lnTo>
                  <a:pt x="32172" y="322093"/>
                </a:lnTo>
                <a:cubicBezTo>
                  <a:pt x="14433" y="322093"/>
                  <a:pt x="0" y="307644"/>
                  <a:pt x="0" y="289884"/>
                </a:cubicBezTo>
                <a:lnTo>
                  <a:pt x="0" y="32209"/>
                </a:lnTo>
                <a:cubicBezTo>
                  <a:pt x="0" y="14434"/>
                  <a:pt x="14433" y="0"/>
                  <a:pt x="3217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5" name="稻壳儿春秋广告/盗版必究        原创来源：http://chn.docer.com/works?userid=199329941#!/work_time"/>
          <p:cNvSpPr/>
          <p:nvPr/>
        </p:nvSpPr>
        <p:spPr bwMode="auto">
          <a:xfrm>
            <a:off x="9155044" y="1382233"/>
            <a:ext cx="434371" cy="461518"/>
          </a:xfrm>
          <a:custGeom>
            <a:avLst/>
            <a:gdLst>
              <a:gd name="connsiteX0" fmla="*/ 225699 w 322078"/>
              <a:gd name="connsiteY0" fmla="*/ 171325 h 342207"/>
              <a:gd name="connsiteX1" fmla="*/ 196753 w 322078"/>
              <a:gd name="connsiteY1" fmla="*/ 204021 h 342207"/>
              <a:gd name="connsiteX2" fmla="*/ 233690 w 322078"/>
              <a:gd name="connsiteY2" fmla="*/ 246480 h 342207"/>
              <a:gd name="connsiteX3" fmla="*/ 268815 w 322078"/>
              <a:gd name="connsiteY3" fmla="*/ 246480 h 342207"/>
              <a:gd name="connsiteX4" fmla="*/ 268815 w 322078"/>
              <a:gd name="connsiteY4" fmla="*/ 218346 h 342207"/>
              <a:gd name="connsiteX5" fmla="*/ 96382 w 322078"/>
              <a:gd name="connsiteY5" fmla="*/ 106907 h 342207"/>
              <a:gd name="connsiteX6" fmla="*/ 53266 w 322078"/>
              <a:gd name="connsiteY6" fmla="*/ 156284 h 342207"/>
              <a:gd name="connsiteX7" fmla="*/ 53266 w 322078"/>
              <a:gd name="connsiteY7" fmla="*/ 246480 h 342207"/>
              <a:gd name="connsiteX8" fmla="*/ 219321 w 322078"/>
              <a:gd name="connsiteY8" fmla="*/ 246480 h 342207"/>
              <a:gd name="connsiteX9" fmla="*/ 189563 w 322078"/>
              <a:gd name="connsiteY9" fmla="*/ 212133 h 342207"/>
              <a:gd name="connsiteX10" fmla="*/ 183307 w 322078"/>
              <a:gd name="connsiteY10" fmla="*/ 205065 h 342207"/>
              <a:gd name="connsiteX11" fmla="*/ 204103 w 322078"/>
              <a:gd name="connsiteY11" fmla="*/ 84624 h 342207"/>
              <a:gd name="connsiteX12" fmla="*/ 182855 w 322078"/>
              <a:gd name="connsiteY12" fmla="*/ 106246 h 342207"/>
              <a:gd name="connsiteX13" fmla="*/ 204103 w 322078"/>
              <a:gd name="connsiteY13" fmla="*/ 127868 h 342207"/>
              <a:gd name="connsiteX14" fmla="*/ 225350 w 322078"/>
              <a:gd name="connsiteY14" fmla="*/ 106246 h 342207"/>
              <a:gd name="connsiteX15" fmla="*/ 204103 w 322078"/>
              <a:gd name="connsiteY15" fmla="*/ 84624 h 342207"/>
              <a:gd name="connsiteX16" fmla="*/ 204103 w 322078"/>
              <a:gd name="connsiteY16" fmla="*/ 73813 h 342207"/>
              <a:gd name="connsiteX17" fmla="*/ 235977 w 322078"/>
              <a:gd name="connsiteY17" fmla="*/ 106246 h 342207"/>
              <a:gd name="connsiteX18" fmla="*/ 204103 w 322078"/>
              <a:gd name="connsiteY18" fmla="*/ 138676 h 342207"/>
              <a:gd name="connsiteX19" fmla="*/ 172230 w 322078"/>
              <a:gd name="connsiteY19" fmla="*/ 106246 h 342207"/>
              <a:gd name="connsiteX20" fmla="*/ 204103 w 322078"/>
              <a:gd name="connsiteY20" fmla="*/ 73813 h 342207"/>
              <a:gd name="connsiteX21" fmla="*/ 53266 w 322078"/>
              <a:gd name="connsiteY21" fmla="*/ 53234 h 342207"/>
              <a:gd name="connsiteX22" fmla="*/ 53266 w 322078"/>
              <a:gd name="connsiteY22" fmla="*/ 140040 h 342207"/>
              <a:gd name="connsiteX23" fmla="*/ 88293 w 322078"/>
              <a:gd name="connsiteY23" fmla="*/ 99799 h 342207"/>
              <a:gd name="connsiteX24" fmla="*/ 96382 w 322078"/>
              <a:gd name="connsiteY24" fmla="*/ 96180 h 342207"/>
              <a:gd name="connsiteX25" fmla="*/ 104461 w 322078"/>
              <a:gd name="connsiteY25" fmla="*/ 99799 h 342207"/>
              <a:gd name="connsiteX26" fmla="*/ 189574 w 322078"/>
              <a:gd name="connsiteY26" fmla="*/ 195909 h 342207"/>
              <a:gd name="connsiteX27" fmla="*/ 217620 w 322078"/>
              <a:gd name="connsiteY27" fmla="*/ 164217 h 342207"/>
              <a:gd name="connsiteX28" fmla="*/ 225699 w 322078"/>
              <a:gd name="connsiteY28" fmla="*/ 160589 h 342207"/>
              <a:gd name="connsiteX29" fmla="*/ 233788 w 322078"/>
              <a:gd name="connsiteY29" fmla="*/ 164217 h 342207"/>
              <a:gd name="connsiteX30" fmla="*/ 268815 w 322078"/>
              <a:gd name="connsiteY30" fmla="*/ 202132 h 342207"/>
              <a:gd name="connsiteX31" fmla="*/ 268815 w 322078"/>
              <a:gd name="connsiteY31" fmla="*/ 53234 h 342207"/>
              <a:gd name="connsiteX32" fmla="*/ 53266 w 322078"/>
              <a:gd name="connsiteY32" fmla="*/ 53234 h 342207"/>
              <a:gd name="connsiteX33" fmla="*/ 53266 w 322078"/>
              <a:gd name="connsiteY33" fmla="*/ 42498 h 342207"/>
              <a:gd name="connsiteX34" fmla="*/ 268815 w 322078"/>
              <a:gd name="connsiteY34" fmla="*/ 42498 h 342207"/>
              <a:gd name="connsiteX35" fmla="*/ 279594 w 322078"/>
              <a:gd name="connsiteY35" fmla="*/ 53234 h 342207"/>
              <a:gd name="connsiteX36" fmla="*/ 279594 w 322078"/>
              <a:gd name="connsiteY36" fmla="*/ 246480 h 342207"/>
              <a:gd name="connsiteX37" fmla="*/ 268815 w 322078"/>
              <a:gd name="connsiteY37" fmla="*/ 257216 h 342207"/>
              <a:gd name="connsiteX38" fmla="*/ 53266 w 322078"/>
              <a:gd name="connsiteY38" fmla="*/ 257216 h 342207"/>
              <a:gd name="connsiteX39" fmla="*/ 42498 w 322078"/>
              <a:gd name="connsiteY39" fmla="*/ 246480 h 342207"/>
              <a:gd name="connsiteX40" fmla="*/ 42498 w 322078"/>
              <a:gd name="connsiteY40" fmla="*/ 53234 h 342207"/>
              <a:gd name="connsiteX41" fmla="*/ 53266 w 322078"/>
              <a:gd name="connsiteY41" fmla="*/ 42498 h 342207"/>
              <a:gd name="connsiteX42" fmla="*/ 42946 w 322078"/>
              <a:gd name="connsiteY42" fmla="*/ 21389 h 342207"/>
              <a:gd name="connsiteX43" fmla="*/ 21473 w 322078"/>
              <a:gd name="connsiteY43" fmla="*/ 42778 h 342207"/>
              <a:gd name="connsiteX44" fmla="*/ 21473 w 322078"/>
              <a:gd name="connsiteY44" fmla="*/ 299445 h 342207"/>
              <a:gd name="connsiteX45" fmla="*/ 42946 w 322078"/>
              <a:gd name="connsiteY45" fmla="*/ 320818 h 342207"/>
              <a:gd name="connsiteX46" fmla="*/ 279147 w 322078"/>
              <a:gd name="connsiteY46" fmla="*/ 320818 h 342207"/>
              <a:gd name="connsiteX47" fmla="*/ 300620 w 322078"/>
              <a:gd name="connsiteY47" fmla="*/ 299445 h 342207"/>
              <a:gd name="connsiteX48" fmla="*/ 300620 w 322078"/>
              <a:gd name="connsiteY48" fmla="*/ 42778 h 342207"/>
              <a:gd name="connsiteX49" fmla="*/ 279147 w 322078"/>
              <a:gd name="connsiteY49" fmla="*/ 21389 h 342207"/>
              <a:gd name="connsiteX50" fmla="*/ 42946 w 322078"/>
              <a:gd name="connsiteY50" fmla="*/ 0 h 342207"/>
              <a:gd name="connsiteX51" fmla="*/ 279147 w 322078"/>
              <a:gd name="connsiteY51" fmla="*/ 0 h 342207"/>
              <a:gd name="connsiteX52" fmla="*/ 322078 w 322078"/>
              <a:gd name="connsiteY52" fmla="*/ 42778 h 342207"/>
              <a:gd name="connsiteX53" fmla="*/ 322078 w 322078"/>
              <a:gd name="connsiteY53" fmla="*/ 299445 h 342207"/>
              <a:gd name="connsiteX54" fmla="*/ 279147 w 322078"/>
              <a:gd name="connsiteY54" fmla="*/ 342207 h 342207"/>
              <a:gd name="connsiteX55" fmla="*/ 42946 w 322078"/>
              <a:gd name="connsiteY55" fmla="*/ 342207 h 342207"/>
              <a:gd name="connsiteX56" fmla="*/ 0 w 322078"/>
              <a:gd name="connsiteY56" fmla="*/ 299445 h 342207"/>
              <a:gd name="connsiteX57" fmla="*/ 0 w 322078"/>
              <a:gd name="connsiteY57" fmla="*/ 42778 h 342207"/>
              <a:gd name="connsiteX58" fmla="*/ 42946 w 322078"/>
              <a:gd name="connsiteY58" fmla="*/ 0 h 34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22078" h="342207">
                <a:moveTo>
                  <a:pt x="225699" y="171325"/>
                </a:moveTo>
                <a:lnTo>
                  <a:pt x="196753" y="204021"/>
                </a:lnTo>
                <a:lnTo>
                  <a:pt x="233690" y="246480"/>
                </a:lnTo>
                <a:cubicBezTo>
                  <a:pt x="233690" y="246480"/>
                  <a:pt x="268815" y="246480"/>
                  <a:pt x="268815" y="246480"/>
                </a:cubicBezTo>
                <a:lnTo>
                  <a:pt x="268815" y="218346"/>
                </a:lnTo>
                <a:close/>
                <a:moveTo>
                  <a:pt x="96382" y="106907"/>
                </a:moveTo>
                <a:lnTo>
                  <a:pt x="53266" y="156284"/>
                </a:lnTo>
                <a:cubicBezTo>
                  <a:pt x="53266" y="156284"/>
                  <a:pt x="53266" y="246480"/>
                  <a:pt x="53266" y="246480"/>
                </a:cubicBezTo>
                <a:lnTo>
                  <a:pt x="219321" y="246480"/>
                </a:lnTo>
                <a:lnTo>
                  <a:pt x="189563" y="212133"/>
                </a:lnTo>
                <a:lnTo>
                  <a:pt x="183307" y="205065"/>
                </a:lnTo>
                <a:close/>
                <a:moveTo>
                  <a:pt x="204103" y="84624"/>
                </a:moveTo>
                <a:cubicBezTo>
                  <a:pt x="192387" y="84624"/>
                  <a:pt x="182855" y="94315"/>
                  <a:pt x="182855" y="106246"/>
                </a:cubicBezTo>
                <a:cubicBezTo>
                  <a:pt x="182855" y="118165"/>
                  <a:pt x="192387" y="127868"/>
                  <a:pt x="204103" y="127868"/>
                </a:cubicBezTo>
                <a:cubicBezTo>
                  <a:pt x="215817" y="127868"/>
                  <a:pt x="225350" y="118165"/>
                  <a:pt x="225350" y="106246"/>
                </a:cubicBezTo>
                <a:cubicBezTo>
                  <a:pt x="225350" y="94315"/>
                  <a:pt x="215817" y="84624"/>
                  <a:pt x="204103" y="84624"/>
                </a:cubicBezTo>
                <a:close/>
                <a:moveTo>
                  <a:pt x="204103" y="73813"/>
                </a:moveTo>
                <a:cubicBezTo>
                  <a:pt x="221711" y="73813"/>
                  <a:pt x="235977" y="88327"/>
                  <a:pt x="235977" y="106246"/>
                </a:cubicBezTo>
                <a:cubicBezTo>
                  <a:pt x="235977" y="124150"/>
                  <a:pt x="221711" y="138676"/>
                  <a:pt x="204103" y="138676"/>
                </a:cubicBezTo>
                <a:cubicBezTo>
                  <a:pt x="186493" y="138676"/>
                  <a:pt x="172230" y="124150"/>
                  <a:pt x="172230" y="106246"/>
                </a:cubicBezTo>
                <a:cubicBezTo>
                  <a:pt x="172230" y="88327"/>
                  <a:pt x="186493" y="73813"/>
                  <a:pt x="204103" y="73813"/>
                </a:cubicBezTo>
                <a:close/>
                <a:moveTo>
                  <a:pt x="53266" y="53234"/>
                </a:moveTo>
                <a:lnTo>
                  <a:pt x="53266" y="140040"/>
                </a:lnTo>
                <a:lnTo>
                  <a:pt x="88293" y="99799"/>
                </a:lnTo>
                <a:cubicBezTo>
                  <a:pt x="90345" y="97492"/>
                  <a:pt x="93287" y="96180"/>
                  <a:pt x="96382" y="96180"/>
                </a:cubicBezTo>
                <a:cubicBezTo>
                  <a:pt x="99467" y="96180"/>
                  <a:pt x="102409" y="97492"/>
                  <a:pt x="104461" y="99799"/>
                </a:cubicBezTo>
                <a:lnTo>
                  <a:pt x="189574" y="195909"/>
                </a:lnTo>
                <a:lnTo>
                  <a:pt x="217620" y="164217"/>
                </a:lnTo>
                <a:cubicBezTo>
                  <a:pt x="219672" y="161911"/>
                  <a:pt x="222614" y="160589"/>
                  <a:pt x="225699" y="160589"/>
                </a:cubicBezTo>
                <a:cubicBezTo>
                  <a:pt x="228794" y="160589"/>
                  <a:pt x="231736" y="161911"/>
                  <a:pt x="233788" y="164217"/>
                </a:cubicBezTo>
                <a:lnTo>
                  <a:pt x="268815" y="202132"/>
                </a:lnTo>
                <a:lnTo>
                  <a:pt x="268815" y="53234"/>
                </a:lnTo>
                <a:cubicBezTo>
                  <a:pt x="268815" y="53234"/>
                  <a:pt x="53266" y="53234"/>
                  <a:pt x="53266" y="53234"/>
                </a:cubicBezTo>
                <a:close/>
                <a:moveTo>
                  <a:pt x="53266" y="42498"/>
                </a:moveTo>
                <a:lnTo>
                  <a:pt x="268815" y="42498"/>
                </a:lnTo>
                <a:cubicBezTo>
                  <a:pt x="274764" y="42498"/>
                  <a:pt x="279594" y="47299"/>
                  <a:pt x="279594" y="53234"/>
                </a:cubicBezTo>
                <a:lnTo>
                  <a:pt x="279594" y="246480"/>
                </a:lnTo>
                <a:cubicBezTo>
                  <a:pt x="279594" y="252415"/>
                  <a:pt x="274764" y="257216"/>
                  <a:pt x="268815" y="257216"/>
                </a:cubicBezTo>
                <a:lnTo>
                  <a:pt x="53266" y="257216"/>
                </a:lnTo>
                <a:cubicBezTo>
                  <a:pt x="47317" y="257216"/>
                  <a:pt x="42498" y="252415"/>
                  <a:pt x="42498" y="246480"/>
                </a:cubicBezTo>
                <a:lnTo>
                  <a:pt x="42498" y="53234"/>
                </a:lnTo>
                <a:cubicBezTo>
                  <a:pt x="42498" y="47299"/>
                  <a:pt x="47317" y="42498"/>
                  <a:pt x="53266" y="42498"/>
                </a:cubicBezTo>
                <a:close/>
                <a:moveTo>
                  <a:pt x="42946" y="21389"/>
                </a:moveTo>
                <a:cubicBezTo>
                  <a:pt x="31106" y="21389"/>
                  <a:pt x="21473" y="30974"/>
                  <a:pt x="21473" y="42778"/>
                </a:cubicBezTo>
                <a:lnTo>
                  <a:pt x="21473" y="299445"/>
                </a:lnTo>
                <a:cubicBezTo>
                  <a:pt x="21473" y="311217"/>
                  <a:pt x="31106" y="320818"/>
                  <a:pt x="42946" y="320818"/>
                </a:cubicBezTo>
                <a:lnTo>
                  <a:pt x="279147" y="320818"/>
                </a:lnTo>
                <a:cubicBezTo>
                  <a:pt x="290972" y="320818"/>
                  <a:pt x="300620" y="311217"/>
                  <a:pt x="300620" y="299445"/>
                </a:cubicBezTo>
                <a:cubicBezTo>
                  <a:pt x="300620" y="299445"/>
                  <a:pt x="300620" y="42778"/>
                  <a:pt x="300620" y="42778"/>
                </a:cubicBezTo>
                <a:cubicBezTo>
                  <a:pt x="300620" y="30974"/>
                  <a:pt x="290972" y="21389"/>
                  <a:pt x="279147" y="21389"/>
                </a:cubicBezTo>
                <a:close/>
                <a:moveTo>
                  <a:pt x="42946" y="0"/>
                </a:moveTo>
                <a:lnTo>
                  <a:pt x="279147" y="0"/>
                </a:lnTo>
                <a:cubicBezTo>
                  <a:pt x="302857" y="0"/>
                  <a:pt x="322078" y="19139"/>
                  <a:pt x="322078" y="42778"/>
                </a:cubicBezTo>
                <a:lnTo>
                  <a:pt x="322078" y="299445"/>
                </a:lnTo>
                <a:cubicBezTo>
                  <a:pt x="322078" y="323068"/>
                  <a:pt x="302857" y="342207"/>
                  <a:pt x="279147" y="342207"/>
                </a:cubicBezTo>
                <a:lnTo>
                  <a:pt x="42946" y="342207"/>
                </a:lnTo>
                <a:cubicBezTo>
                  <a:pt x="19221" y="342207"/>
                  <a:pt x="0" y="323068"/>
                  <a:pt x="0" y="299445"/>
                </a:cubicBezTo>
                <a:lnTo>
                  <a:pt x="0" y="42778"/>
                </a:lnTo>
                <a:cubicBezTo>
                  <a:pt x="0" y="19139"/>
                  <a:pt x="19221" y="0"/>
                  <a:pt x="4294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6" name="稻壳儿春秋广告/盗版必究        原创来源：http://chn.docer.com/works?userid=199329941#!/work_time"/>
          <p:cNvSpPr/>
          <p:nvPr/>
        </p:nvSpPr>
        <p:spPr bwMode="auto">
          <a:xfrm>
            <a:off x="8212353" y="1382233"/>
            <a:ext cx="464557" cy="461518"/>
          </a:xfrm>
          <a:custGeom>
            <a:avLst/>
            <a:gdLst>
              <a:gd name="connsiteX0" fmla="*/ 48650 w 344460"/>
              <a:gd name="connsiteY0" fmla="*/ 288542 h 342207"/>
              <a:gd name="connsiteX1" fmla="*/ 43245 w 344460"/>
              <a:gd name="connsiteY1" fmla="*/ 294134 h 342207"/>
              <a:gd name="connsiteX2" fmla="*/ 48650 w 344460"/>
              <a:gd name="connsiteY2" fmla="*/ 299725 h 342207"/>
              <a:gd name="connsiteX3" fmla="*/ 54056 w 344460"/>
              <a:gd name="connsiteY3" fmla="*/ 294134 h 342207"/>
              <a:gd name="connsiteX4" fmla="*/ 48650 w 344460"/>
              <a:gd name="connsiteY4" fmla="*/ 288542 h 342207"/>
              <a:gd name="connsiteX5" fmla="*/ 48650 w 344460"/>
              <a:gd name="connsiteY5" fmla="*/ 277358 h 342207"/>
              <a:gd name="connsiteX6" fmla="*/ 64867 w 344460"/>
              <a:gd name="connsiteY6" fmla="*/ 294134 h 342207"/>
              <a:gd name="connsiteX7" fmla="*/ 48650 w 344460"/>
              <a:gd name="connsiteY7" fmla="*/ 310908 h 342207"/>
              <a:gd name="connsiteX8" fmla="*/ 32434 w 344460"/>
              <a:gd name="connsiteY8" fmla="*/ 294134 h 342207"/>
              <a:gd name="connsiteX9" fmla="*/ 48650 w 344460"/>
              <a:gd name="connsiteY9" fmla="*/ 277358 h 342207"/>
              <a:gd name="connsiteX10" fmla="*/ 32277 w 344460"/>
              <a:gd name="connsiteY10" fmla="*/ 128334 h 342207"/>
              <a:gd name="connsiteX11" fmla="*/ 21513 w 344460"/>
              <a:gd name="connsiteY11" fmla="*/ 139012 h 342207"/>
              <a:gd name="connsiteX12" fmla="*/ 21513 w 344460"/>
              <a:gd name="connsiteY12" fmla="*/ 310140 h 342207"/>
              <a:gd name="connsiteX13" fmla="*/ 32277 w 344460"/>
              <a:gd name="connsiteY13" fmla="*/ 320818 h 342207"/>
              <a:gd name="connsiteX14" fmla="*/ 64570 w 344460"/>
              <a:gd name="connsiteY14" fmla="*/ 320818 h 342207"/>
              <a:gd name="connsiteX15" fmla="*/ 75335 w 344460"/>
              <a:gd name="connsiteY15" fmla="*/ 310140 h 342207"/>
              <a:gd name="connsiteX16" fmla="*/ 75335 w 344460"/>
              <a:gd name="connsiteY16" fmla="*/ 139012 h 342207"/>
              <a:gd name="connsiteX17" fmla="*/ 64570 w 344460"/>
              <a:gd name="connsiteY17" fmla="*/ 128334 h 342207"/>
              <a:gd name="connsiteX18" fmla="*/ 172230 w 344460"/>
              <a:gd name="connsiteY18" fmla="*/ 21389 h 342207"/>
              <a:gd name="connsiteX19" fmla="*/ 161450 w 344460"/>
              <a:gd name="connsiteY19" fmla="*/ 32083 h 342207"/>
              <a:gd name="connsiteX20" fmla="*/ 96863 w 344460"/>
              <a:gd name="connsiteY20" fmla="*/ 133102 h 342207"/>
              <a:gd name="connsiteX21" fmla="*/ 94647 w 344460"/>
              <a:gd name="connsiteY21" fmla="*/ 133911 h 342207"/>
              <a:gd name="connsiteX22" fmla="*/ 86099 w 344460"/>
              <a:gd name="connsiteY22" fmla="*/ 145049 h 342207"/>
              <a:gd name="connsiteX23" fmla="*/ 86195 w 344460"/>
              <a:gd name="connsiteY23" fmla="*/ 292759 h 342207"/>
              <a:gd name="connsiteX24" fmla="*/ 95301 w 344460"/>
              <a:gd name="connsiteY24" fmla="*/ 302170 h 342207"/>
              <a:gd name="connsiteX25" fmla="*/ 145184 w 344460"/>
              <a:gd name="connsiteY25" fmla="*/ 313990 h 342207"/>
              <a:gd name="connsiteX26" fmla="*/ 204826 w 344460"/>
              <a:gd name="connsiteY26" fmla="*/ 320818 h 342207"/>
              <a:gd name="connsiteX27" fmla="*/ 263671 w 344460"/>
              <a:gd name="connsiteY27" fmla="*/ 320818 h 342207"/>
              <a:gd name="connsiteX28" fmla="*/ 283255 w 344460"/>
              <a:gd name="connsiteY28" fmla="*/ 311486 h 342207"/>
              <a:gd name="connsiteX29" fmla="*/ 286253 w 344460"/>
              <a:gd name="connsiteY29" fmla="*/ 303786 h 342207"/>
              <a:gd name="connsiteX30" fmla="*/ 275169 w 344460"/>
              <a:gd name="connsiteY30" fmla="*/ 288751 h 342207"/>
              <a:gd name="connsiteX31" fmla="*/ 258281 w 344460"/>
              <a:gd name="connsiteY31" fmla="*/ 288751 h 342207"/>
              <a:gd name="connsiteX32" fmla="*/ 252907 w 344460"/>
              <a:gd name="connsiteY32" fmla="*/ 283396 h 342207"/>
              <a:gd name="connsiteX33" fmla="*/ 258281 w 344460"/>
              <a:gd name="connsiteY33" fmla="*/ 278040 h 342207"/>
              <a:gd name="connsiteX34" fmla="*/ 275839 w 344460"/>
              <a:gd name="connsiteY34" fmla="*/ 278040 h 342207"/>
              <a:gd name="connsiteX35" fmla="*/ 304257 w 344460"/>
              <a:gd name="connsiteY35" fmla="*/ 257253 h 342207"/>
              <a:gd name="connsiteX36" fmla="*/ 290287 w 344460"/>
              <a:gd name="connsiteY36" fmla="*/ 235278 h 342207"/>
              <a:gd name="connsiteX37" fmla="*/ 269093 w 344460"/>
              <a:gd name="connsiteY37" fmla="*/ 235278 h 342207"/>
              <a:gd name="connsiteX38" fmla="*/ 263719 w 344460"/>
              <a:gd name="connsiteY38" fmla="*/ 229923 h 342207"/>
              <a:gd name="connsiteX39" fmla="*/ 269093 w 344460"/>
              <a:gd name="connsiteY39" fmla="*/ 224584 h 342207"/>
              <a:gd name="connsiteX40" fmla="*/ 294673 w 344460"/>
              <a:gd name="connsiteY40" fmla="*/ 224584 h 342207"/>
              <a:gd name="connsiteX41" fmla="*/ 317956 w 344460"/>
              <a:gd name="connsiteY41" fmla="*/ 201515 h 342207"/>
              <a:gd name="connsiteX42" fmla="*/ 300733 w 344460"/>
              <a:gd name="connsiteY42" fmla="*/ 181806 h 342207"/>
              <a:gd name="connsiteX43" fmla="*/ 279858 w 344460"/>
              <a:gd name="connsiteY43" fmla="*/ 181806 h 342207"/>
              <a:gd name="connsiteX44" fmla="*/ 274484 w 344460"/>
              <a:gd name="connsiteY44" fmla="*/ 176451 h 342207"/>
              <a:gd name="connsiteX45" fmla="*/ 279858 w 344460"/>
              <a:gd name="connsiteY45" fmla="*/ 171111 h 342207"/>
              <a:gd name="connsiteX46" fmla="*/ 301387 w 344460"/>
              <a:gd name="connsiteY46" fmla="*/ 171111 h 342207"/>
              <a:gd name="connsiteX47" fmla="*/ 322692 w 344460"/>
              <a:gd name="connsiteY47" fmla="*/ 155442 h 342207"/>
              <a:gd name="connsiteX48" fmla="*/ 322915 w 344460"/>
              <a:gd name="connsiteY48" fmla="*/ 148708 h 342207"/>
              <a:gd name="connsiteX49" fmla="*/ 310142 w 344460"/>
              <a:gd name="connsiteY49" fmla="*/ 132342 h 342207"/>
              <a:gd name="connsiteX50" fmla="*/ 193743 w 344460"/>
              <a:gd name="connsiteY50" fmla="*/ 128334 h 342207"/>
              <a:gd name="connsiteX51" fmla="*/ 203710 w 344460"/>
              <a:gd name="connsiteY51" fmla="*/ 72152 h 342207"/>
              <a:gd name="connsiteX52" fmla="*/ 172230 w 344460"/>
              <a:gd name="connsiteY52" fmla="*/ 21389 h 342207"/>
              <a:gd name="connsiteX53" fmla="*/ 172230 w 344460"/>
              <a:gd name="connsiteY53" fmla="*/ 0 h 342207"/>
              <a:gd name="connsiteX54" fmla="*/ 225239 w 344460"/>
              <a:gd name="connsiteY54" fmla="*/ 72152 h 342207"/>
              <a:gd name="connsiteX55" fmla="*/ 222559 w 344460"/>
              <a:gd name="connsiteY55" fmla="*/ 107309 h 342207"/>
              <a:gd name="connsiteX56" fmla="*/ 313937 w 344460"/>
              <a:gd name="connsiteY56" fmla="*/ 111999 h 342207"/>
              <a:gd name="connsiteX57" fmla="*/ 344460 w 344460"/>
              <a:gd name="connsiteY57" fmla="*/ 148708 h 342207"/>
              <a:gd name="connsiteX58" fmla="*/ 344316 w 344460"/>
              <a:gd name="connsiteY58" fmla="*/ 154064 h 342207"/>
              <a:gd name="connsiteX59" fmla="*/ 344189 w 344460"/>
              <a:gd name="connsiteY59" fmla="*/ 156298 h 342207"/>
              <a:gd name="connsiteX60" fmla="*/ 335003 w 344460"/>
              <a:gd name="connsiteY60" fmla="*/ 179572 h 342207"/>
              <a:gd name="connsiteX61" fmla="*/ 339181 w 344460"/>
              <a:gd name="connsiteY61" fmla="*/ 204938 h 342207"/>
              <a:gd name="connsiteX62" fmla="*/ 324797 w 344460"/>
              <a:gd name="connsiteY62" fmla="*/ 234534 h 342207"/>
              <a:gd name="connsiteX63" fmla="*/ 324781 w 344460"/>
              <a:gd name="connsiteY63" fmla="*/ 263686 h 342207"/>
              <a:gd name="connsiteX64" fmla="*/ 307080 w 344460"/>
              <a:gd name="connsiteY64" fmla="*/ 291270 h 342207"/>
              <a:gd name="connsiteX65" fmla="*/ 306825 w 344460"/>
              <a:gd name="connsiteY65" fmla="*/ 310092 h 342207"/>
              <a:gd name="connsiteX66" fmla="*/ 302232 w 344460"/>
              <a:gd name="connsiteY66" fmla="*/ 321595 h 342207"/>
              <a:gd name="connsiteX67" fmla="*/ 263671 w 344460"/>
              <a:gd name="connsiteY67" fmla="*/ 342207 h 342207"/>
              <a:gd name="connsiteX68" fmla="*/ 204826 w 344460"/>
              <a:gd name="connsiteY68" fmla="*/ 342207 h 342207"/>
              <a:gd name="connsiteX69" fmla="*/ 140527 w 344460"/>
              <a:gd name="connsiteY69" fmla="*/ 334856 h 342207"/>
              <a:gd name="connsiteX70" fmla="*/ 96863 w 344460"/>
              <a:gd name="connsiteY70" fmla="*/ 324668 h 342207"/>
              <a:gd name="connsiteX71" fmla="*/ 96385 w 344460"/>
              <a:gd name="connsiteY71" fmla="*/ 324557 h 342207"/>
              <a:gd name="connsiteX72" fmla="*/ 93802 w 344460"/>
              <a:gd name="connsiteY72" fmla="*/ 323876 h 342207"/>
              <a:gd name="connsiteX73" fmla="*/ 93291 w 344460"/>
              <a:gd name="connsiteY73" fmla="*/ 323749 h 342207"/>
              <a:gd name="connsiteX74" fmla="*/ 64570 w 344460"/>
              <a:gd name="connsiteY74" fmla="*/ 342207 h 342207"/>
              <a:gd name="connsiteX75" fmla="*/ 32277 w 344460"/>
              <a:gd name="connsiteY75" fmla="*/ 342207 h 342207"/>
              <a:gd name="connsiteX76" fmla="*/ 0 w 344460"/>
              <a:gd name="connsiteY76" fmla="*/ 310140 h 342207"/>
              <a:gd name="connsiteX77" fmla="*/ 0 w 344460"/>
              <a:gd name="connsiteY77" fmla="*/ 139012 h 342207"/>
              <a:gd name="connsiteX78" fmla="*/ 32277 w 344460"/>
              <a:gd name="connsiteY78" fmla="*/ 106945 h 342207"/>
              <a:gd name="connsiteX79" fmla="*/ 64570 w 344460"/>
              <a:gd name="connsiteY79" fmla="*/ 106945 h 342207"/>
              <a:gd name="connsiteX80" fmla="*/ 86099 w 344460"/>
              <a:gd name="connsiteY80" fmla="*/ 115484 h 342207"/>
              <a:gd name="connsiteX81" fmla="*/ 85541 w 344460"/>
              <a:gd name="connsiteY81" fmla="*/ 115009 h 342207"/>
              <a:gd name="connsiteX82" fmla="*/ 96863 w 344460"/>
              <a:gd name="connsiteY82" fmla="*/ 109416 h 342207"/>
              <a:gd name="connsiteX83" fmla="*/ 139921 w 344460"/>
              <a:gd name="connsiteY83" fmla="*/ 31830 h 342207"/>
              <a:gd name="connsiteX84" fmla="*/ 172230 w 344460"/>
              <a:gd name="connsiteY84" fmla="*/ 0 h 34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44460" h="342207">
                <a:moveTo>
                  <a:pt x="48650" y="288542"/>
                </a:moveTo>
                <a:cubicBezTo>
                  <a:pt x="45677" y="288542"/>
                  <a:pt x="43245" y="291053"/>
                  <a:pt x="43245" y="294134"/>
                </a:cubicBezTo>
                <a:cubicBezTo>
                  <a:pt x="43245" y="297212"/>
                  <a:pt x="45677" y="299725"/>
                  <a:pt x="48650" y="299725"/>
                </a:cubicBezTo>
                <a:cubicBezTo>
                  <a:pt x="51622" y="299725"/>
                  <a:pt x="54056" y="297212"/>
                  <a:pt x="54056" y="294134"/>
                </a:cubicBezTo>
                <a:cubicBezTo>
                  <a:pt x="54056" y="291053"/>
                  <a:pt x="51622" y="288542"/>
                  <a:pt x="48650" y="288542"/>
                </a:cubicBezTo>
                <a:close/>
                <a:moveTo>
                  <a:pt x="48650" y="277358"/>
                </a:moveTo>
                <a:cubicBezTo>
                  <a:pt x="57603" y="277358"/>
                  <a:pt x="64867" y="284871"/>
                  <a:pt x="64867" y="294134"/>
                </a:cubicBezTo>
                <a:cubicBezTo>
                  <a:pt x="64867" y="303394"/>
                  <a:pt x="57603" y="310908"/>
                  <a:pt x="48650" y="310908"/>
                </a:cubicBezTo>
                <a:cubicBezTo>
                  <a:pt x="39697" y="310908"/>
                  <a:pt x="32434" y="303394"/>
                  <a:pt x="32434" y="294134"/>
                </a:cubicBezTo>
                <a:cubicBezTo>
                  <a:pt x="32434" y="284871"/>
                  <a:pt x="39697" y="277358"/>
                  <a:pt x="48650" y="277358"/>
                </a:cubicBezTo>
                <a:close/>
                <a:moveTo>
                  <a:pt x="32277" y="128334"/>
                </a:moveTo>
                <a:cubicBezTo>
                  <a:pt x="26345" y="128334"/>
                  <a:pt x="21513" y="133102"/>
                  <a:pt x="21513" y="139012"/>
                </a:cubicBezTo>
                <a:lnTo>
                  <a:pt x="21513" y="310140"/>
                </a:lnTo>
                <a:cubicBezTo>
                  <a:pt x="21513" y="316049"/>
                  <a:pt x="26345" y="320818"/>
                  <a:pt x="32277" y="320818"/>
                </a:cubicBezTo>
                <a:lnTo>
                  <a:pt x="64570" y="320818"/>
                </a:lnTo>
                <a:cubicBezTo>
                  <a:pt x="70535" y="320818"/>
                  <a:pt x="75335" y="316049"/>
                  <a:pt x="75335" y="310140"/>
                </a:cubicBezTo>
                <a:cubicBezTo>
                  <a:pt x="75335" y="310140"/>
                  <a:pt x="75335" y="139012"/>
                  <a:pt x="75335" y="139012"/>
                </a:cubicBezTo>
                <a:cubicBezTo>
                  <a:pt x="75335" y="133102"/>
                  <a:pt x="70535" y="128334"/>
                  <a:pt x="64570" y="128334"/>
                </a:cubicBezTo>
                <a:close/>
                <a:moveTo>
                  <a:pt x="172230" y="21389"/>
                </a:moveTo>
                <a:cubicBezTo>
                  <a:pt x="165500" y="21389"/>
                  <a:pt x="161513" y="26966"/>
                  <a:pt x="161450" y="32083"/>
                </a:cubicBezTo>
                <a:cubicBezTo>
                  <a:pt x="161019" y="68508"/>
                  <a:pt x="146045" y="112886"/>
                  <a:pt x="96863" y="133102"/>
                </a:cubicBezTo>
                <a:cubicBezTo>
                  <a:pt x="96226" y="133388"/>
                  <a:pt x="95317" y="133641"/>
                  <a:pt x="94647" y="133911"/>
                </a:cubicBezTo>
                <a:cubicBezTo>
                  <a:pt x="89320" y="135495"/>
                  <a:pt x="86099" y="140042"/>
                  <a:pt x="86099" y="145049"/>
                </a:cubicBezTo>
                <a:lnTo>
                  <a:pt x="86195" y="292759"/>
                </a:lnTo>
                <a:cubicBezTo>
                  <a:pt x="86195" y="300649"/>
                  <a:pt x="95301" y="302170"/>
                  <a:pt x="95301" y="302170"/>
                </a:cubicBezTo>
                <a:cubicBezTo>
                  <a:pt x="98107" y="302962"/>
                  <a:pt x="100452" y="303755"/>
                  <a:pt x="145184" y="313990"/>
                </a:cubicBezTo>
                <a:cubicBezTo>
                  <a:pt x="145933" y="314164"/>
                  <a:pt x="175260" y="320818"/>
                  <a:pt x="204826" y="320818"/>
                </a:cubicBezTo>
                <a:lnTo>
                  <a:pt x="263671" y="320818"/>
                </a:lnTo>
                <a:cubicBezTo>
                  <a:pt x="274755" y="320818"/>
                  <a:pt x="280001" y="317317"/>
                  <a:pt x="283255" y="311486"/>
                </a:cubicBezTo>
                <a:cubicBezTo>
                  <a:pt x="283334" y="311344"/>
                  <a:pt x="284913" y="308128"/>
                  <a:pt x="286253" y="303786"/>
                </a:cubicBezTo>
                <a:cubicBezTo>
                  <a:pt x="287481" y="299810"/>
                  <a:pt x="286938" y="288751"/>
                  <a:pt x="275169" y="288751"/>
                </a:cubicBezTo>
                <a:lnTo>
                  <a:pt x="258281" y="288751"/>
                </a:lnTo>
                <a:cubicBezTo>
                  <a:pt x="255299" y="288751"/>
                  <a:pt x="252907" y="286342"/>
                  <a:pt x="252907" y="283396"/>
                </a:cubicBezTo>
                <a:cubicBezTo>
                  <a:pt x="252907" y="280433"/>
                  <a:pt x="255299" y="278040"/>
                  <a:pt x="258281" y="278040"/>
                </a:cubicBezTo>
                <a:lnTo>
                  <a:pt x="275839" y="278040"/>
                </a:lnTo>
                <a:cubicBezTo>
                  <a:pt x="298723" y="278040"/>
                  <a:pt x="300828" y="268043"/>
                  <a:pt x="304257" y="257253"/>
                </a:cubicBezTo>
                <a:cubicBezTo>
                  <a:pt x="306872" y="249031"/>
                  <a:pt x="308467" y="235278"/>
                  <a:pt x="290287" y="235278"/>
                </a:cubicBezTo>
                <a:lnTo>
                  <a:pt x="269093" y="235278"/>
                </a:lnTo>
                <a:cubicBezTo>
                  <a:pt x="266127" y="235278"/>
                  <a:pt x="263719" y="232886"/>
                  <a:pt x="263719" y="229923"/>
                </a:cubicBezTo>
                <a:cubicBezTo>
                  <a:pt x="263719" y="226960"/>
                  <a:pt x="266127" y="224584"/>
                  <a:pt x="269093" y="224584"/>
                </a:cubicBezTo>
                <a:lnTo>
                  <a:pt x="294673" y="224584"/>
                </a:lnTo>
                <a:cubicBezTo>
                  <a:pt x="312853" y="224584"/>
                  <a:pt x="316632" y="209501"/>
                  <a:pt x="317956" y="201515"/>
                </a:cubicBezTo>
                <a:cubicBezTo>
                  <a:pt x="318992" y="195099"/>
                  <a:pt x="316871" y="181806"/>
                  <a:pt x="300733" y="181806"/>
                </a:cubicBezTo>
                <a:lnTo>
                  <a:pt x="279858" y="181806"/>
                </a:lnTo>
                <a:cubicBezTo>
                  <a:pt x="276892" y="181806"/>
                  <a:pt x="274484" y="179414"/>
                  <a:pt x="274484" y="176451"/>
                </a:cubicBezTo>
                <a:cubicBezTo>
                  <a:pt x="274484" y="173488"/>
                  <a:pt x="276892" y="171111"/>
                  <a:pt x="279858" y="171111"/>
                </a:cubicBezTo>
                <a:lnTo>
                  <a:pt x="301387" y="171111"/>
                </a:lnTo>
                <a:cubicBezTo>
                  <a:pt x="320236" y="171111"/>
                  <a:pt x="322453" y="160718"/>
                  <a:pt x="322692" y="155442"/>
                </a:cubicBezTo>
                <a:cubicBezTo>
                  <a:pt x="322820" y="151846"/>
                  <a:pt x="322915" y="152384"/>
                  <a:pt x="322915" y="148708"/>
                </a:cubicBezTo>
                <a:cubicBezTo>
                  <a:pt x="322915" y="145365"/>
                  <a:pt x="321927" y="135685"/>
                  <a:pt x="310142" y="132342"/>
                </a:cubicBezTo>
                <a:cubicBezTo>
                  <a:pt x="300637" y="129855"/>
                  <a:pt x="301387" y="128334"/>
                  <a:pt x="193743" y="128334"/>
                </a:cubicBezTo>
                <a:cubicBezTo>
                  <a:pt x="202705" y="101906"/>
                  <a:pt x="203710" y="97518"/>
                  <a:pt x="203710" y="72152"/>
                </a:cubicBezTo>
                <a:cubicBezTo>
                  <a:pt x="203710" y="44077"/>
                  <a:pt x="183616" y="21389"/>
                  <a:pt x="172230" y="21389"/>
                </a:cubicBezTo>
                <a:close/>
                <a:moveTo>
                  <a:pt x="172230" y="0"/>
                </a:moveTo>
                <a:cubicBezTo>
                  <a:pt x="197124" y="0"/>
                  <a:pt x="225239" y="33794"/>
                  <a:pt x="225239" y="72152"/>
                </a:cubicBezTo>
                <a:cubicBezTo>
                  <a:pt x="225239" y="88217"/>
                  <a:pt x="224744" y="97264"/>
                  <a:pt x="222559" y="107309"/>
                </a:cubicBezTo>
                <a:cubicBezTo>
                  <a:pt x="268838" y="108513"/>
                  <a:pt x="300478" y="108466"/>
                  <a:pt x="313937" y="111999"/>
                </a:cubicBezTo>
                <a:cubicBezTo>
                  <a:pt x="335051" y="117972"/>
                  <a:pt x="344460" y="135194"/>
                  <a:pt x="344460" y="148708"/>
                </a:cubicBezTo>
                <a:cubicBezTo>
                  <a:pt x="344460" y="151798"/>
                  <a:pt x="344396" y="152654"/>
                  <a:pt x="344316" y="154064"/>
                </a:cubicBezTo>
                <a:lnTo>
                  <a:pt x="344189" y="156298"/>
                </a:lnTo>
                <a:cubicBezTo>
                  <a:pt x="343886" y="164219"/>
                  <a:pt x="341095" y="172775"/>
                  <a:pt x="335003" y="179572"/>
                </a:cubicBezTo>
                <a:cubicBezTo>
                  <a:pt x="339086" y="187098"/>
                  <a:pt x="340649" y="196144"/>
                  <a:pt x="339181" y="204938"/>
                </a:cubicBezTo>
                <a:cubicBezTo>
                  <a:pt x="336837" y="219134"/>
                  <a:pt x="331304" y="228434"/>
                  <a:pt x="324797" y="234534"/>
                </a:cubicBezTo>
                <a:cubicBezTo>
                  <a:pt x="327620" y="241378"/>
                  <a:pt x="328832" y="250932"/>
                  <a:pt x="324781" y="263686"/>
                </a:cubicBezTo>
                <a:cubicBezTo>
                  <a:pt x="322357" y="271449"/>
                  <a:pt x="318641" y="283380"/>
                  <a:pt x="307080" y="291270"/>
                </a:cubicBezTo>
                <a:cubicBezTo>
                  <a:pt x="308914" y="298289"/>
                  <a:pt x="308356" y="305196"/>
                  <a:pt x="306825" y="310092"/>
                </a:cubicBezTo>
                <a:cubicBezTo>
                  <a:pt x="304815" y="316588"/>
                  <a:pt x="302327" y="321389"/>
                  <a:pt x="302232" y="321595"/>
                </a:cubicBezTo>
                <a:cubicBezTo>
                  <a:pt x="294529" y="335363"/>
                  <a:pt x="281612" y="342207"/>
                  <a:pt x="263671" y="342207"/>
                </a:cubicBezTo>
                <a:lnTo>
                  <a:pt x="204826" y="342207"/>
                </a:lnTo>
                <a:cubicBezTo>
                  <a:pt x="174877" y="342207"/>
                  <a:pt x="145997" y="336092"/>
                  <a:pt x="140527" y="334856"/>
                </a:cubicBezTo>
                <a:cubicBezTo>
                  <a:pt x="115011" y="329041"/>
                  <a:pt x="103083" y="326189"/>
                  <a:pt x="96863" y="324668"/>
                </a:cubicBezTo>
                <a:cubicBezTo>
                  <a:pt x="96672" y="324605"/>
                  <a:pt x="96576" y="324589"/>
                  <a:pt x="96385" y="324557"/>
                </a:cubicBezTo>
                <a:cubicBezTo>
                  <a:pt x="95348" y="324272"/>
                  <a:pt x="94519" y="324066"/>
                  <a:pt x="93802" y="323876"/>
                </a:cubicBezTo>
                <a:cubicBezTo>
                  <a:pt x="93658" y="323860"/>
                  <a:pt x="93435" y="323797"/>
                  <a:pt x="93291" y="323749"/>
                </a:cubicBezTo>
                <a:cubicBezTo>
                  <a:pt x="88108" y="334523"/>
                  <a:pt x="77392" y="342207"/>
                  <a:pt x="64570" y="342207"/>
                </a:cubicBezTo>
                <a:lnTo>
                  <a:pt x="32277" y="342207"/>
                </a:lnTo>
                <a:cubicBezTo>
                  <a:pt x="14480" y="342207"/>
                  <a:pt x="0" y="327821"/>
                  <a:pt x="0" y="310140"/>
                </a:cubicBezTo>
                <a:lnTo>
                  <a:pt x="0" y="139012"/>
                </a:lnTo>
                <a:cubicBezTo>
                  <a:pt x="0" y="121331"/>
                  <a:pt x="14480" y="106945"/>
                  <a:pt x="32277" y="106945"/>
                </a:cubicBezTo>
                <a:lnTo>
                  <a:pt x="64570" y="106945"/>
                </a:lnTo>
                <a:cubicBezTo>
                  <a:pt x="72624" y="106945"/>
                  <a:pt x="80454" y="110652"/>
                  <a:pt x="86099" y="115484"/>
                </a:cubicBezTo>
                <a:lnTo>
                  <a:pt x="85541" y="115009"/>
                </a:lnTo>
                <a:cubicBezTo>
                  <a:pt x="86641" y="114518"/>
                  <a:pt x="94216" y="110810"/>
                  <a:pt x="96863" y="109416"/>
                </a:cubicBezTo>
                <a:cubicBezTo>
                  <a:pt x="133000" y="90562"/>
                  <a:pt x="139698" y="53361"/>
                  <a:pt x="139921" y="31830"/>
                </a:cubicBezTo>
                <a:cubicBezTo>
                  <a:pt x="140160" y="14275"/>
                  <a:pt x="154656" y="0"/>
                  <a:pt x="17223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7" name="稻壳儿春秋广告/盗版必究        原创来源：http://chn.docer.com/works?userid=199329941#!/work_time"/>
          <p:cNvSpPr/>
          <p:nvPr/>
        </p:nvSpPr>
        <p:spPr bwMode="auto">
          <a:xfrm>
            <a:off x="7284749" y="1454631"/>
            <a:ext cx="464557" cy="3016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610" y="13990"/>
                </a:moveTo>
                <a:cubicBezTo>
                  <a:pt x="11373" y="14259"/>
                  <a:pt x="11093" y="14400"/>
                  <a:pt x="10800" y="14400"/>
                </a:cubicBezTo>
                <a:cubicBezTo>
                  <a:pt x="10505" y="14400"/>
                  <a:pt x="10225" y="14259"/>
                  <a:pt x="9990" y="13990"/>
                </a:cubicBezTo>
                <a:lnTo>
                  <a:pt x="7198" y="10800"/>
                </a:lnTo>
                <a:lnTo>
                  <a:pt x="6636" y="10157"/>
                </a:lnTo>
                <a:lnTo>
                  <a:pt x="1349" y="4115"/>
                </a:lnTo>
                <a:lnTo>
                  <a:pt x="1349" y="4114"/>
                </a:lnTo>
                <a:cubicBezTo>
                  <a:pt x="1349" y="2980"/>
                  <a:pt x="1955" y="2057"/>
                  <a:pt x="2699" y="2057"/>
                </a:cubicBezTo>
                <a:lnTo>
                  <a:pt x="18899" y="2057"/>
                </a:lnTo>
                <a:cubicBezTo>
                  <a:pt x="19643" y="2057"/>
                  <a:pt x="20249" y="2980"/>
                  <a:pt x="20249" y="4114"/>
                </a:cubicBezTo>
                <a:cubicBezTo>
                  <a:pt x="20249" y="4114"/>
                  <a:pt x="11610" y="13990"/>
                  <a:pt x="11610" y="13990"/>
                </a:cubicBezTo>
                <a:close/>
                <a:moveTo>
                  <a:pt x="20249" y="16198"/>
                </a:moveTo>
                <a:lnTo>
                  <a:pt x="15525" y="10800"/>
                </a:lnTo>
                <a:lnTo>
                  <a:pt x="20249" y="5399"/>
                </a:lnTo>
                <a:cubicBezTo>
                  <a:pt x="20249" y="5399"/>
                  <a:pt x="20249" y="16198"/>
                  <a:pt x="20249" y="16198"/>
                </a:cubicBezTo>
                <a:close/>
                <a:moveTo>
                  <a:pt x="20249" y="17484"/>
                </a:moveTo>
                <a:cubicBezTo>
                  <a:pt x="20249" y="18620"/>
                  <a:pt x="19643" y="19541"/>
                  <a:pt x="18899" y="19541"/>
                </a:cubicBezTo>
                <a:lnTo>
                  <a:pt x="2699" y="19541"/>
                </a:lnTo>
                <a:cubicBezTo>
                  <a:pt x="1955" y="19541"/>
                  <a:pt x="1349" y="18620"/>
                  <a:pt x="1349" y="17484"/>
                </a:cubicBezTo>
                <a:lnTo>
                  <a:pt x="6636" y="11442"/>
                </a:lnTo>
                <a:lnTo>
                  <a:pt x="9585" y="14813"/>
                </a:lnTo>
                <a:cubicBezTo>
                  <a:pt x="9945" y="15222"/>
                  <a:pt x="10372" y="15429"/>
                  <a:pt x="10800" y="15429"/>
                </a:cubicBezTo>
                <a:cubicBezTo>
                  <a:pt x="11228" y="15429"/>
                  <a:pt x="11654" y="15222"/>
                  <a:pt x="12015" y="14813"/>
                </a:cubicBezTo>
                <a:lnTo>
                  <a:pt x="14963" y="11442"/>
                </a:lnTo>
                <a:cubicBezTo>
                  <a:pt x="14963" y="11442"/>
                  <a:pt x="20249" y="17484"/>
                  <a:pt x="20249" y="17484"/>
                </a:cubicBezTo>
                <a:close/>
                <a:moveTo>
                  <a:pt x="1349" y="5399"/>
                </a:moveTo>
                <a:lnTo>
                  <a:pt x="6074" y="10800"/>
                </a:lnTo>
                <a:lnTo>
                  <a:pt x="1349" y="16198"/>
                </a:lnTo>
                <a:cubicBezTo>
                  <a:pt x="1349" y="16198"/>
                  <a:pt x="1349" y="5399"/>
                  <a:pt x="1349" y="5399"/>
                </a:cubicBezTo>
                <a:close/>
                <a:moveTo>
                  <a:pt x="18899" y="0"/>
                </a:moveTo>
                <a:lnTo>
                  <a:pt x="2699" y="0"/>
                </a:lnTo>
                <a:cubicBezTo>
                  <a:pt x="1208" y="0"/>
                  <a:pt x="0" y="1842"/>
                  <a:pt x="0" y="4114"/>
                </a:cubicBezTo>
                <a:lnTo>
                  <a:pt x="0" y="17484"/>
                </a:lnTo>
                <a:cubicBezTo>
                  <a:pt x="0" y="19756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19756"/>
                  <a:pt x="21600" y="17484"/>
                </a:cubicBezTo>
                <a:lnTo>
                  <a:pt x="21600" y="4114"/>
                </a:lnTo>
                <a:cubicBezTo>
                  <a:pt x="21600" y="1842"/>
                  <a:pt x="20391" y="0"/>
                  <a:pt x="18899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8" name="稻壳儿春秋广告/盗版必究        原创来源：http://chn.docer.com/works?userid=199329941#!/work_time"/>
          <p:cNvSpPr/>
          <p:nvPr/>
        </p:nvSpPr>
        <p:spPr bwMode="auto">
          <a:xfrm>
            <a:off x="6357142" y="1382233"/>
            <a:ext cx="464557" cy="461518"/>
          </a:xfrm>
          <a:custGeom>
            <a:avLst/>
            <a:gdLst>
              <a:gd name="connsiteX0" fmla="*/ 210007 w 344460"/>
              <a:gd name="connsiteY0" fmla="*/ 288541 h 342207"/>
              <a:gd name="connsiteX1" fmla="*/ 295500 w 344460"/>
              <a:gd name="connsiteY1" fmla="*/ 288541 h 342207"/>
              <a:gd name="connsiteX2" fmla="*/ 300843 w 344460"/>
              <a:gd name="connsiteY2" fmla="*/ 294133 h 342207"/>
              <a:gd name="connsiteX3" fmla="*/ 295500 w 344460"/>
              <a:gd name="connsiteY3" fmla="*/ 299725 h 342207"/>
              <a:gd name="connsiteX4" fmla="*/ 210007 w 344460"/>
              <a:gd name="connsiteY4" fmla="*/ 299725 h 342207"/>
              <a:gd name="connsiteX5" fmla="*/ 204663 w 344460"/>
              <a:gd name="connsiteY5" fmla="*/ 294133 h 342207"/>
              <a:gd name="connsiteX6" fmla="*/ 210007 w 344460"/>
              <a:gd name="connsiteY6" fmla="*/ 288541 h 342207"/>
              <a:gd name="connsiteX7" fmla="*/ 91459 w 344460"/>
              <a:gd name="connsiteY7" fmla="*/ 288541 h 342207"/>
              <a:gd name="connsiteX8" fmla="*/ 176952 w 344460"/>
              <a:gd name="connsiteY8" fmla="*/ 288541 h 342207"/>
              <a:gd name="connsiteX9" fmla="*/ 182295 w 344460"/>
              <a:gd name="connsiteY9" fmla="*/ 294133 h 342207"/>
              <a:gd name="connsiteX10" fmla="*/ 176952 w 344460"/>
              <a:gd name="connsiteY10" fmla="*/ 299725 h 342207"/>
              <a:gd name="connsiteX11" fmla="*/ 91459 w 344460"/>
              <a:gd name="connsiteY11" fmla="*/ 299725 h 342207"/>
              <a:gd name="connsiteX12" fmla="*/ 86115 w 344460"/>
              <a:gd name="connsiteY12" fmla="*/ 294133 h 342207"/>
              <a:gd name="connsiteX13" fmla="*/ 91459 w 344460"/>
              <a:gd name="connsiteY13" fmla="*/ 288541 h 342207"/>
              <a:gd name="connsiteX14" fmla="*/ 210007 w 344460"/>
              <a:gd name="connsiteY14" fmla="*/ 257227 h 342207"/>
              <a:gd name="connsiteX15" fmla="*/ 295500 w 344460"/>
              <a:gd name="connsiteY15" fmla="*/ 257227 h 342207"/>
              <a:gd name="connsiteX16" fmla="*/ 300843 w 344460"/>
              <a:gd name="connsiteY16" fmla="*/ 262819 h 342207"/>
              <a:gd name="connsiteX17" fmla="*/ 295500 w 344460"/>
              <a:gd name="connsiteY17" fmla="*/ 268411 h 342207"/>
              <a:gd name="connsiteX18" fmla="*/ 210007 w 344460"/>
              <a:gd name="connsiteY18" fmla="*/ 268411 h 342207"/>
              <a:gd name="connsiteX19" fmla="*/ 204663 w 344460"/>
              <a:gd name="connsiteY19" fmla="*/ 262819 h 342207"/>
              <a:gd name="connsiteX20" fmla="*/ 210007 w 344460"/>
              <a:gd name="connsiteY20" fmla="*/ 257227 h 342207"/>
              <a:gd name="connsiteX21" fmla="*/ 91459 w 344460"/>
              <a:gd name="connsiteY21" fmla="*/ 257227 h 342207"/>
              <a:gd name="connsiteX22" fmla="*/ 176952 w 344460"/>
              <a:gd name="connsiteY22" fmla="*/ 257227 h 342207"/>
              <a:gd name="connsiteX23" fmla="*/ 182295 w 344460"/>
              <a:gd name="connsiteY23" fmla="*/ 262819 h 342207"/>
              <a:gd name="connsiteX24" fmla="*/ 176952 w 344460"/>
              <a:gd name="connsiteY24" fmla="*/ 268411 h 342207"/>
              <a:gd name="connsiteX25" fmla="*/ 91459 w 344460"/>
              <a:gd name="connsiteY25" fmla="*/ 268411 h 342207"/>
              <a:gd name="connsiteX26" fmla="*/ 86115 w 344460"/>
              <a:gd name="connsiteY26" fmla="*/ 262819 h 342207"/>
              <a:gd name="connsiteX27" fmla="*/ 91459 w 344460"/>
              <a:gd name="connsiteY27" fmla="*/ 257227 h 342207"/>
              <a:gd name="connsiteX28" fmla="*/ 210007 w 344460"/>
              <a:gd name="connsiteY28" fmla="*/ 225912 h 342207"/>
              <a:gd name="connsiteX29" fmla="*/ 295500 w 344460"/>
              <a:gd name="connsiteY29" fmla="*/ 225912 h 342207"/>
              <a:gd name="connsiteX30" fmla="*/ 300843 w 344460"/>
              <a:gd name="connsiteY30" fmla="*/ 230386 h 342207"/>
              <a:gd name="connsiteX31" fmla="*/ 295500 w 344460"/>
              <a:gd name="connsiteY31" fmla="*/ 234859 h 342207"/>
              <a:gd name="connsiteX32" fmla="*/ 210007 w 344460"/>
              <a:gd name="connsiteY32" fmla="*/ 234859 h 342207"/>
              <a:gd name="connsiteX33" fmla="*/ 204663 w 344460"/>
              <a:gd name="connsiteY33" fmla="*/ 230386 h 342207"/>
              <a:gd name="connsiteX34" fmla="*/ 210007 w 344460"/>
              <a:gd name="connsiteY34" fmla="*/ 225912 h 342207"/>
              <a:gd name="connsiteX35" fmla="*/ 91459 w 344460"/>
              <a:gd name="connsiteY35" fmla="*/ 225912 h 342207"/>
              <a:gd name="connsiteX36" fmla="*/ 176952 w 344460"/>
              <a:gd name="connsiteY36" fmla="*/ 225912 h 342207"/>
              <a:gd name="connsiteX37" fmla="*/ 182295 w 344460"/>
              <a:gd name="connsiteY37" fmla="*/ 230386 h 342207"/>
              <a:gd name="connsiteX38" fmla="*/ 176952 w 344460"/>
              <a:gd name="connsiteY38" fmla="*/ 234859 h 342207"/>
              <a:gd name="connsiteX39" fmla="*/ 91459 w 344460"/>
              <a:gd name="connsiteY39" fmla="*/ 234859 h 342207"/>
              <a:gd name="connsiteX40" fmla="*/ 86115 w 344460"/>
              <a:gd name="connsiteY40" fmla="*/ 230386 h 342207"/>
              <a:gd name="connsiteX41" fmla="*/ 91459 w 344460"/>
              <a:gd name="connsiteY41" fmla="*/ 225912 h 342207"/>
              <a:gd name="connsiteX42" fmla="*/ 91483 w 344460"/>
              <a:gd name="connsiteY42" fmla="*/ 192361 h 342207"/>
              <a:gd name="connsiteX43" fmla="*/ 295476 w 344460"/>
              <a:gd name="connsiteY43" fmla="*/ 192361 h 342207"/>
              <a:gd name="connsiteX44" fmla="*/ 300844 w 344460"/>
              <a:gd name="connsiteY44" fmla="*/ 197953 h 342207"/>
              <a:gd name="connsiteX45" fmla="*/ 295476 w 344460"/>
              <a:gd name="connsiteY45" fmla="*/ 203545 h 342207"/>
              <a:gd name="connsiteX46" fmla="*/ 91483 w 344460"/>
              <a:gd name="connsiteY46" fmla="*/ 203545 h 342207"/>
              <a:gd name="connsiteX47" fmla="*/ 86115 w 344460"/>
              <a:gd name="connsiteY47" fmla="*/ 197953 h 342207"/>
              <a:gd name="connsiteX48" fmla="*/ 91483 w 344460"/>
              <a:gd name="connsiteY48" fmla="*/ 192361 h 342207"/>
              <a:gd name="connsiteX49" fmla="*/ 91483 w 344460"/>
              <a:gd name="connsiteY49" fmla="*/ 161046 h 342207"/>
              <a:gd name="connsiteX50" fmla="*/ 295476 w 344460"/>
              <a:gd name="connsiteY50" fmla="*/ 161046 h 342207"/>
              <a:gd name="connsiteX51" fmla="*/ 300844 w 344460"/>
              <a:gd name="connsiteY51" fmla="*/ 165520 h 342207"/>
              <a:gd name="connsiteX52" fmla="*/ 295476 w 344460"/>
              <a:gd name="connsiteY52" fmla="*/ 169993 h 342207"/>
              <a:gd name="connsiteX53" fmla="*/ 91483 w 344460"/>
              <a:gd name="connsiteY53" fmla="*/ 169993 h 342207"/>
              <a:gd name="connsiteX54" fmla="*/ 86115 w 344460"/>
              <a:gd name="connsiteY54" fmla="*/ 165520 h 342207"/>
              <a:gd name="connsiteX55" fmla="*/ 91483 w 344460"/>
              <a:gd name="connsiteY55" fmla="*/ 161046 h 342207"/>
              <a:gd name="connsiteX56" fmla="*/ 210007 w 344460"/>
              <a:gd name="connsiteY56" fmla="*/ 127495 h 342207"/>
              <a:gd name="connsiteX57" fmla="*/ 295500 w 344460"/>
              <a:gd name="connsiteY57" fmla="*/ 127495 h 342207"/>
              <a:gd name="connsiteX58" fmla="*/ 300843 w 344460"/>
              <a:gd name="connsiteY58" fmla="*/ 133087 h 342207"/>
              <a:gd name="connsiteX59" fmla="*/ 295500 w 344460"/>
              <a:gd name="connsiteY59" fmla="*/ 138679 h 342207"/>
              <a:gd name="connsiteX60" fmla="*/ 210007 w 344460"/>
              <a:gd name="connsiteY60" fmla="*/ 138679 h 342207"/>
              <a:gd name="connsiteX61" fmla="*/ 204663 w 344460"/>
              <a:gd name="connsiteY61" fmla="*/ 133087 h 342207"/>
              <a:gd name="connsiteX62" fmla="*/ 210007 w 344460"/>
              <a:gd name="connsiteY62" fmla="*/ 127495 h 342207"/>
              <a:gd name="connsiteX63" fmla="*/ 210007 w 344460"/>
              <a:gd name="connsiteY63" fmla="*/ 96180 h 342207"/>
              <a:gd name="connsiteX64" fmla="*/ 295500 w 344460"/>
              <a:gd name="connsiteY64" fmla="*/ 96180 h 342207"/>
              <a:gd name="connsiteX65" fmla="*/ 300843 w 344460"/>
              <a:gd name="connsiteY65" fmla="*/ 101772 h 342207"/>
              <a:gd name="connsiteX66" fmla="*/ 295500 w 344460"/>
              <a:gd name="connsiteY66" fmla="*/ 107364 h 342207"/>
              <a:gd name="connsiteX67" fmla="*/ 210007 w 344460"/>
              <a:gd name="connsiteY67" fmla="*/ 107364 h 342207"/>
              <a:gd name="connsiteX68" fmla="*/ 204663 w 344460"/>
              <a:gd name="connsiteY68" fmla="*/ 101772 h 342207"/>
              <a:gd name="connsiteX69" fmla="*/ 210007 w 344460"/>
              <a:gd name="connsiteY69" fmla="*/ 96180 h 342207"/>
              <a:gd name="connsiteX70" fmla="*/ 107484 w 344460"/>
              <a:gd name="connsiteY70" fmla="*/ 63836 h 342207"/>
              <a:gd name="connsiteX71" fmla="*/ 107484 w 344460"/>
              <a:gd name="connsiteY71" fmla="*/ 117291 h 342207"/>
              <a:gd name="connsiteX72" fmla="*/ 160922 w 344460"/>
              <a:gd name="connsiteY72" fmla="*/ 117291 h 342207"/>
              <a:gd name="connsiteX73" fmla="*/ 160922 w 344460"/>
              <a:gd name="connsiteY73" fmla="*/ 63836 h 342207"/>
              <a:gd name="connsiteX74" fmla="*/ 210007 w 344460"/>
              <a:gd name="connsiteY74" fmla="*/ 62629 h 342207"/>
              <a:gd name="connsiteX75" fmla="*/ 295500 w 344460"/>
              <a:gd name="connsiteY75" fmla="*/ 62629 h 342207"/>
              <a:gd name="connsiteX76" fmla="*/ 300843 w 344460"/>
              <a:gd name="connsiteY76" fmla="*/ 68221 h 342207"/>
              <a:gd name="connsiteX77" fmla="*/ 295500 w 344460"/>
              <a:gd name="connsiteY77" fmla="*/ 73813 h 342207"/>
              <a:gd name="connsiteX78" fmla="*/ 210007 w 344460"/>
              <a:gd name="connsiteY78" fmla="*/ 73813 h 342207"/>
              <a:gd name="connsiteX79" fmla="*/ 204663 w 344460"/>
              <a:gd name="connsiteY79" fmla="*/ 68221 h 342207"/>
              <a:gd name="connsiteX80" fmla="*/ 210007 w 344460"/>
              <a:gd name="connsiteY80" fmla="*/ 62629 h 342207"/>
              <a:gd name="connsiteX81" fmla="*/ 96797 w 344460"/>
              <a:gd name="connsiteY81" fmla="*/ 42498 h 342207"/>
              <a:gd name="connsiteX82" fmla="*/ 171604 w 344460"/>
              <a:gd name="connsiteY82" fmla="*/ 42498 h 342207"/>
              <a:gd name="connsiteX83" fmla="*/ 182295 w 344460"/>
              <a:gd name="connsiteY83" fmla="*/ 53189 h 342207"/>
              <a:gd name="connsiteX84" fmla="*/ 182295 w 344460"/>
              <a:gd name="connsiteY84" fmla="*/ 127982 h 342207"/>
              <a:gd name="connsiteX85" fmla="*/ 171604 w 344460"/>
              <a:gd name="connsiteY85" fmla="*/ 138678 h 342207"/>
              <a:gd name="connsiteX86" fmla="*/ 96797 w 344460"/>
              <a:gd name="connsiteY86" fmla="*/ 138678 h 342207"/>
              <a:gd name="connsiteX87" fmla="*/ 86115 w 344460"/>
              <a:gd name="connsiteY87" fmla="*/ 127982 h 342207"/>
              <a:gd name="connsiteX88" fmla="*/ 86115 w 344460"/>
              <a:gd name="connsiteY88" fmla="*/ 53189 h 342207"/>
              <a:gd name="connsiteX89" fmla="*/ 96797 w 344460"/>
              <a:gd name="connsiteY89" fmla="*/ 42498 h 342207"/>
              <a:gd name="connsiteX90" fmla="*/ 75334 w 344460"/>
              <a:gd name="connsiteY90" fmla="*/ 21389 h 342207"/>
              <a:gd name="connsiteX91" fmla="*/ 64570 w 344460"/>
              <a:gd name="connsiteY91" fmla="*/ 32083 h 342207"/>
              <a:gd name="connsiteX92" fmla="*/ 64570 w 344460"/>
              <a:gd name="connsiteY92" fmla="*/ 288751 h 342207"/>
              <a:gd name="connsiteX93" fmla="*/ 53806 w 344460"/>
              <a:gd name="connsiteY93" fmla="*/ 299445 h 342207"/>
              <a:gd name="connsiteX94" fmla="*/ 43041 w 344460"/>
              <a:gd name="connsiteY94" fmla="*/ 288751 h 342207"/>
              <a:gd name="connsiteX95" fmla="*/ 43041 w 344460"/>
              <a:gd name="connsiteY95" fmla="*/ 74861 h 342207"/>
              <a:gd name="connsiteX96" fmla="*/ 32277 w 344460"/>
              <a:gd name="connsiteY96" fmla="*/ 74861 h 342207"/>
              <a:gd name="connsiteX97" fmla="*/ 21513 w 344460"/>
              <a:gd name="connsiteY97" fmla="*/ 85556 h 342207"/>
              <a:gd name="connsiteX98" fmla="*/ 21513 w 344460"/>
              <a:gd name="connsiteY98" fmla="*/ 299445 h 342207"/>
              <a:gd name="connsiteX99" fmla="*/ 43041 w 344460"/>
              <a:gd name="connsiteY99" fmla="*/ 320818 h 342207"/>
              <a:gd name="connsiteX100" fmla="*/ 301387 w 344460"/>
              <a:gd name="connsiteY100" fmla="*/ 320818 h 342207"/>
              <a:gd name="connsiteX101" fmla="*/ 322916 w 344460"/>
              <a:gd name="connsiteY101" fmla="*/ 299445 h 342207"/>
              <a:gd name="connsiteX102" fmla="*/ 322916 w 344460"/>
              <a:gd name="connsiteY102" fmla="*/ 32083 h 342207"/>
              <a:gd name="connsiteX103" fmla="*/ 312167 w 344460"/>
              <a:gd name="connsiteY103" fmla="*/ 21389 h 342207"/>
              <a:gd name="connsiteX104" fmla="*/ 75334 w 344460"/>
              <a:gd name="connsiteY104" fmla="*/ 0 h 342207"/>
              <a:gd name="connsiteX105" fmla="*/ 312167 w 344460"/>
              <a:gd name="connsiteY105" fmla="*/ 0 h 342207"/>
              <a:gd name="connsiteX106" fmla="*/ 344460 w 344460"/>
              <a:gd name="connsiteY106" fmla="*/ 32083 h 342207"/>
              <a:gd name="connsiteX107" fmla="*/ 344460 w 344460"/>
              <a:gd name="connsiteY107" fmla="*/ 299445 h 342207"/>
              <a:gd name="connsiteX108" fmla="*/ 301387 w 344460"/>
              <a:gd name="connsiteY108" fmla="*/ 342207 h 342207"/>
              <a:gd name="connsiteX109" fmla="*/ 43041 w 344460"/>
              <a:gd name="connsiteY109" fmla="*/ 342207 h 342207"/>
              <a:gd name="connsiteX110" fmla="*/ 0 w 344460"/>
              <a:gd name="connsiteY110" fmla="*/ 299445 h 342207"/>
              <a:gd name="connsiteX111" fmla="*/ 0 w 344460"/>
              <a:gd name="connsiteY111" fmla="*/ 85556 h 342207"/>
              <a:gd name="connsiteX112" fmla="*/ 32277 w 344460"/>
              <a:gd name="connsiteY112" fmla="*/ 53472 h 342207"/>
              <a:gd name="connsiteX113" fmla="*/ 43041 w 344460"/>
              <a:gd name="connsiteY113" fmla="*/ 53472 h 342207"/>
              <a:gd name="connsiteX114" fmla="*/ 43041 w 344460"/>
              <a:gd name="connsiteY114" fmla="*/ 32083 h 342207"/>
              <a:gd name="connsiteX115" fmla="*/ 75334 w 344460"/>
              <a:gd name="connsiteY115" fmla="*/ 0 h 34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344460" h="342207">
                <a:moveTo>
                  <a:pt x="210007" y="288541"/>
                </a:moveTo>
                <a:lnTo>
                  <a:pt x="295500" y="288541"/>
                </a:lnTo>
                <a:cubicBezTo>
                  <a:pt x="298448" y="288541"/>
                  <a:pt x="300843" y="291053"/>
                  <a:pt x="300843" y="294133"/>
                </a:cubicBezTo>
                <a:cubicBezTo>
                  <a:pt x="300843" y="297235"/>
                  <a:pt x="298448" y="299725"/>
                  <a:pt x="295500" y="299725"/>
                </a:cubicBezTo>
                <a:lnTo>
                  <a:pt x="210007" y="299725"/>
                </a:lnTo>
                <a:cubicBezTo>
                  <a:pt x="207054" y="299725"/>
                  <a:pt x="204663" y="297235"/>
                  <a:pt x="204663" y="294133"/>
                </a:cubicBezTo>
                <a:cubicBezTo>
                  <a:pt x="204663" y="291053"/>
                  <a:pt x="207054" y="288541"/>
                  <a:pt x="210007" y="288541"/>
                </a:cubicBezTo>
                <a:close/>
                <a:moveTo>
                  <a:pt x="91459" y="288541"/>
                </a:moveTo>
                <a:lnTo>
                  <a:pt x="176952" y="288541"/>
                </a:lnTo>
                <a:cubicBezTo>
                  <a:pt x="179900" y="288541"/>
                  <a:pt x="182295" y="291053"/>
                  <a:pt x="182295" y="294133"/>
                </a:cubicBezTo>
                <a:cubicBezTo>
                  <a:pt x="182295" y="297235"/>
                  <a:pt x="179900" y="299725"/>
                  <a:pt x="176952" y="299725"/>
                </a:cubicBezTo>
                <a:lnTo>
                  <a:pt x="91459" y="299725"/>
                </a:lnTo>
                <a:cubicBezTo>
                  <a:pt x="88506" y="299725"/>
                  <a:pt x="86115" y="297235"/>
                  <a:pt x="86115" y="294133"/>
                </a:cubicBezTo>
                <a:cubicBezTo>
                  <a:pt x="86115" y="291053"/>
                  <a:pt x="88506" y="288541"/>
                  <a:pt x="91459" y="288541"/>
                </a:cubicBezTo>
                <a:close/>
                <a:moveTo>
                  <a:pt x="210007" y="257227"/>
                </a:moveTo>
                <a:lnTo>
                  <a:pt x="295500" y="257227"/>
                </a:lnTo>
                <a:cubicBezTo>
                  <a:pt x="298448" y="257227"/>
                  <a:pt x="300843" y="259739"/>
                  <a:pt x="300843" y="262819"/>
                </a:cubicBezTo>
                <a:cubicBezTo>
                  <a:pt x="300843" y="265921"/>
                  <a:pt x="298448" y="268411"/>
                  <a:pt x="295500" y="268411"/>
                </a:cubicBezTo>
                <a:lnTo>
                  <a:pt x="210007" y="268411"/>
                </a:lnTo>
                <a:cubicBezTo>
                  <a:pt x="207054" y="268411"/>
                  <a:pt x="204663" y="265921"/>
                  <a:pt x="204663" y="262819"/>
                </a:cubicBezTo>
                <a:cubicBezTo>
                  <a:pt x="204663" y="259739"/>
                  <a:pt x="207054" y="257227"/>
                  <a:pt x="210007" y="257227"/>
                </a:cubicBezTo>
                <a:close/>
                <a:moveTo>
                  <a:pt x="91459" y="257227"/>
                </a:moveTo>
                <a:lnTo>
                  <a:pt x="176952" y="257227"/>
                </a:lnTo>
                <a:cubicBezTo>
                  <a:pt x="179900" y="257227"/>
                  <a:pt x="182295" y="259739"/>
                  <a:pt x="182295" y="262819"/>
                </a:cubicBezTo>
                <a:cubicBezTo>
                  <a:pt x="182295" y="265921"/>
                  <a:pt x="179900" y="268411"/>
                  <a:pt x="176952" y="268411"/>
                </a:cubicBezTo>
                <a:lnTo>
                  <a:pt x="91459" y="268411"/>
                </a:lnTo>
                <a:cubicBezTo>
                  <a:pt x="88506" y="268411"/>
                  <a:pt x="86115" y="265921"/>
                  <a:pt x="86115" y="262819"/>
                </a:cubicBezTo>
                <a:cubicBezTo>
                  <a:pt x="86115" y="259739"/>
                  <a:pt x="88506" y="257227"/>
                  <a:pt x="91459" y="257227"/>
                </a:cubicBezTo>
                <a:close/>
                <a:moveTo>
                  <a:pt x="210007" y="225912"/>
                </a:moveTo>
                <a:lnTo>
                  <a:pt x="295500" y="225912"/>
                </a:lnTo>
                <a:cubicBezTo>
                  <a:pt x="298448" y="225912"/>
                  <a:pt x="300843" y="227921"/>
                  <a:pt x="300843" y="230386"/>
                </a:cubicBezTo>
                <a:cubicBezTo>
                  <a:pt x="300843" y="232867"/>
                  <a:pt x="298448" y="234859"/>
                  <a:pt x="295500" y="234859"/>
                </a:cubicBezTo>
                <a:lnTo>
                  <a:pt x="210007" y="234859"/>
                </a:lnTo>
                <a:cubicBezTo>
                  <a:pt x="207054" y="234859"/>
                  <a:pt x="204663" y="232867"/>
                  <a:pt x="204663" y="230386"/>
                </a:cubicBezTo>
                <a:cubicBezTo>
                  <a:pt x="204663" y="227921"/>
                  <a:pt x="207054" y="225912"/>
                  <a:pt x="210007" y="225912"/>
                </a:cubicBezTo>
                <a:close/>
                <a:moveTo>
                  <a:pt x="91459" y="225912"/>
                </a:moveTo>
                <a:lnTo>
                  <a:pt x="176952" y="225912"/>
                </a:lnTo>
                <a:cubicBezTo>
                  <a:pt x="179900" y="225912"/>
                  <a:pt x="182295" y="227921"/>
                  <a:pt x="182295" y="230386"/>
                </a:cubicBezTo>
                <a:cubicBezTo>
                  <a:pt x="182295" y="232867"/>
                  <a:pt x="179900" y="234859"/>
                  <a:pt x="176952" y="234859"/>
                </a:cubicBezTo>
                <a:lnTo>
                  <a:pt x="91459" y="234859"/>
                </a:lnTo>
                <a:cubicBezTo>
                  <a:pt x="88506" y="234859"/>
                  <a:pt x="86115" y="232867"/>
                  <a:pt x="86115" y="230386"/>
                </a:cubicBezTo>
                <a:cubicBezTo>
                  <a:pt x="86115" y="227921"/>
                  <a:pt x="88506" y="225912"/>
                  <a:pt x="91459" y="225912"/>
                </a:cubicBezTo>
                <a:close/>
                <a:moveTo>
                  <a:pt x="91483" y="192361"/>
                </a:moveTo>
                <a:lnTo>
                  <a:pt x="295476" y="192361"/>
                </a:lnTo>
                <a:cubicBezTo>
                  <a:pt x="298429" y="192361"/>
                  <a:pt x="300844" y="194873"/>
                  <a:pt x="300844" y="197953"/>
                </a:cubicBezTo>
                <a:cubicBezTo>
                  <a:pt x="300844" y="201055"/>
                  <a:pt x="298429" y="203545"/>
                  <a:pt x="295476" y="203545"/>
                </a:cubicBezTo>
                <a:lnTo>
                  <a:pt x="91483" y="203545"/>
                </a:lnTo>
                <a:cubicBezTo>
                  <a:pt x="88521" y="203545"/>
                  <a:pt x="86115" y="201055"/>
                  <a:pt x="86115" y="197953"/>
                </a:cubicBezTo>
                <a:cubicBezTo>
                  <a:pt x="86115" y="194873"/>
                  <a:pt x="88521" y="192361"/>
                  <a:pt x="91483" y="192361"/>
                </a:cubicBezTo>
                <a:close/>
                <a:moveTo>
                  <a:pt x="91483" y="161046"/>
                </a:moveTo>
                <a:lnTo>
                  <a:pt x="295476" y="161046"/>
                </a:lnTo>
                <a:cubicBezTo>
                  <a:pt x="298429" y="161046"/>
                  <a:pt x="300844" y="163055"/>
                  <a:pt x="300844" y="165520"/>
                </a:cubicBezTo>
                <a:cubicBezTo>
                  <a:pt x="300844" y="167992"/>
                  <a:pt x="298429" y="169993"/>
                  <a:pt x="295476" y="169993"/>
                </a:cubicBezTo>
                <a:lnTo>
                  <a:pt x="91483" y="169993"/>
                </a:lnTo>
                <a:cubicBezTo>
                  <a:pt x="88521" y="169993"/>
                  <a:pt x="86115" y="167992"/>
                  <a:pt x="86115" y="165520"/>
                </a:cubicBezTo>
                <a:cubicBezTo>
                  <a:pt x="86115" y="163055"/>
                  <a:pt x="88521" y="161046"/>
                  <a:pt x="91483" y="161046"/>
                </a:cubicBezTo>
                <a:close/>
                <a:moveTo>
                  <a:pt x="210007" y="127495"/>
                </a:moveTo>
                <a:lnTo>
                  <a:pt x="295500" y="127495"/>
                </a:lnTo>
                <a:cubicBezTo>
                  <a:pt x="298448" y="127495"/>
                  <a:pt x="300843" y="129996"/>
                  <a:pt x="300843" y="133087"/>
                </a:cubicBezTo>
                <a:cubicBezTo>
                  <a:pt x="300843" y="136167"/>
                  <a:pt x="298448" y="138679"/>
                  <a:pt x="295500" y="138679"/>
                </a:cubicBezTo>
                <a:lnTo>
                  <a:pt x="210007" y="138679"/>
                </a:lnTo>
                <a:cubicBezTo>
                  <a:pt x="207054" y="138679"/>
                  <a:pt x="204663" y="136167"/>
                  <a:pt x="204663" y="133087"/>
                </a:cubicBezTo>
                <a:cubicBezTo>
                  <a:pt x="204663" y="129996"/>
                  <a:pt x="207054" y="127495"/>
                  <a:pt x="210007" y="127495"/>
                </a:cubicBezTo>
                <a:close/>
                <a:moveTo>
                  <a:pt x="210007" y="96180"/>
                </a:moveTo>
                <a:lnTo>
                  <a:pt x="295500" y="96180"/>
                </a:lnTo>
                <a:cubicBezTo>
                  <a:pt x="298448" y="96180"/>
                  <a:pt x="300843" y="98681"/>
                  <a:pt x="300843" y="101772"/>
                </a:cubicBezTo>
                <a:cubicBezTo>
                  <a:pt x="300843" y="104852"/>
                  <a:pt x="298448" y="107364"/>
                  <a:pt x="295500" y="107364"/>
                </a:cubicBezTo>
                <a:lnTo>
                  <a:pt x="210007" y="107364"/>
                </a:lnTo>
                <a:cubicBezTo>
                  <a:pt x="207054" y="107364"/>
                  <a:pt x="204663" y="104852"/>
                  <a:pt x="204663" y="101772"/>
                </a:cubicBezTo>
                <a:cubicBezTo>
                  <a:pt x="204663" y="98681"/>
                  <a:pt x="207054" y="96180"/>
                  <a:pt x="210007" y="96180"/>
                </a:cubicBezTo>
                <a:close/>
                <a:moveTo>
                  <a:pt x="107484" y="63836"/>
                </a:moveTo>
                <a:cubicBezTo>
                  <a:pt x="107484" y="63836"/>
                  <a:pt x="107484" y="117291"/>
                  <a:pt x="107484" y="117291"/>
                </a:cubicBezTo>
                <a:lnTo>
                  <a:pt x="160922" y="117291"/>
                </a:lnTo>
                <a:lnTo>
                  <a:pt x="160922" y="63836"/>
                </a:lnTo>
                <a:close/>
                <a:moveTo>
                  <a:pt x="210007" y="62629"/>
                </a:moveTo>
                <a:lnTo>
                  <a:pt x="295500" y="62629"/>
                </a:lnTo>
                <a:cubicBezTo>
                  <a:pt x="298448" y="62629"/>
                  <a:pt x="300843" y="65130"/>
                  <a:pt x="300843" y="68221"/>
                </a:cubicBezTo>
                <a:cubicBezTo>
                  <a:pt x="300843" y="71301"/>
                  <a:pt x="298448" y="73813"/>
                  <a:pt x="295500" y="73813"/>
                </a:cubicBezTo>
                <a:lnTo>
                  <a:pt x="210007" y="73813"/>
                </a:lnTo>
                <a:cubicBezTo>
                  <a:pt x="207054" y="73813"/>
                  <a:pt x="204663" y="71301"/>
                  <a:pt x="204663" y="68221"/>
                </a:cubicBezTo>
                <a:cubicBezTo>
                  <a:pt x="204663" y="65130"/>
                  <a:pt x="207054" y="62629"/>
                  <a:pt x="210007" y="62629"/>
                </a:cubicBezTo>
                <a:close/>
                <a:moveTo>
                  <a:pt x="96797" y="42498"/>
                </a:moveTo>
                <a:lnTo>
                  <a:pt x="171604" y="42498"/>
                </a:lnTo>
                <a:cubicBezTo>
                  <a:pt x="177517" y="42498"/>
                  <a:pt x="182295" y="47289"/>
                  <a:pt x="182295" y="53189"/>
                </a:cubicBezTo>
                <a:lnTo>
                  <a:pt x="182295" y="127982"/>
                </a:lnTo>
                <a:cubicBezTo>
                  <a:pt x="182295" y="133882"/>
                  <a:pt x="177517" y="138678"/>
                  <a:pt x="171604" y="138678"/>
                </a:cubicBezTo>
                <a:lnTo>
                  <a:pt x="96797" y="138678"/>
                </a:lnTo>
                <a:cubicBezTo>
                  <a:pt x="90889" y="138678"/>
                  <a:pt x="86115" y="133882"/>
                  <a:pt x="86115" y="127982"/>
                </a:cubicBezTo>
                <a:lnTo>
                  <a:pt x="86115" y="53189"/>
                </a:lnTo>
                <a:cubicBezTo>
                  <a:pt x="86115" y="47289"/>
                  <a:pt x="90889" y="42498"/>
                  <a:pt x="96797" y="42498"/>
                </a:cubicBezTo>
                <a:close/>
                <a:moveTo>
                  <a:pt x="75334" y="21389"/>
                </a:moveTo>
                <a:cubicBezTo>
                  <a:pt x="69402" y="21389"/>
                  <a:pt x="64570" y="26174"/>
                  <a:pt x="64570" y="32083"/>
                </a:cubicBezTo>
                <a:lnTo>
                  <a:pt x="64570" y="288751"/>
                </a:lnTo>
                <a:cubicBezTo>
                  <a:pt x="64570" y="294660"/>
                  <a:pt x="59770" y="299445"/>
                  <a:pt x="53806" y="299445"/>
                </a:cubicBezTo>
                <a:cubicBezTo>
                  <a:pt x="47857" y="299445"/>
                  <a:pt x="43041" y="294660"/>
                  <a:pt x="43041" y="288751"/>
                </a:cubicBezTo>
                <a:lnTo>
                  <a:pt x="43041" y="74861"/>
                </a:lnTo>
                <a:lnTo>
                  <a:pt x="32277" y="74861"/>
                </a:lnTo>
                <a:cubicBezTo>
                  <a:pt x="26345" y="74861"/>
                  <a:pt x="21513" y="79646"/>
                  <a:pt x="21513" y="85556"/>
                </a:cubicBezTo>
                <a:lnTo>
                  <a:pt x="21513" y="299445"/>
                </a:lnTo>
                <a:cubicBezTo>
                  <a:pt x="21513" y="311217"/>
                  <a:pt x="31177" y="320818"/>
                  <a:pt x="43041" y="320818"/>
                </a:cubicBezTo>
                <a:lnTo>
                  <a:pt x="301387" y="320818"/>
                </a:lnTo>
                <a:cubicBezTo>
                  <a:pt x="313267" y="320818"/>
                  <a:pt x="322916" y="311217"/>
                  <a:pt x="322916" y="299445"/>
                </a:cubicBezTo>
                <a:cubicBezTo>
                  <a:pt x="322916" y="299445"/>
                  <a:pt x="322916" y="32083"/>
                  <a:pt x="322916" y="32083"/>
                </a:cubicBezTo>
                <a:cubicBezTo>
                  <a:pt x="322916" y="26174"/>
                  <a:pt x="318099" y="21389"/>
                  <a:pt x="312167" y="21389"/>
                </a:cubicBezTo>
                <a:close/>
                <a:moveTo>
                  <a:pt x="75334" y="0"/>
                </a:moveTo>
                <a:lnTo>
                  <a:pt x="312167" y="0"/>
                </a:lnTo>
                <a:cubicBezTo>
                  <a:pt x="329996" y="0"/>
                  <a:pt x="344460" y="14338"/>
                  <a:pt x="344460" y="32083"/>
                </a:cubicBezTo>
                <a:lnTo>
                  <a:pt x="344460" y="299445"/>
                </a:lnTo>
                <a:cubicBezTo>
                  <a:pt x="344460" y="323068"/>
                  <a:pt x="325180" y="342207"/>
                  <a:pt x="301387" y="342207"/>
                </a:cubicBezTo>
                <a:lnTo>
                  <a:pt x="43041" y="342207"/>
                </a:lnTo>
                <a:cubicBezTo>
                  <a:pt x="19264" y="342207"/>
                  <a:pt x="0" y="323068"/>
                  <a:pt x="0" y="299445"/>
                </a:cubicBezTo>
                <a:lnTo>
                  <a:pt x="0" y="85556"/>
                </a:lnTo>
                <a:cubicBezTo>
                  <a:pt x="0" y="67811"/>
                  <a:pt x="14448" y="53472"/>
                  <a:pt x="32277" y="53472"/>
                </a:cubicBezTo>
                <a:lnTo>
                  <a:pt x="43041" y="53472"/>
                </a:lnTo>
                <a:lnTo>
                  <a:pt x="43041" y="32083"/>
                </a:lnTo>
                <a:cubicBezTo>
                  <a:pt x="43041" y="14338"/>
                  <a:pt x="57505" y="0"/>
                  <a:pt x="7533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9" name="稻壳儿春秋广告/盗版必究        原创来源：http://chn.docer.com/works?userid=199329941#!/work_time"/>
          <p:cNvSpPr/>
          <p:nvPr/>
        </p:nvSpPr>
        <p:spPr bwMode="auto">
          <a:xfrm>
            <a:off x="5441603" y="4169576"/>
            <a:ext cx="318251" cy="464557"/>
          </a:xfrm>
          <a:custGeom>
            <a:avLst/>
            <a:gdLst>
              <a:gd name="connsiteX0" fmla="*/ 112676 w 235977"/>
              <a:gd name="connsiteY0" fmla="*/ 301962 h 344460"/>
              <a:gd name="connsiteX1" fmla="*/ 123300 w 235977"/>
              <a:gd name="connsiteY1" fmla="*/ 301962 h 344460"/>
              <a:gd name="connsiteX2" fmla="*/ 128613 w 235977"/>
              <a:gd name="connsiteY2" fmla="*/ 307554 h 344460"/>
              <a:gd name="connsiteX3" fmla="*/ 123300 w 235977"/>
              <a:gd name="connsiteY3" fmla="*/ 313146 h 344460"/>
              <a:gd name="connsiteX4" fmla="*/ 112676 w 235977"/>
              <a:gd name="connsiteY4" fmla="*/ 313146 h 344460"/>
              <a:gd name="connsiteX5" fmla="*/ 107364 w 235977"/>
              <a:gd name="connsiteY5" fmla="*/ 307554 h 344460"/>
              <a:gd name="connsiteX6" fmla="*/ 112676 w 235977"/>
              <a:gd name="connsiteY6" fmla="*/ 301962 h 344460"/>
              <a:gd name="connsiteX7" fmla="*/ 214521 w 235977"/>
              <a:gd name="connsiteY7" fmla="*/ 290574 h 344460"/>
              <a:gd name="connsiteX8" fmla="*/ 21445 w 235977"/>
              <a:gd name="connsiteY8" fmla="*/ 290590 h 344460"/>
              <a:gd name="connsiteX9" fmla="*/ 21445 w 235977"/>
              <a:gd name="connsiteY9" fmla="*/ 312167 h 344460"/>
              <a:gd name="connsiteX10" fmla="*/ 32173 w 235977"/>
              <a:gd name="connsiteY10" fmla="*/ 322931 h 344460"/>
              <a:gd name="connsiteX11" fmla="*/ 203793 w 235977"/>
              <a:gd name="connsiteY11" fmla="*/ 322915 h 344460"/>
              <a:gd name="connsiteX12" fmla="*/ 214521 w 235977"/>
              <a:gd name="connsiteY12" fmla="*/ 312151 h 344460"/>
              <a:gd name="connsiteX13" fmla="*/ 214521 w 235977"/>
              <a:gd name="connsiteY13" fmla="*/ 290574 h 344460"/>
              <a:gd name="connsiteX14" fmla="*/ 214521 w 235977"/>
              <a:gd name="connsiteY14" fmla="*/ 64570 h 344460"/>
              <a:gd name="connsiteX15" fmla="*/ 21445 w 235977"/>
              <a:gd name="connsiteY15" fmla="*/ 64586 h 344460"/>
              <a:gd name="connsiteX16" fmla="*/ 21445 w 235977"/>
              <a:gd name="connsiteY16" fmla="*/ 279826 h 344460"/>
              <a:gd name="connsiteX17" fmla="*/ 214521 w 235977"/>
              <a:gd name="connsiteY17" fmla="*/ 279810 h 344460"/>
              <a:gd name="connsiteX18" fmla="*/ 214521 w 235977"/>
              <a:gd name="connsiteY18" fmla="*/ 64570 h 344460"/>
              <a:gd name="connsiteX19" fmla="*/ 101630 w 235977"/>
              <a:gd name="connsiteY19" fmla="*/ 33552 h 344460"/>
              <a:gd name="connsiteX20" fmla="*/ 134342 w 235977"/>
              <a:gd name="connsiteY20" fmla="*/ 33552 h 344460"/>
              <a:gd name="connsiteX21" fmla="*/ 139796 w 235977"/>
              <a:gd name="connsiteY21" fmla="*/ 38025 h 344460"/>
              <a:gd name="connsiteX22" fmla="*/ 134342 w 235977"/>
              <a:gd name="connsiteY22" fmla="*/ 42498 h 344460"/>
              <a:gd name="connsiteX23" fmla="*/ 101630 w 235977"/>
              <a:gd name="connsiteY23" fmla="*/ 42498 h 344460"/>
              <a:gd name="connsiteX24" fmla="*/ 96180 w 235977"/>
              <a:gd name="connsiteY24" fmla="*/ 38025 h 344460"/>
              <a:gd name="connsiteX25" fmla="*/ 101630 w 235977"/>
              <a:gd name="connsiteY25" fmla="*/ 33552 h 344460"/>
              <a:gd name="connsiteX26" fmla="*/ 203793 w 235977"/>
              <a:gd name="connsiteY26" fmla="*/ 21513 h 344460"/>
              <a:gd name="connsiteX27" fmla="*/ 32173 w 235977"/>
              <a:gd name="connsiteY27" fmla="*/ 21529 h 344460"/>
              <a:gd name="connsiteX28" fmla="*/ 21445 w 235977"/>
              <a:gd name="connsiteY28" fmla="*/ 32293 h 344460"/>
              <a:gd name="connsiteX29" fmla="*/ 21445 w 235977"/>
              <a:gd name="connsiteY29" fmla="*/ 53822 h 344460"/>
              <a:gd name="connsiteX30" fmla="*/ 214521 w 235977"/>
              <a:gd name="connsiteY30" fmla="*/ 53806 h 344460"/>
              <a:gd name="connsiteX31" fmla="*/ 214521 w 235977"/>
              <a:gd name="connsiteY31" fmla="*/ 32277 h 344460"/>
              <a:gd name="connsiteX32" fmla="*/ 203793 w 235977"/>
              <a:gd name="connsiteY32" fmla="*/ 21513 h 344460"/>
              <a:gd name="connsiteX33" fmla="*/ 32173 w 235977"/>
              <a:gd name="connsiteY33" fmla="*/ 0 h 344460"/>
              <a:gd name="connsiteX34" fmla="*/ 203793 w 235977"/>
              <a:gd name="connsiteY34" fmla="*/ 0 h 344460"/>
              <a:gd name="connsiteX35" fmla="*/ 235977 w 235977"/>
              <a:gd name="connsiteY35" fmla="*/ 32277 h 344460"/>
              <a:gd name="connsiteX36" fmla="*/ 235977 w 235977"/>
              <a:gd name="connsiteY36" fmla="*/ 312151 h 344460"/>
              <a:gd name="connsiteX37" fmla="*/ 203793 w 235977"/>
              <a:gd name="connsiteY37" fmla="*/ 344444 h 344460"/>
              <a:gd name="connsiteX38" fmla="*/ 32173 w 235977"/>
              <a:gd name="connsiteY38" fmla="*/ 344460 h 344460"/>
              <a:gd name="connsiteX39" fmla="*/ 0 w 235977"/>
              <a:gd name="connsiteY39" fmla="*/ 312167 h 344460"/>
              <a:gd name="connsiteX40" fmla="*/ 0 w 235977"/>
              <a:gd name="connsiteY40" fmla="*/ 32293 h 344460"/>
              <a:gd name="connsiteX41" fmla="*/ 32173 w 235977"/>
              <a:gd name="connsiteY41" fmla="*/ 0 h 34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5977" h="344460">
                <a:moveTo>
                  <a:pt x="112676" y="301962"/>
                </a:moveTo>
                <a:lnTo>
                  <a:pt x="123300" y="301962"/>
                </a:lnTo>
                <a:cubicBezTo>
                  <a:pt x="126227" y="301962"/>
                  <a:pt x="128613" y="304463"/>
                  <a:pt x="128613" y="307554"/>
                </a:cubicBezTo>
                <a:cubicBezTo>
                  <a:pt x="128613" y="310645"/>
                  <a:pt x="126227" y="313146"/>
                  <a:pt x="123300" y="313146"/>
                </a:cubicBezTo>
                <a:lnTo>
                  <a:pt x="112676" y="313146"/>
                </a:lnTo>
                <a:cubicBezTo>
                  <a:pt x="109729" y="313146"/>
                  <a:pt x="107364" y="310645"/>
                  <a:pt x="107364" y="307554"/>
                </a:cubicBezTo>
                <a:cubicBezTo>
                  <a:pt x="107364" y="304463"/>
                  <a:pt x="109729" y="301962"/>
                  <a:pt x="112676" y="301962"/>
                </a:cubicBezTo>
                <a:close/>
                <a:moveTo>
                  <a:pt x="214521" y="290574"/>
                </a:moveTo>
                <a:lnTo>
                  <a:pt x="21445" y="290590"/>
                </a:lnTo>
                <a:lnTo>
                  <a:pt x="21445" y="312167"/>
                </a:lnTo>
                <a:cubicBezTo>
                  <a:pt x="21445" y="318099"/>
                  <a:pt x="26241" y="322931"/>
                  <a:pt x="32173" y="322931"/>
                </a:cubicBezTo>
                <a:lnTo>
                  <a:pt x="203793" y="322915"/>
                </a:lnTo>
                <a:cubicBezTo>
                  <a:pt x="209703" y="322915"/>
                  <a:pt x="214521" y="318083"/>
                  <a:pt x="214521" y="312151"/>
                </a:cubicBezTo>
                <a:cubicBezTo>
                  <a:pt x="214521" y="312151"/>
                  <a:pt x="214521" y="290574"/>
                  <a:pt x="214521" y="290574"/>
                </a:cubicBezTo>
                <a:close/>
                <a:moveTo>
                  <a:pt x="214521" y="64570"/>
                </a:moveTo>
                <a:lnTo>
                  <a:pt x="21445" y="64586"/>
                </a:lnTo>
                <a:lnTo>
                  <a:pt x="21445" y="279826"/>
                </a:lnTo>
                <a:lnTo>
                  <a:pt x="214521" y="279810"/>
                </a:lnTo>
                <a:cubicBezTo>
                  <a:pt x="214521" y="279810"/>
                  <a:pt x="214521" y="64570"/>
                  <a:pt x="214521" y="64570"/>
                </a:cubicBezTo>
                <a:close/>
                <a:moveTo>
                  <a:pt x="101630" y="33552"/>
                </a:moveTo>
                <a:lnTo>
                  <a:pt x="134342" y="33552"/>
                </a:lnTo>
                <a:cubicBezTo>
                  <a:pt x="137347" y="33552"/>
                  <a:pt x="139796" y="35557"/>
                  <a:pt x="139796" y="38025"/>
                </a:cubicBezTo>
                <a:cubicBezTo>
                  <a:pt x="139796" y="40493"/>
                  <a:pt x="137347" y="42498"/>
                  <a:pt x="134342" y="42498"/>
                </a:cubicBezTo>
                <a:lnTo>
                  <a:pt x="101630" y="42498"/>
                </a:lnTo>
                <a:cubicBezTo>
                  <a:pt x="98607" y="42498"/>
                  <a:pt x="96180" y="40493"/>
                  <a:pt x="96180" y="38025"/>
                </a:cubicBezTo>
                <a:cubicBezTo>
                  <a:pt x="96180" y="35557"/>
                  <a:pt x="98607" y="33552"/>
                  <a:pt x="101630" y="33552"/>
                </a:cubicBezTo>
                <a:close/>
                <a:moveTo>
                  <a:pt x="203793" y="21513"/>
                </a:moveTo>
                <a:lnTo>
                  <a:pt x="32173" y="21529"/>
                </a:lnTo>
                <a:cubicBezTo>
                  <a:pt x="26241" y="21529"/>
                  <a:pt x="21445" y="26361"/>
                  <a:pt x="21445" y="32293"/>
                </a:cubicBezTo>
                <a:lnTo>
                  <a:pt x="21445" y="53822"/>
                </a:lnTo>
                <a:lnTo>
                  <a:pt x="214521" y="53806"/>
                </a:lnTo>
                <a:cubicBezTo>
                  <a:pt x="214521" y="53806"/>
                  <a:pt x="214521" y="32277"/>
                  <a:pt x="214521" y="32277"/>
                </a:cubicBezTo>
                <a:cubicBezTo>
                  <a:pt x="214521" y="26345"/>
                  <a:pt x="209703" y="21513"/>
                  <a:pt x="203793" y="21513"/>
                </a:cubicBezTo>
                <a:close/>
                <a:moveTo>
                  <a:pt x="32173" y="0"/>
                </a:moveTo>
                <a:lnTo>
                  <a:pt x="203793" y="0"/>
                </a:lnTo>
                <a:cubicBezTo>
                  <a:pt x="221556" y="0"/>
                  <a:pt x="235977" y="14448"/>
                  <a:pt x="235977" y="32277"/>
                </a:cubicBezTo>
                <a:lnTo>
                  <a:pt x="235977" y="312151"/>
                </a:lnTo>
                <a:cubicBezTo>
                  <a:pt x="235977" y="329996"/>
                  <a:pt x="221556" y="344444"/>
                  <a:pt x="203793" y="344444"/>
                </a:cubicBezTo>
                <a:lnTo>
                  <a:pt x="32173" y="344460"/>
                </a:lnTo>
                <a:cubicBezTo>
                  <a:pt x="14388" y="344460"/>
                  <a:pt x="0" y="329996"/>
                  <a:pt x="0" y="312167"/>
                </a:cubicBezTo>
                <a:lnTo>
                  <a:pt x="0" y="32293"/>
                </a:lnTo>
                <a:cubicBezTo>
                  <a:pt x="0" y="14464"/>
                  <a:pt x="14388" y="0"/>
                  <a:pt x="3217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0" name="稻壳儿春秋广告/盗版必究        原创来源：http://chn.docer.com/works?userid=199329941#!/work_time"/>
          <p:cNvSpPr/>
          <p:nvPr/>
        </p:nvSpPr>
        <p:spPr bwMode="auto">
          <a:xfrm>
            <a:off x="4470256" y="4169576"/>
            <a:ext cx="405733" cy="4645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1" name="稻壳儿春秋广告/盗版必究        原创来源：http://chn.docer.com/works?userid=199329941#!/work_time"/>
          <p:cNvSpPr/>
          <p:nvPr/>
        </p:nvSpPr>
        <p:spPr bwMode="auto">
          <a:xfrm>
            <a:off x="3513990" y="4199743"/>
            <a:ext cx="463049" cy="404225"/>
          </a:xfrm>
          <a:custGeom>
            <a:avLst/>
            <a:gdLst>
              <a:gd name="connsiteX0" fmla="*/ 90424 w 343342"/>
              <a:gd name="connsiteY0" fmla="*/ 53185 h 299725"/>
              <a:gd name="connsiteX1" fmla="*/ 58902 w 343342"/>
              <a:gd name="connsiteY1" fmla="*/ 170730 h 299725"/>
              <a:gd name="connsiteX2" fmla="*/ 84623 w 343342"/>
              <a:gd name="connsiteY2" fmla="*/ 170730 h 299725"/>
              <a:gd name="connsiteX3" fmla="*/ 102540 w 343342"/>
              <a:gd name="connsiteY3" fmla="*/ 170730 h 299725"/>
              <a:gd name="connsiteX4" fmla="*/ 121825 w 343342"/>
              <a:gd name="connsiteY4" fmla="*/ 182539 h 299725"/>
              <a:gd name="connsiteX5" fmla="*/ 137433 w 343342"/>
              <a:gd name="connsiteY5" fmla="*/ 213477 h 299725"/>
              <a:gd name="connsiteX6" fmla="*/ 210383 w 343342"/>
              <a:gd name="connsiteY6" fmla="*/ 213477 h 299725"/>
              <a:gd name="connsiteX7" fmla="*/ 225992 w 343342"/>
              <a:gd name="connsiteY7" fmla="*/ 182539 h 299725"/>
              <a:gd name="connsiteX8" fmla="*/ 245277 w 343342"/>
              <a:gd name="connsiteY8" fmla="*/ 170730 h 299725"/>
              <a:gd name="connsiteX9" fmla="*/ 263194 w 343342"/>
              <a:gd name="connsiteY9" fmla="*/ 170730 h 299725"/>
              <a:gd name="connsiteX10" fmla="*/ 288915 w 343342"/>
              <a:gd name="connsiteY10" fmla="*/ 170730 h 299725"/>
              <a:gd name="connsiteX11" fmla="*/ 257392 w 343342"/>
              <a:gd name="connsiteY11" fmla="*/ 53185 h 299725"/>
              <a:gd name="connsiteX12" fmla="*/ 90424 w 343342"/>
              <a:gd name="connsiteY12" fmla="*/ 42498 h 299725"/>
              <a:gd name="connsiteX13" fmla="*/ 257392 w 343342"/>
              <a:gd name="connsiteY13" fmla="*/ 42498 h 299725"/>
              <a:gd name="connsiteX14" fmla="*/ 267810 w 343342"/>
              <a:gd name="connsiteY14" fmla="*/ 50433 h 299725"/>
              <a:gd name="connsiteX15" fmla="*/ 304963 w 343342"/>
              <a:gd name="connsiteY15" fmla="*/ 178674 h 299725"/>
              <a:gd name="connsiteX16" fmla="*/ 303082 w 343342"/>
              <a:gd name="connsiteY16" fmla="*/ 187927 h 299725"/>
              <a:gd name="connsiteX17" fmla="*/ 294533 w 343342"/>
              <a:gd name="connsiteY17" fmla="*/ 192103 h 299725"/>
              <a:gd name="connsiteX18" fmla="*/ 263194 w 343342"/>
              <a:gd name="connsiteY18" fmla="*/ 192103 h 299725"/>
              <a:gd name="connsiteX19" fmla="*/ 250895 w 343342"/>
              <a:gd name="connsiteY19" fmla="*/ 192103 h 299725"/>
              <a:gd name="connsiteX20" fmla="*/ 245277 w 343342"/>
              <a:gd name="connsiteY20" fmla="*/ 192103 h 299725"/>
              <a:gd name="connsiteX21" fmla="*/ 229668 w 343342"/>
              <a:gd name="connsiteY21" fmla="*/ 223050 h 299725"/>
              <a:gd name="connsiteX22" fmla="*/ 210383 w 343342"/>
              <a:gd name="connsiteY22" fmla="*/ 234850 h 299725"/>
              <a:gd name="connsiteX23" fmla="*/ 137433 w 343342"/>
              <a:gd name="connsiteY23" fmla="*/ 234850 h 299725"/>
              <a:gd name="connsiteX24" fmla="*/ 118148 w 343342"/>
              <a:gd name="connsiteY24" fmla="*/ 223050 h 299725"/>
              <a:gd name="connsiteX25" fmla="*/ 102540 w 343342"/>
              <a:gd name="connsiteY25" fmla="*/ 192103 h 299725"/>
              <a:gd name="connsiteX26" fmla="*/ 96922 w 343342"/>
              <a:gd name="connsiteY26" fmla="*/ 192103 h 299725"/>
              <a:gd name="connsiteX27" fmla="*/ 84623 w 343342"/>
              <a:gd name="connsiteY27" fmla="*/ 192103 h 299725"/>
              <a:gd name="connsiteX28" fmla="*/ 53284 w 343342"/>
              <a:gd name="connsiteY28" fmla="*/ 192103 h 299725"/>
              <a:gd name="connsiteX29" fmla="*/ 44734 w 343342"/>
              <a:gd name="connsiteY29" fmla="*/ 187927 h 299725"/>
              <a:gd name="connsiteX30" fmla="*/ 42841 w 343342"/>
              <a:gd name="connsiteY30" fmla="*/ 178674 h 299725"/>
              <a:gd name="connsiteX31" fmla="*/ 80006 w 343342"/>
              <a:gd name="connsiteY31" fmla="*/ 50433 h 299725"/>
              <a:gd name="connsiteX32" fmla="*/ 90424 w 343342"/>
              <a:gd name="connsiteY32" fmla="*/ 42498 h 299725"/>
              <a:gd name="connsiteX33" fmla="*/ 64377 w 343342"/>
              <a:gd name="connsiteY33" fmla="*/ 21397 h 299725"/>
              <a:gd name="connsiteX34" fmla="*/ 21443 w 343342"/>
              <a:gd name="connsiteY34" fmla="*/ 181972 h 299725"/>
              <a:gd name="connsiteX35" fmla="*/ 21443 w 343342"/>
              <a:gd name="connsiteY35" fmla="*/ 256903 h 299725"/>
              <a:gd name="connsiteX36" fmla="*/ 42902 w 343342"/>
              <a:gd name="connsiteY36" fmla="*/ 278314 h 299725"/>
              <a:gd name="connsiteX37" fmla="*/ 300409 w 343342"/>
              <a:gd name="connsiteY37" fmla="*/ 278314 h 299725"/>
              <a:gd name="connsiteX38" fmla="*/ 321867 w 343342"/>
              <a:gd name="connsiteY38" fmla="*/ 256903 h 299725"/>
              <a:gd name="connsiteX39" fmla="*/ 321867 w 343342"/>
              <a:gd name="connsiteY39" fmla="*/ 181972 h 299725"/>
              <a:gd name="connsiteX40" fmla="*/ 278950 w 343342"/>
              <a:gd name="connsiteY40" fmla="*/ 21397 h 299725"/>
              <a:gd name="connsiteX41" fmla="*/ 64361 w 343342"/>
              <a:gd name="connsiteY41" fmla="*/ 0 h 299725"/>
              <a:gd name="connsiteX42" fmla="*/ 171671 w 343342"/>
              <a:gd name="connsiteY42" fmla="*/ 0 h 299725"/>
              <a:gd name="connsiteX43" fmla="*/ 278950 w 343342"/>
              <a:gd name="connsiteY43" fmla="*/ 0 h 299725"/>
              <a:gd name="connsiteX44" fmla="*/ 299582 w 343342"/>
              <a:gd name="connsiteY44" fmla="*/ 15500 h 299725"/>
              <a:gd name="connsiteX45" fmla="*/ 342516 w 343342"/>
              <a:gd name="connsiteY45" fmla="*/ 176130 h 299725"/>
              <a:gd name="connsiteX46" fmla="*/ 343342 w 343342"/>
              <a:gd name="connsiteY46" fmla="*/ 181972 h 299725"/>
              <a:gd name="connsiteX47" fmla="*/ 343342 w 343342"/>
              <a:gd name="connsiteY47" fmla="*/ 256903 h 299725"/>
              <a:gd name="connsiteX48" fmla="*/ 300409 w 343342"/>
              <a:gd name="connsiteY48" fmla="*/ 299725 h 299725"/>
              <a:gd name="connsiteX49" fmla="*/ 42902 w 343342"/>
              <a:gd name="connsiteY49" fmla="*/ 299725 h 299725"/>
              <a:gd name="connsiteX50" fmla="*/ 0 w 343342"/>
              <a:gd name="connsiteY50" fmla="*/ 256903 h 299725"/>
              <a:gd name="connsiteX51" fmla="*/ 0 w 343342"/>
              <a:gd name="connsiteY51" fmla="*/ 181972 h 299725"/>
              <a:gd name="connsiteX52" fmla="*/ 810 w 343342"/>
              <a:gd name="connsiteY52" fmla="*/ 176130 h 299725"/>
              <a:gd name="connsiteX53" fmla="*/ 43745 w 343342"/>
              <a:gd name="connsiteY53" fmla="*/ 15500 h 299725"/>
              <a:gd name="connsiteX54" fmla="*/ 64361 w 343342"/>
              <a:gd name="connsiteY54" fmla="*/ 0 h 29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3342" h="299725">
                <a:moveTo>
                  <a:pt x="90424" y="53185"/>
                </a:moveTo>
                <a:lnTo>
                  <a:pt x="58902" y="170730"/>
                </a:lnTo>
                <a:lnTo>
                  <a:pt x="84623" y="170730"/>
                </a:lnTo>
                <a:lnTo>
                  <a:pt x="102540" y="170730"/>
                </a:lnTo>
                <a:cubicBezTo>
                  <a:pt x="110747" y="170730"/>
                  <a:pt x="118148" y="175254"/>
                  <a:pt x="121825" y="182539"/>
                </a:cubicBezTo>
                <a:lnTo>
                  <a:pt x="137433" y="213477"/>
                </a:lnTo>
                <a:lnTo>
                  <a:pt x="210383" y="213477"/>
                </a:lnTo>
                <a:lnTo>
                  <a:pt x="225992" y="182539"/>
                </a:lnTo>
                <a:cubicBezTo>
                  <a:pt x="229668" y="175254"/>
                  <a:pt x="237069" y="170730"/>
                  <a:pt x="245277" y="170730"/>
                </a:cubicBezTo>
                <a:lnTo>
                  <a:pt x="263194" y="170730"/>
                </a:lnTo>
                <a:cubicBezTo>
                  <a:pt x="263194" y="170730"/>
                  <a:pt x="288915" y="170730"/>
                  <a:pt x="288915" y="170730"/>
                </a:cubicBezTo>
                <a:lnTo>
                  <a:pt x="257392" y="53185"/>
                </a:lnTo>
                <a:close/>
                <a:moveTo>
                  <a:pt x="90424" y="42498"/>
                </a:moveTo>
                <a:lnTo>
                  <a:pt x="257392" y="42498"/>
                </a:lnTo>
                <a:cubicBezTo>
                  <a:pt x="262278" y="42498"/>
                  <a:pt x="266552" y="45758"/>
                  <a:pt x="267810" y="50433"/>
                </a:cubicBezTo>
                <a:lnTo>
                  <a:pt x="304963" y="178674"/>
                </a:lnTo>
                <a:cubicBezTo>
                  <a:pt x="305818" y="181880"/>
                  <a:pt x="305122" y="185299"/>
                  <a:pt x="303082" y="187927"/>
                </a:cubicBezTo>
                <a:cubicBezTo>
                  <a:pt x="301043" y="190554"/>
                  <a:pt x="297879" y="192103"/>
                  <a:pt x="294533" y="192103"/>
                </a:cubicBezTo>
                <a:lnTo>
                  <a:pt x="263194" y="192103"/>
                </a:lnTo>
                <a:lnTo>
                  <a:pt x="250895" y="192103"/>
                </a:lnTo>
                <a:lnTo>
                  <a:pt x="245277" y="192103"/>
                </a:lnTo>
                <a:lnTo>
                  <a:pt x="229668" y="223050"/>
                </a:lnTo>
                <a:cubicBezTo>
                  <a:pt x="226016" y="230282"/>
                  <a:pt x="218554" y="234850"/>
                  <a:pt x="210383" y="234850"/>
                </a:cubicBezTo>
                <a:lnTo>
                  <a:pt x="137433" y="234850"/>
                </a:lnTo>
                <a:cubicBezTo>
                  <a:pt x="129263" y="234850"/>
                  <a:pt x="121800" y="230282"/>
                  <a:pt x="118148" y="223050"/>
                </a:cubicBezTo>
                <a:lnTo>
                  <a:pt x="102540" y="192103"/>
                </a:lnTo>
                <a:lnTo>
                  <a:pt x="96922" y="192103"/>
                </a:lnTo>
                <a:lnTo>
                  <a:pt x="84623" y="192103"/>
                </a:lnTo>
                <a:lnTo>
                  <a:pt x="53284" y="192103"/>
                </a:lnTo>
                <a:cubicBezTo>
                  <a:pt x="49937" y="192103"/>
                  <a:pt x="46774" y="190554"/>
                  <a:pt x="44734" y="187927"/>
                </a:cubicBezTo>
                <a:cubicBezTo>
                  <a:pt x="42695" y="185299"/>
                  <a:pt x="42010" y="181880"/>
                  <a:pt x="42841" y="178674"/>
                </a:cubicBezTo>
                <a:lnTo>
                  <a:pt x="80006" y="50433"/>
                </a:lnTo>
                <a:cubicBezTo>
                  <a:pt x="81264" y="45758"/>
                  <a:pt x="85539" y="42498"/>
                  <a:pt x="90424" y="42498"/>
                </a:cubicBezTo>
                <a:close/>
                <a:moveTo>
                  <a:pt x="64377" y="21397"/>
                </a:moveTo>
                <a:lnTo>
                  <a:pt x="21443" y="181972"/>
                </a:lnTo>
                <a:lnTo>
                  <a:pt x="21443" y="256903"/>
                </a:lnTo>
                <a:cubicBezTo>
                  <a:pt x="21443" y="268712"/>
                  <a:pt x="31075" y="278314"/>
                  <a:pt x="42902" y="278314"/>
                </a:cubicBezTo>
                <a:lnTo>
                  <a:pt x="300409" y="278314"/>
                </a:lnTo>
                <a:cubicBezTo>
                  <a:pt x="312251" y="278314"/>
                  <a:pt x="321867" y="268712"/>
                  <a:pt x="321867" y="256903"/>
                </a:cubicBezTo>
                <a:cubicBezTo>
                  <a:pt x="321867" y="256903"/>
                  <a:pt x="321867" y="181972"/>
                  <a:pt x="321867" y="181972"/>
                </a:cubicBezTo>
                <a:lnTo>
                  <a:pt x="278950" y="21397"/>
                </a:lnTo>
                <a:close/>
                <a:moveTo>
                  <a:pt x="64361" y="0"/>
                </a:moveTo>
                <a:lnTo>
                  <a:pt x="171671" y="0"/>
                </a:lnTo>
                <a:lnTo>
                  <a:pt x="278950" y="0"/>
                </a:lnTo>
                <a:cubicBezTo>
                  <a:pt x="288503" y="0"/>
                  <a:pt x="296975" y="6383"/>
                  <a:pt x="299582" y="15500"/>
                </a:cubicBezTo>
                <a:lnTo>
                  <a:pt x="342516" y="176130"/>
                </a:lnTo>
                <a:cubicBezTo>
                  <a:pt x="343056" y="178101"/>
                  <a:pt x="343342" y="180057"/>
                  <a:pt x="343342" y="181972"/>
                </a:cubicBezTo>
                <a:lnTo>
                  <a:pt x="343342" y="256903"/>
                </a:lnTo>
                <a:cubicBezTo>
                  <a:pt x="343342" y="280548"/>
                  <a:pt x="324125" y="299725"/>
                  <a:pt x="300409" y="299725"/>
                </a:cubicBezTo>
                <a:lnTo>
                  <a:pt x="42902" y="299725"/>
                </a:lnTo>
                <a:cubicBezTo>
                  <a:pt x="19201" y="299725"/>
                  <a:pt x="0" y="280548"/>
                  <a:pt x="0" y="256903"/>
                </a:cubicBezTo>
                <a:lnTo>
                  <a:pt x="0" y="181972"/>
                </a:lnTo>
                <a:cubicBezTo>
                  <a:pt x="0" y="180057"/>
                  <a:pt x="270" y="178101"/>
                  <a:pt x="810" y="176130"/>
                </a:cubicBezTo>
                <a:lnTo>
                  <a:pt x="43745" y="15500"/>
                </a:lnTo>
                <a:cubicBezTo>
                  <a:pt x="46351" y="6383"/>
                  <a:pt x="54824" y="0"/>
                  <a:pt x="6436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2" name="稻壳儿春秋广告/盗版必究        原创来源：http://chn.docer.com/works?userid=199329941#!/work_time"/>
          <p:cNvSpPr/>
          <p:nvPr/>
        </p:nvSpPr>
        <p:spPr bwMode="auto">
          <a:xfrm>
            <a:off x="2584877" y="4199743"/>
            <a:ext cx="464557" cy="404225"/>
          </a:xfrm>
          <a:custGeom>
            <a:avLst/>
            <a:gdLst>
              <a:gd name="connsiteX0" fmla="*/ 172469 w 344460"/>
              <a:gd name="connsiteY0" fmla="*/ 53682 h 299725"/>
              <a:gd name="connsiteX1" fmla="*/ 177822 w 344460"/>
              <a:gd name="connsiteY1" fmla="*/ 59050 h 299725"/>
              <a:gd name="connsiteX2" fmla="*/ 172469 w 344460"/>
              <a:gd name="connsiteY2" fmla="*/ 64419 h 299725"/>
              <a:gd name="connsiteX3" fmla="*/ 65496 w 344460"/>
              <a:gd name="connsiteY3" fmla="*/ 128837 h 299725"/>
              <a:gd name="connsiteX4" fmla="*/ 60148 w 344460"/>
              <a:gd name="connsiteY4" fmla="*/ 134205 h 299725"/>
              <a:gd name="connsiteX5" fmla="*/ 54800 w 344460"/>
              <a:gd name="connsiteY5" fmla="*/ 128837 h 299725"/>
              <a:gd name="connsiteX6" fmla="*/ 172469 w 344460"/>
              <a:gd name="connsiteY6" fmla="*/ 53682 h 299725"/>
              <a:gd name="connsiteX7" fmla="*/ 172230 w 344460"/>
              <a:gd name="connsiteY7" fmla="*/ 21397 h 299725"/>
              <a:gd name="connsiteX8" fmla="*/ 21513 w 344460"/>
              <a:gd name="connsiteY8" fmla="*/ 128452 h 299725"/>
              <a:gd name="connsiteX9" fmla="*/ 85222 w 344460"/>
              <a:gd name="connsiteY9" fmla="*/ 215636 h 299725"/>
              <a:gd name="connsiteX10" fmla="*/ 96959 w 344460"/>
              <a:gd name="connsiteY10" fmla="*/ 234701 h 299725"/>
              <a:gd name="connsiteX11" fmla="*/ 96864 w 344460"/>
              <a:gd name="connsiteY11" fmla="*/ 236672 h 299725"/>
              <a:gd name="connsiteX12" fmla="*/ 89161 w 344460"/>
              <a:gd name="connsiteY12" fmla="*/ 268060 h 299725"/>
              <a:gd name="connsiteX13" fmla="*/ 122363 w 344460"/>
              <a:gd name="connsiteY13" fmla="*/ 240876 h 299725"/>
              <a:gd name="connsiteX14" fmla="*/ 138996 w 344460"/>
              <a:gd name="connsiteY14" fmla="*/ 233036 h 299725"/>
              <a:gd name="connsiteX15" fmla="*/ 142122 w 344460"/>
              <a:gd name="connsiteY15" fmla="*/ 233272 h 299725"/>
              <a:gd name="connsiteX16" fmla="*/ 172230 w 344460"/>
              <a:gd name="connsiteY16" fmla="*/ 235492 h 299725"/>
              <a:gd name="connsiteX17" fmla="*/ 322916 w 344460"/>
              <a:gd name="connsiteY17" fmla="*/ 128452 h 299725"/>
              <a:gd name="connsiteX18" fmla="*/ 172230 w 344460"/>
              <a:gd name="connsiteY18" fmla="*/ 21397 h 299725"/>
              <a:gd name="connsiteX19" fmla="*/ 172230 w 344460"/>
              <a:gd name="connsiteY19" fmla="*/ 0 h 299725"/>
              <a:gd name="connsiteX20" fmla="*/ 344460 w 344460"/>
              <a:gd name="connsiteY20" fmla="*/ 128452 h 299725"/>
              <a:gd name="connsiteX21" fmla="*/ 172230 w 344460"/>
              <a:gd name="connsiteY21" fmla="*/ 256903 h 299725"/>
              <a:gd name="connsiteX22" fmla="*/ 138996 w 344460"/>
              <a:gd name="connsiteY22" fmla="*/ 254461 h 299725"/>
              <a:gd name="connsiteX23" fmla="*/ 66309 w 344460"/>
              <a:gd name="connsiteY23" fmla="*/ 299586 h 299725"/>
              <a:gd name="connsiteX24" fmla="*/ 63566 w 344460"/>
              <a:gd name="connsiteY24" fmla="*/ 299725 h 299725"/>
              <a:gd name="connsiteX25" fmla="*/ 53806 w 344460"/>
              <a:gd name="connsiteY25" fmla="*/ 290012 h 299725"/>
              <a:gd name="connsiteX26" fmla="*/ 54619 w 344460"/>
              <a:gd name="connsiteY26" fmla="*/ 286196 h 299725"/>
              <a:gd name="connsiteX27" fmla="*/ 54588 w 344460"/>
              <a:gd name="connsiteY27" fmla="*/ 286196 h 299725"/>
              <a:gd name="connsiteX28" fmla="*/ 75335 w 344460"/>
              <a:gd name="connsiteY28" fmla="*/ 235492 h 299725"/>
              <a:gd name="connsiteX29" fmla="*/ 75431 w 344460"/>
              <a:gd name="connsiteY29" fmla="*/ 234701 h 299725"/>
              <a:gd name="connsiteX30" fmla="*/ 0 w 344460"/>
              <a:gd name="connsiteY30" fmla="*/ 128452 h 299725"/>
              <a:gd name="connsiteX31" fmla="*/ 172230 w 344460"/>
              <a:gd name="connsiteY31" fmla="*/ 0 h 29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4460" h="299725">
                <a:moveTo>
                  <a:pt x="172469" y="53682"/>
                </a:moveTo>
                <a:cubicBezTo>
                  <a:pt x="175424" y="53682"/>
                  <a:pt x="177822" y="56087"/>
                  <a:pt x="177822" y="59050"/>
                </a:cubicBezTo>
                <a:cubicBezTo>
                  <a:pt x="177822" y="62010"/>
                  <a:pt x="175424" y="64419"/>
                  <a:pt x="172469" y="64419"/>
                </a:cubicBezTo>
                <a:cubicBezTo>
                  <a:pt x="115485" y="64419"/>
                  <a:pt x="65496" y="94525"/>
                  <a:pt x="65496" y="128837"/>
                </a:cubicBezTo>
                <a:cubicBezTo>
                  <a:pt x="65496" y="131797"/>
                  <a:pt x="63099" y="134205"/>
                  <a:pt x="60148" y="134205"/>
                </a:cubicBezTo>
                <a:cubicBezTo>
                  <a:pt x="57192" y="134205"/>
                  <a:pt x="54800" y="131797"/>
                  <a:pt x="54800" y="128837"/>
                </a:cubicBezTo>
                <a:cubicBezTo>
                  <a:pt x="54800" y="88102"/>
                  <a:pt x="108685" y="53682"/>
                  <a:pt x="172469" y="53682"/>
                </a:cubicBezTo>
                <a:close/>
                <a:moveTo>
                  <a:pt x="172230" y="21397"/>
                </a:moveTo>
                <a:cubicBezTo>
                  <a:pt x="89113" y="21397"/>
                  <a:pt x="21513" y="69423"/>
                  <a:pt x="21513" y="128452"/>
                </a:cubicBezTo>
                <a:cubicBezTo>
                  <a:pt x="21513" y="162781"/>
                  <a:pt x="45338" y="195376"/>
                  <a:pt x="85222" y="215636"/>
                </a:cubicBezTo>
                <a:cubicBezTo>
                  <a:pt x="92430" y="219285"/>
                  <a:pt x="96959" y="226653"/>
                  <a:pt x="96959" y="234701"/>
                </a:cubicBezTo>
                <a:cubicBezTo>
                  <a:pt x="96959" y="235284"/>
                  <a:pt x="96927" y="235978"/>
                  <a:pt x="96864" y="236672"/>
                </a:cubicBezTo>
                <a:cubicBezTo>
                  <a:pt x="96640" y="247731"/>
                  <a:pt x="93355" y="258485"/>
                  <a:pt x="89161" y="268060"/>
                </a:cubicBezTo>
                <a:cubicBezTo>
                  <a:pt x="104662" y="258888"/>
                  <a:pt x="117755" y="246455"/>
                  <a:pt x="122363" y="240876"/>
                </a:cubicBezTo>
                <a:cubicBezTo>
                  <a:pt x="126478" y="235881"/>
                  <a:pt x="132601" y="233036"/>
                  <a:pt x="138996" y="233036"/>
                </a:cubicBezTo>
                <a:cubicBezTo>
                  <a:pt x="140033" y="233036"/>
                  <a:pt x="141085" y="233120"/>
                  <a:pt x="142122" y="233272"/>
                </a:cubicBezTo>
                <a:cubicBezTo>
                  <a:pt x="152232" y="234757"/>
                  <a:pt x="162359" y="235492"/>
                  <a:pt x="172230" y="235492"/>
                </a:cubicBezTo>
                <a:cubicBezTo>
                  <a:pt x="255331" y="235492"/>
                  <a:pt x="322916" y="187467"/>
                  <a:pt x="322916" y="128452"/>
                </a:cubicBezTo>
                <a:cubicBezTo>
                  <a:pt x="322916" y="69423"/>
                  <a:pt x="255331" y="21397"/>
                  <a:pt x="172230" y="21397"/>
                </a:cubicBezTo>
                <a:close/>
                <a:moveTo>
                  <a:pt x="172230" y="0"/>
                </a:moveTo>
                <a:cubicBezTo>
                  <a:pt x="267339" y="0"/>
                  <a:pt x="344460" y="57503"/>
                  <a:pt x="344460" y="128452"/>
                </a:cubicBezTo>
                <a:cubicBezTo>
                  <a:pt x="344460" y="199387"/>
                  <a:pt x="267339" y="256903"/>
                  <a:pt x="172230" y="256903"/>
                </a:cubicBezTo>
                <a:cubicBezTo>
                  <a:pt x="160844" y="256903"/>
                  <a:pt x="149761" y="256029"/>
                  <a:pt x="138996" y="254461"/>
                </a:cubicBezTo>
                <a:cubicBezTo>
                  <a:pt x="131645" y="263356"/>
                  <a:pt x="99957" y="294105"/>
                  <a:pt x="66309" y="299586"/>
                </a:cubicBezTo>
                <a:cubicBezTo>
                  <a:pt x="66357" y="299448"/>
                  <a:pt x="64571" y="299725"/>
                  <a:pt x="63566" y="299725"/>
                </a:cubicBezTo>
                <a:cubicBezTo>
                  <a:pt x="58176" y="299725"/>
                  <a:pt x="53806" y="295382"/>
                  <a:pt x="53806" y="290012"/>
                </a:cubicBezTo>
                <a:cubicBezTo>
                  <a:pt x="53806" y="288652"/>
                  <a:pt x="54109" y="287361"/>
                  <a:pt x="54619" y="286196"/>
                </a:cubicBezTo>
                <a:lnTo>
                  <a:pt x="54588" y="286196"/>
                </a:lnTo>
                <a:cubicBezTo>
                  <a:pt x="60935" y="275345"/>
                  <a:pt x="75335" y="254683"/>
                  <a:pt x="75335" y="235492"/>
                </a:cubicBezTo>
                <a:cubicBezTo>
                  <a:pt x="75335" y="235187"/>
                  <a:pt x="75431" y="234993"/>
                  <a:pt x="75431" y="234701"/>
                </a:cubicBezTo>
                <a:cubicBezTo>
                  <a:pt x="29901" y="211584"/>
                  <a:pt x="0" y="172620"/>
                  <a:pt x="0" y="128452"/>
                </a:cubicBezTo>
                <a:cubicBezTo>
                  <a:pt x="0" y="57503"/>
                  <a:pt x="77105" y="0"/>
                  <a:pt x="17223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3" name="稻壳儿春秋广告/盗版必究        原创来源：http://chn.docer.com/works?userid=199329941#!/work_time"/>
          <p:cNvSpPr/>
          <p:nvPr/>
        </p:nvSpPr>
        <p:spPr bwMode="auto">
          <a:xfrm>
            <a:off x="1657268" y="4257057"/>
            <a:ext cx="463028" cy="289580"/>
          </a:xfrm>
          <a:custGeom>
            <a:avLst/>
            <a:gdLst>
              <a:gd name="connsiteX0" fmla="*/ 172484 w 343326"/>
              <a:gd name="connsiteY0" fmla="*/ 64866 h 214718"/>
              <a:gd name="connsiteX1" fmla="*/ 177821 w 343326"/>
              <a:gd name="connsiteY1" fmla="*/ 70087 h 214718"/>
              <a:gd name="connsiteX2" fmla="*/ 172484 w 343326"/>
              <a:gd name="connsiteY2" fmla="*/ 75300 h 214718"/>
              <a:gd name="connsiteX3" fmla="*/ 172484 w 343326"/>
              <a:gd name="connsiteY3" fmla="*/ 75311 h 214718"/>
              <a:gd name="connsiteX4" fmla="*/ 140417 w 343326"/>
              <a:gd name="connsiteY4" fmla="*/ 106615 h 214718"/>
              <a:gd name="connsiteX5" fmla="*/ 135080 w 343326"/>
              <a:gd name="connsiteY5" fmla="*/ 111838 h 214718"/>
              <a:gd name="connsiteX6" fmla="*/ 129732 w 343326"/>
              <a:gd name="connsiteY6" fmla="*/ 106615 h 214718"/>
              <a:gd name="connsiteX7" fmla="*/ 172422 w 343326"/>
              <a:gd name="connsiteY7" fmla="*/ 64875 h 214718"/>
              <a:gd name="connsiteX8" fmla="*/ 172484 w 343326"/>
              <a:gd name="connsiteY8" fmla="*/ 64866 h 214718"/>
              <a:gd name="connsiteX9" fmla="*/ 172231 w 343326"/>
              <a:gd name="connsiteY9" fmla="*/ 42173 h 214718"/>
              <a:gd name="connsiteX10" fmla="*/ 107998 w 343326"/>
              <a:gd name="connsiteY10" fmla="*/ 107365 h 214718"/>
              <a:gd name="connsiteX11" fmla="*/ 172231 w 343326"/>
              <a:gd name="connsiteY11" fmla="*/ 172549 h 214718"/>
              <a:gd name="connsiteX12" fmla="*/ 236457 w 343326"/>
              <a:gd name="connsiteY12" fmla="*/ 107365 h 214718"/>
              <a:gd name="connsiteX13" fmla="*/ 172231 w 343326"/>
              <a:gd name="connsiteY13" fmla="*/ 42173 h 214718"/>
              <a:gd name="connsiteX14" fmla="*/ 172231 w 343326"/>
              <a:gd name="connsiteY14" fmla="*/ 31315 h 214718"/>
              <a:gd name="connsiteX15" fmla="*/ 247155 w 343326"/>
              <a:gd name="connsiteY15" fmla="*/ 107365 h 214718"/>
              <a:gd name="connsiteX16" fmla="*/ 172231 w 343326"/>
              <a:gd name="connsiteY16" fmla="*/ 183414 h 214718"/>
              <a:gd name="connsiteX17" fmla="*/ 97299 w 343326"/>
              <a:gd name="connsiteY17" fmla="*/ 107365 h 214718"/>
              <a:gd name="connsiteX18" fmla="*/ 172231 w 343326"/>
              <a:gd name="connsiteY18" fmla="*/ 31315 h 214718"/>
              <a:gd name="connsiteX19" fmla="*/ 171671 w 343326"/>
              <a:gd name="connsiteY19" fmla="*/ 21483 h 214718"/>
              <a:gd name="connsiteX20" fmla="*/ 22842 w 343326"/>
              <a:gd name="connsiteY20" fmla="*/ 107334 h 214718"/>
              <a:gd name="connsiteX21" fmla="*/ 171671 w 343326"/>
              <a:gd name="connsiteY21" fmla="*/ 193235 h 214718"/>
              <a:gd name="connsiteX22" fmla="*/ 320484 w 343326"/>
              <a:gd name="connsiteY22" fmla="*/ 107384 h 214718"/>
              <a:gd name="connsiteX23" fmla="*/ 171671 w 343326"/>
              <a:gd name="connsiteY23" fmla="*/ 21483 h 214718"/>
              <a:gd name="connsiteX24" fmla="*/ 171671 w 343326"/>
              <a:gd name="connsiteY24" fmla="*/ 0 h 214718"/>
              <a:gd name="connsiteX25" fmla="*/ 342229 w 343326"/>
              <a:gd name="connsiteY25" fmla="*/ 102364 h 214718"/>
              <a:gd name="connsiteX26" fmla="*/ 342452 w 343326"/>
              <a:gd name="connsiteY26" fmla="*/ 103169 h 214718"/>
              <a:gd name="connsiteX27" fmla="*/ 342738 w 343326"/>
              <a:gd name="connsiteY27" fmla="*/ 103616 h 214718"/>
              <a:gd name="connsiteX28" fmla="*/ 342961 w 343326"/>
              <a:gd name="connsiteY28" fmla="*/ 104988 h 214718"/>
              <a:gd name="connsiteX29" fmla="*/ 343326 w 343326"/>
              <a:gd name="connsiteY29" fmla="*/ 107394 h 214718"/>
              <a:gd name="connsiteX30" fmla="*/ 342961 w 343326"/>
              <a:gd name="connsiteY30" fmla="*/ 109790 h 214718"/>
              <a:gd name="connsiteX31" fmla="*/ 342738 w 343326"/>
              <a:gd name="connsiteY31" fmla="*/ 111172 h 214718"/>
              <a:gd name="connsiteX32" fmla="*/ 342452 w 343326"/>
              <a:gd name="connsiteY32" fmla="*/ 111619 h 214718"/>
              <a:gd name="connsiteX33" fmla="*/ 342229 w 343326"/>
              <a:gd name="connsiteY33" fmla="*/ 112424 h 214718"/>
              <a:gd name="connsiteX34" fmla="*/ 171671 w 343326"/>
              <a:gd name="connsiteY34" fmla="*/ 214718 h 214718"/>
              <a:gd name="connsiteX35" fmla="*/ 1097 w 343326"/>
              <a:gd name="connsiteY35" fmla="*/ 112355 h 214718"/>
              <a:gd name="connsiteX36" fmla="*/ 874 w 343326"/>
              <a:gd name="connsiteY36" fmla="*/ 111539 h 214718"/>
              <a:gd name="connsiteX37" fmla="*/ 588 w 343326"/>
              <a:gd name="connsiteY37" fmla="*/ 111092 h 214718"/>
              <a:gd name="connsiteX38" fmla="*/ 381 w 343326"/>
              <a:gd name="connsiteY38" fmla="*/ 109730 h 214718"/>
              <a:gd name="connsiteX39" fmla="*/ 0 w 343326"/>
              <a:gd name="connsiteY39" fmla="*/ 107324 h 214718"/>
              <a:gd name="connsiteX40" fmla="*/ 381 w 343326"/>
              <a:gd name="connsiteY40" fmla="*/ 104919 h 214718"/>
              <a:gd name="connsiteX41" fmla="*/ 588 w 343326"/>
              <a:gd name="connsiteY41" fmla="*/ 103537 h 214718"/>
              <a:gd name="connsiteX42" fmla="*/ 874 w 343326"/>
              <a:gd name="connsiteY42" fmla="*/ 103089 h 214718"/>
              <a:gd name="connsiteX43" fmla="*/ 1097 w 343326"/>
              <a:gd name="connsiteY43" fmla="*/ 102294 h 214718"/>
              <a:gd name="connsiteX44" fmla="*/ 171671 w 343326"/>
              <a:gd name="connsiteY44" fmla="*/ 0 h 21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43326" h="214718">
                <a:moveTo>
                  <a:pt x="172484" y="64866"/>
                </a:moveTo>
                <a:cubicBezTo>
                  <a:pt x="175425" y="64866"/>
                  <a:pt x="177821" y="67206"/>
                  <a:pt x="177821" y="70087"/>
                </a:cubicBezTo>
                <a:cubicBezTo>
                  <a:pt x="177821" y="72958"/>
                  <a:pt x="175425" y="75300"/>
                  <a:pt x="172484" y="75300"/>
                </a:cubicBezTo>
                <a:lnTo>
                  <a:pt x="172484" y="75311"/>
                </a:lnTo>
                <a:cubicBezTo>
                  <a:pt x="154806" y="75311"/>
                  <a:pt x="140417" y="89357"/>
                  <a:pt x="140417" y="106615"/>
                </a:cubicBezTo>
                <a:cubicBezTo>
                  <a:pt x="140417" y="109496"/>
                  <a:pt x="138019" y="111838"/>
                  <a:pt x="135080" y="111838"/>
                </a:cubicBezTo>
                <a:cubicBezTo>
                  <a:pt x="132128" y="111838"/>
                  <a:pt x="129732" y="109496"/>
                  <a:pt x="129732" y="106615"/>
                </a:cubicBezTo>
                <a:cubicBezTo>
                  <a:pt x="129732" y="83583"/>
                  <a:pt x="148846" y="64916"/>
                  <a:pt x="172422" y="64875"/>
                </a:cubicBezTo>
                <a:cubicBezTo>
                  <a:pt x="172442" y="64875"/>
                  <a:pt x="172464" y="64866"/>
                  <a:pt x="172484" y="64866"/>
                </a:cubicBezTo>
                <a:close/>
                <a:moveTo>
                  <a:pt x="172231" y="42173"/>
                </a:moveTo>
                <a:cubicBezTo>
                  <a:pt x="136805" y="42173"/>
                  <a:pt x="107998" y="71410"/>
                  <a:pt x="107998" y="107365"/>
                </a:cubicBezTo>
                <a:cubicBezTo>
                  <a:pt x="107998" y="143312"/>
                  <a:pt x="136805" y="172549"/>
                  <a:pt x="172231" y="172549"/>
                </a:cubicBezTo>
                <a:cubicBezTo>
                  <a:pt x="207650" y="172549"/>
                  <a:pt x="236457" y="143312"/>
                  <a:pt x="236457" y="107365"/>
                </a:cubicBezTo>
                <a:cubicBezTo>
                  <a:pt x="236457" y="71410"/>
                  <a:pt x="207650" y="42173"/>
                  <a:pt x="172231" y="42173"/>
                </a:cubicBezTo>
                <a:close/>
                <a:moveTo>
                  <a:pt x="172231" y="31315"/>
                </a:moveTo>
                <a:cubicBezTo>
                  <a:pt x="213616" y="31315"/>
                  <a:pt x="247155" y="65354"/>
                  <a:pt x="247155" y="107365"/>
                </a:cubicBezTo>
                <a:cubicBezTo>
                  <a:pt x="247155" y="149368"/>
                  <a:pt x="213616" y="183414"/>
                  <a:pt x="172231" y="183414"/>
                </a:cubicBezTo>
                <a:cubicBezTo>
                  <a:pt x="130838" y="183414"/>
                  <a:pt x="97299" y="149368"/>
                  <a:pt x="97299" y="107365"/>
                </a:cubicBezTo>
                <a:cubicBezTo>
                  <a:pt x="97299" y="65354"/>
                  <a:pt x="130838" y="31315"/>
                  <a:pt x="172231" y="31315"/>
                </a:cubicBezTo>
                <a:close/>
                <a:moveTo>
                  <a:pt x="171671" y="21483"/>
                </a:moveTo>
                <a:cubicBezTo>
                  <a:pt x="111411" y="21483"/>
                  <a:pt x="52423" y="55650"/>
                  <a:pt x="22842" y="107334"/>
                </a:cubicBezTo>
                <a:cubicBezTo>
                  <a:pt x="52280" y="158939"/>
                  <a:pt x="111348" y="193235"/>
                  <a:pt x="171671" y="193235"/>
                </a:cubicBezTo>
                <a:cubicBezTo>
                  <a:pt x="231915" y="193235"/>
                  <a:pt x="290903" y="159058"/>
                  <a:pt x="320484" y="107384"/>
                </a:cubicBezTo>
                <a:cubicBezTo>
                  <a:pt x="291046" y="55780"/>
                  <a:pt x="231994" y="21483"/>
                  <a:pt x="171671" y="21483"/>
                </a:cubicBezTo>
                <a:close/>
                <a:moveTo>
                  <a:pt x="171671" y="0"/>
                </a:moveTo>
                <a:cubicBezTo>
                  <a:pt x="243233" y="0"/>
                  <a:pt x="311058" y="42727"/>
                  <a:pt x="342229" y="102364"/>
                </a:cubicBezTo>
                <a:cubicBezTo>
                  <a:pt x="342373" y="102612"/>
                  <a:pt x="342341" y="102911"/>
                  <a:pt x="342452" y="103169"/>
                </a:cubicBezTo>
                <a:cubicBezTo>
                  <a:pt x="342516" y="103338"/>
                  <a:pt x="342675" y="103447"/>
                  <a:pt x="342738" y="103616"/>
                </a:cubicBezTo>
                <a:cubicBezTo>
                  <a:pt x="342913" y="104054"/>
                  <a:pt x="342849" y="104541"/>
                  <a:pt x="342961" y="104988"/>
                </a:cubicBezTo>
                <a:cubicBezTo>
                  <a:pt x="343135" y="105793"/>
                  <a:pt x="343326" y="106579"/>
                  <a:pt x="343326" y="107394"/>
                </a:cubicBezTo>
                <a:cubicBezTo>
                  <a:pt x="343326" y="108209"/>
                  <a:pt x="343135" y="108985"/>
                  <a:pt x="342961" y="109790"/>
                </a:cubicBezTo>
                <a:cubicBezTo>
                  <a:pt x="342849" y="110237"/>
                  <a:pt x="342913" y="110734"/>
                  <a:pt x="342738" y="111172"/>
                </a:cubicBezTo>
                <a:cubicBezTo>
                  <a:pt x="342675" y="111351"/>
                  <a:pt x="342516" y="111460"/>
                  <a:pt x="342452" y="111619"/>
                </a:cubicBezTo>
                <a:cubicBezTo>
                  <a:pt x="342341" y="111887"/>
                  <a:pt x="342373" y="112166"/>
                  <a:pt x="342229" y="112424"/>
                </a:cubicBezTo>
                <a:cubicBezTo>
                  <a:pt x="311058" y="172061"/>
                  <a:pt x="243233" y="214718"/>
                  <a:pt x="171671" y="214718"/>
                </a:cubicBezTo>
                <a:cubicBezTo>
                  <a:pt x="100094" y="214718"/>
                  <a:pt x="32268" y="171981"/>
                  <a:pt x="1097" y="112355"/>
                </a:cubicBezTo>
                <a:cubicBezTo>
                  <a:pt x="969" y="112096"/>
                  <a:pt x="985" y="111808"/>
                  <a:pt x="874" y="111539"/>
                </a:cubicBezTo>
                <a:cubicBezTo>
                  <a:pt x="811" y="111380"/>
                  <a:pt x="652" y="111271"/>
                  <a:pt x="588" y="111092"/>
                </a:cubicBezTo>
                <a:cubicBezTo>
                  <a:pt x="413" y="110655"/>
                  <a:pt x="477" y="110177"/>
                  <a:pt x="381" y="109730"/>
                </a:cubicBezTo>
                <a:cubicBezTo>
                  <a:pt x="191" y="108905"/>
                  <a:pt x="0" y="108140"/>
                  <a:pt x="0" y="107324"/>
                </a:cubicBezTo>
                <a:cubicBezTo>
                  <a:pt x="0" y="106509"/>
                  <a:pt x="191" y="105724"/>
                  <a:pt x="381" y="104919"/>
                </a:cubicBezTo>
                <a:cubicBezTo>
                  <a:pt x="477" y="104461"/>
                  <a:pt x="413" y="103974"/>
                  <a:pt x="588" y="103537"/>
                </a:cubicBezTo>
                <a:cubicBezTo>
                  <a:pt x="652" y="103368"/>
                  <a:pt x="811" y="103258"/>
                  <a:pt x="874" y="103089"/>
                </a:cubicBezTo>
                <a:cubicBezTo>
                  <a:pt x="985" y="102831"/>
                  <a:pt x="969" y="102553"/>
                  <a:pt x="1097" y="102294"/>
                </a:cubicBezTo>
                <a:cubicBezTo>
                  <a:pt x="32268" y="42647"/>
                  <a:pt x="100094" y="0"/>
                  <a:pt x="17167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4" name="稻壳儿春秋广告/盗版必究        原创来源：http://chn.docer.com/works?userid=199329941#!/work_time"/>
          <p:cNvSpPr/>
          <p:nvPr/>
        </p:nvSpPr>
        <p:spPr bwMode="auto">
          <a:xfrm>
            <a:off x="788486" y="4169576"/>
            <a:ext cx="348403" cy="464535"/>
          </a:xfrm>
          <a:custGeom>
            <a:avLst/>
            <a:gdLst>
              <a:gd name="connsiteX0" fmla="*/ 128614 w 258334"/>
              <a:gd name="connsiteY0" fmla="*/ 75677 h 344444"/>
              <a:gd name="connsiteX1" fmla="*/ 74559 w 258334"/>
              <a:gd name="connsiteY1" fmla="*/ 129732 h 344444"/>
              <a:gd name="connsiteX2" fmla="*/ 128614 w 258334"/>
              <a:gd name="connsiteY2" fmla="*/ 183787 h 344444"/>
              <a:gd name="connsiteX3" fmla="*/ 182669 w 258334"/>
              <a:gd name="connsiteY3" fmla="*/ 129732 h 344444"/>
              <a:gd name="connsiteX4" fmla="*/ 128614 w 258334"/>
              <a:gd name="connsiteY4" fmla="*/ 75677 h 344444"/>
              <a:gd name="connsiteX5" fmla="*/ 128614 w 258334"/>
              <a:gd name="connsiteY5" fmla="*/ 64866 h 344444"/>
              <a:gd name="connsiteX6" fmla="*/ 193480 w 258334"/>
              <a:gd name="connsiteY6" fmla="*/ 129732 h 344444"/>
              <a:gd name="connsiteX7" fmla="*/ 128614 w 258334"/>
              <a:gd name="connsiteY7" fmla="*/ 194592 h 344444"/>
              <a:gd name="connsiteX8" fmla="*/ 63748 w 258334"/>
              <a:gd name="connsiteY8" fmla="*/ 129732 h 344444"/>
              <a:gd name="connsiteX9" fmla="*/ 128614 w 258334"/>
              <a:gd name="connsiteY9" fmla="*/ 64866 h 344444"/>
              <a:gd name="connsiteX10" fmla="*/ 129173 w 258334"/>
              <a:gd name="connsiteY10" fmla="*/ 21529 h 344444"/>
              <a:gd name="connsiteX11" fmla="*/ 21517 w 258334"/>
              <a:gd name="connsiteY11" fmla="*/ 129189 h 344444"/>
              <a:gd name="connsiteX12" fmla="*/ 127570 w 258334"/>
              <a:gd name="connsiteY12" fmla="*/ 321289 h 344444"/>
              <a:gd name="connsiteX13" fmla="*/ 128958 w 258334"/>
              <a:gd name="connsiteY13" fmla="*/ 322724 h 344444"/>
              <a:gd name="connsiteX14" fmla="*/ 130417 w 258334"/>
              <a:gd name="connsiteY14" fmla="*/ 321656 h 344444"/>
              <a:gd name="connsiteX15" fmla="*/ 236817 w 258334"/>
              <a:gd name="connsiteY15" fmla="*/ 129189 h 344444"/>
              <a:gd name="connsiteX16" fmla="*/ 129173 w 258334"/>
              <a:gd name="connsiteY16" fmla="*/ 21529 h 344444"/>
              <a:gd name="connsiteX17" fmla="*/ 129173 w 258334"/>
              <a:gd name="connsiteY17" fmla="*/ 0 h 344444"/>
              <a:gd name="connsiteX18" fmla="*/ 258334 w 258334"/>
              <a:gd name="connsiteY18" fmla="*/ 129189 h 344444"/>
              <a:gd name="connsiteX19" fmla="*/ 146659 w 258334"/>
              <a:gd name="connsiteY19" fmla="*/ 335785 h 344444"/>
              <a:gd name="connsiteX20" fmla="*/ 129580 w 258334"/>
              <a:gd name="connsiteY20" fmla="*/ 344444 h 344444"/>
              <a:gd name="connsiteX21" fmla="*/ 128766 w 258334"/>
              <a:gd name="connsiteY21" fmla="*/ 344444 h 344444"/>
              <a:gd name="connsiteX22" fmla="*/ 111675 w 258334"/>
              <a:gd name="connsiteY22" fmla="*/ 335785 h 344444"/>
              <a:gd name="connsiteX23" fmla="*/ 0 w 258334"/>
              <a:gd name="connsiteY23" fmla="*/ 129189 h 344444"/>
              <a:gd name="connsiteX24" fmla="*/ 129173 w 258334"/>
              <a:gd name="connsiteY24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8334" h="344444">
                <a:moveTo>
                  <a:pt x="128614" y="75677"/>
                </a:moveTo>
                <a:cubicBezTo>
                  <a:pt x="98794" y="75677"/>
                  <a:pt x="74559" y="99912"/>
                  <a:pt x="74559" y="129732"/>
                </a:cubicBezTo>
                <a:cubicBezTo>
                  <a:pt x="74559" y="159546"/>
                  <a:pt x="98794" y="183787"/>
                  <a:pt x="128614" y="183787"/>
                </a:cubicBezTo>
                <a:cubicBezTo>
                  <a:pt x="158428" y="183787"/>
                  <a:pt x="182669" y="159546"/>
                  <a:pt x="182669" y="129732"/>
                </a:cubicBezTo>
                <a:cubicBezTo>
                  <a:pt x="182669" y="99912"/>
                  <a:pt x="158428" y="75677"/>
                  <a:pt x="128614" y="75677"/>
                </a:cubicBezTo>
                <a:close/>
                <a:moveTo>
                  <a:pt x="128614" y="64866"/>
                </a:moveTo>
                <a:cubicBezTo>
                  <a:pt x="164387" y="64866"/>
                  <a:pt x="193480" y="93954"/>
                  <a:pt x="193480" y="129732"/>
                </a:cubicBezTo>
                <a:cubicBezTo>
                  <a:pt x="193480" y="165505"/>
                  <a:pt x="164387" y="194592"/>
                  <a:pt x="128614" y="194592"/>
                </a:cubicBezTo>
                <a:cubicBezTo>
                  <a:pt x="92836" y="194592"/>
                  <a:pt x="63748" y="165505"/>
                  <a:pt x="63748" y="129732"/>
                </a:cubicBezTo>
                <a:cubicBezTo>
                  <a:pt x="63748" y="93954"/>
                  <a:pt x="92836" y="64866"/>
                  <a:pt x="128614" y="64866"/>
                </a:cubicBezTo>
                <a:close/>
                <a:moveTo>
                  <a:pt x="129173" y="21529"/>
                </a:moveTo>
                <a:cubicBezTo>
                  <a:pt x="69825" y="21529"/>
                  <a:pt x="21517" y="69817"/>
                  <a:pt x="21517" y="129189"/>
                </a:cubicBezTo>
                <a:cubicBezTo>
                  <a:pt x="21517" y="199293"/>
                  <a:pt x="88125" y="275887"/>
                  <a:pt x="127570" y="321289"/>
                </a:cubicBezTo>
                <a:cubicBezTo>
                  <a:pt x="128061" y="321783"/>
                  <a:pt x="128862" y="322421"/>
                  <a:pt x="128958" y="322724"/>
                </a:cubicBezTo>
                <a:cubicBezTo>
                  <a:pt x="129532" y="322373"/>
                  <a:pt x="130190" y="321879"/>
                  <a:pt x="130417" y="321656"/>
                </a:cubicBezTo>
                <a:cubicBezTo>
                  <a:pt x="170209" y="275887"/>
                  <a:pt x="236817" y="199293"/>
                  <a:pt x="236817" y="129189"/>
                </a:cubicBezTo>
                <a:cubicBezTo>
                  <a:pt x="236817" y="69817"/>
                  <a:pt x="188521" y="21529"/>
                  <a:pt x="129173" y="21529"/>
                </a:cubicBezTo>
                <a:close/>
                <a:moveTo>
                  <a:pt x="129173" y="0"/>
                </a:moveTo>
                <a:cubicBezTo>
                  <a:pt x="200398" y="0"/>
                  <a:pt x="258334" y="57219"/>
                  <a:pt x="258334" y="129189"/>
                </a:cubicBezTo>
                <a:cubicBezTo>
                  <a:pt x="258334" y="204539"/>
                  <a:pt x="193760" y="281628"/>
                  <a:pt x="146659" y="335785"/>
                </a:cubicBezTo>
                <a:cubicBezTo>
                  <a:pt x="146480" y="336008"/>
                  <a:pt x="138921" y="344444"/>
                  <a:pt x="129580" y="344444"/>
                </a:cubicBezTo>
                <a:lnTo>
                  <a:pt x="128766" y="344444"/>
                </a:lnTo>
                <a:cubicBezTo>
                  <a:pt x="119413" y="344444"/>
                  <a:pt x="111854" y="336008"/>
                  <a:pt x="111675" y="335785"/>
                </a:cubicBezTo>
                <a:cubicBezTo>
                  <a:pt x="64587" y="281628"/>
                  <a:pt x="0" y="204539"/>
                  <a:pt x="0" y="129189"/>
                </a:cubicBezTo>
                <a:cubicBezTo>
                  <a:pt x="0" y="57219"/>
                  <a:pt x="57937" y="0"/>
                  <a:pt x="12917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5" name="稻壳儿春秋广告/盗版必究        原创来源：http://chn.docer.com/works?userid=199329941#!/work_time"/>
          <p:cNvSpPr/>
          <p:nvPr/>
        </p:nvSpPr>
        <p:spPr bwMode="auto">
          <a:xfrm>
            <a:off x="5369204" y="3270628"/>
            <a:ext cx="464557" cy="434371"/>
          </a:xfrm>
          <a:custGeom>
            <a:avLst/>
            <a:gdLst>
              <a:gd name="connsiteX0" fmla="*/ 53251 w 344460"/>
              <a:gd name="connsiteY0" fmla="*/ 53264 h 322078"/>
              <a:gd name="connsiteX1" fmla="*/ 53251 w 344460"/>
              <a:gd name="connsiteY1" fmla="*/ 204005 h 322078"/>
              <a:gd name="connsiteX2" fmla="*/ 290067 w 344460"/>
              <a:gd name="connsiteY2" fmla="*/ 204005 h 322078"/>
              <a:gd name="connsiteX3" fmla="*/ 290067 w 344460"/>
              <a:gd name="connsiteY3" fmla="*/ 53264 h 322078"/>
              <a:gd name="connsiteX4" fmla="*/ 290067 w 344460"/>
              <a:gd name="connsiteY4" fmla="*/ 42499 h 322078"/>
              <a:gd name="connsiteX5" fmla="*/ 300843 w 344460"/>
              <a:gd name="connsiteY5" fmla="*/ 53264 h 322078"/>
              <a:gd name="connsiteX6" fmla="*/ 300843 w 344460"/>
              <a:gd name="connsiteY6" fmla="*/ 203957 h 322078"/>
              <a:gd name="connsiteX7" fmla="*/ 290067 w 344460"/>
              <a:gd name="connsiteY7" fmla="*/ 214721 h 322078"/>
              <a:gd name="connsiteX8" fmla="*/ 53251 w 344460"/>
              <a:gd name="connsiteY8" fmla="*/ 214721 h 322078"/>
              <a:gd name="connsiteX9" fmla="*/ 42498 w 344460"/>
              <a:gd name="connsiteY9" fmla="*/ 203957 h 322078"/>
              <a:gd name="connsiteX10" fmla="*/ 42498 w 344460"/>
              <a:gd name="connsiteY10" fmla="*/ 53264 h 322078"/>
              <a:gd name="connsiteX11" fmla="*/ 53251 w 344460"/>
              <a:gd name="connsiteY11" fmla="*/ 42539 h 322078"/>
              <a:gd name="connsiteX12" fmla="*/ 32277 w 344460"/>
              <a:gd name="connsiteY12" fmla="*/ 21473 h 322078"/>
              <a:gd name="connsiteX13" fmla="*/ 21513 w 344460"/>
              <a:gd name="connsiteY13" fmla="*/ 32209 h 322078"/>
              <a:gd name="connsiteX14" fmla="*/ 21513 w 344460"/>
              <a:gd name="connsiteY14" fmla="*/ 246968 h 322078"/>
              <a:gd name="connsiteX15" fmla="*/ 32277 w 344460"/>
              <a:gd name="connsiteY15" fmla="*/ 257704 h 322078"/>
              <a:gd name="connsiteX16" fmla="*/ 129157 w 344460"/>
              <a:gd name="connsiteY16" fmla="*/ 257704 h 322078"/>
              <a:gd name="connsiteX17" fmla="*/ 215272 w 344460"/>
              <a:gd name="connsiteY17" fmla="*/ 257704 h 322078"/>
              <a:gd name="connsiteX18" fmla="*/ 312167 w 344460"/>
              <a:gd name="connsiteY18" fmla="*/ 257704 h 322078"/>
              <a:gd name="connsiteX19" fmla="*/ 322916 w 344460"/>
              <a:gd name="connsiteY19" fmla="*/ 246968 h 322078"/>
              <a:gd name="connsiteX20" fmla="*/ 322916 w 344460"/>
              <a:gd name="connsiteY20" fmla="*/ 32209 h 322078"/>
              <a:gd name="connsiteX21" fmla="*/ 312167 w 344460"/>
              <a:gd name="connsiteY21" fmla="*/ 21473 h 322078"/>
              <a:gd name="connsiteX22" fmla="*/ 32277 w 344460"/>
              <a:gd name="connsiteY22" fmla="*/ 0 h 322078"/>
              <a:gd name="connsiteX23" fmla="*/ 312167 w 344460"/>
              <a:gd name="connsiteY23" fmla="*/ 0 h 322078"/>
              <a:gd name="connsiteX24" fmla="*/ 344460 w 344460"/>
              <a:gd name="connsiteY24" fmla="*/ 32209 h 322078"/>
              <a:gd name="connsiteX25" fmla="*/ 344460 w 344460"/>
              <a:gd name="connsiteY25" fmla="*/ 246968 h 322078"/>
              <a:gd name="connsiteX26" fmla="*/ 312263 w 344460"/>
              <a:gd name="connsiteY26" fmla="*/ 279162 h 322078"/>
              <a:gd name="connsiteX27" fmla="*/ 204507 w 344460"/>
              <a:gd name="connsiteY27" fmla="*/ 279162 h 322078"/>
              <a:gd name="connsiteX28" fmla="*/ 204507 w 344460"/>
              <a:gd name="connsiteY28" fmla="*/ 292225 h 322078"/>
              <a:gd name="connsiteX29" fmla="*/ 271709 w 344460"/>
              <a:gd name="connsiteY29" fmla="*/ 300933 h 322078"/>
              <a:gd name="connsiteX30" fmla="*/ 279858 w 344460"/>
              <a:gd name="connsiteY30" fmla="*/ 311342 h 322078"/>
              <a:gd name="connsiteX31" fmla="*/ 269094 w 344460"/>
              <a:gd name="connsiteY31" fmla="*/ 322078 h 322078"/>
              <a:gd name="connsiteX32" fmla="*/ 75335 w 344460"/>
              <a:gd name="connsiteY32" fmla="*/ 322078 h 322078"/>
              <a:gd name="connsiteX33" fmla="*/ 64571 w 344460"/>
              <a:gd name="connsiteY33" fmla="*/ 311342 h 322078"/>
              <a:gd name="connsiteX34" fmla="*/ 72736 w 344460"/>
              <a:gd name="connsiteY34" fmla="*/ 300933 h 322078"/>
              <a:gd name="connsiteX35" fmla="*/ 139921 w 344460"/>
              <a:gd name="connsiteY35" fmla="*/ 292225 h 322078"/>
              <a:gd name="connsiteX36" fmla="*/ 139921 w 344460"/>
              <a:gd name="connsiteY36" fmla="*/ 279162 h 322078"/>
              <a:gd name="connsiteX37" fmla="*/ 32182 w 344460"/>
              <a:gd name="connsiteY37" fmla="*/ 279162 h 322078"/>
              <a:gd name="connsiteX38" fmla="*/ 0 w 344460"/>
              <a:gd name="connsiteY38" fmla="*/ 246968 h 322078"/>
              <a:gd name="connsiteX39" fmla="*/ 0 w 344460"/>
              <a:gd name="connsiteY39" fmla="*/ 32209 h 322078"/>
              <a:gd name="connsiteX40" fmla="*/ 32277 w 344460"/>
              <a:gd name="connsiteY40" fmla="*/ 0 h 32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4460" h="322078">
                <a:moveTo>
                  <a:pt x="53251" y="53264"/>
                </a:moveTo>
                <a:lnTo>
                  <a:pt x="53251" y="204005"/>
                </a:lnTo>
                <a:lnTo>
                  <a:pt x="290067" y="204005"/>
                </a:lnTo>
                <a:cubicBezTo>
                  <a:pt x="290067" y="204005"/>
                  <a:pt x="290067" y="53264"/>
                  <a:pt x="290067" y="53264"/>
                </a:cubicBezTo>
                <a:close/>
                <a:moveTo>
                  <a:pt x="290067" y="42499"/>
                </a:moveTo>
                <a:cubicBezTo>
                  <a:pt x="296023" y="42499"/>
                  <a:pt x="300843" y="47307"/>
                  <a:pt x="300843" y="53264"/>
                </a:cubicBezTo>
                <a:lnTo>
                  <a:pt x="300843" y="203957"/>
                </a:lnTo>
                <a:cubicBezTo>
                  <a:pt x="300843" y="209913"/>
                  <a:pt x="296023" y="214721"/>
                  <a:pt x="290067" y="214721"/>
                </a:cubicBezTo>
                <a:lnTo>
                  <a:pt x="53251" y="214721"/>
                </a:lnTo>
                <a:cubicBezTo>
                  <a:pt x="47306" y="214721"/>
                  <a:pt x="42498" y="209913"/>
                  <a:pt x="42498" y="203957"/>
                </a:cubicBezTo>
                <a:lnTo>
                  <a:pt x="42498" y="53264"/>
                </a:lnTo>
                <a:cubicBezTo>
                  <a:pt x="42498" y="47307"/>
                  <a:pt x="47306" y="42539"/>
                  <a:pt x="53251" y="42539"/>
                </a:cubicBezTo>
                <a:close/>
                <a:moveTo>
                  <a:pt x="32277" y="21473"/>
                </a:moveTo>
                <a:cubicBezTo>
                  <a:pt x="26329" y="21473"/>
                  <a:pt x="21513" y="26275"/>
                  <a:pt x="21513" y="32209"/>
                </a:cubicBezTo>
                <a:lnTo>
                  <a:pt x="21513" y="246968"/>
                </a:lnTo>
                <a:cubicBezTo>
                  <a:pt x="21513" y="252888"/>
                  <a:pt x="26329" y="257704"/>
                  <a:pt x="32277" y="257704"/>
                </a:cubicBezTo>
                <a:lnTo>
                  <a:pt x="129157" y="257704"/>
                </a:lnTo>
                <a:lnTo>
                  <a:pt x="215272" y="257704"/>
                </a:lnTo>
                <a:lnTo>
                  <a:pt x="312167" y="257704"/>
                </a:lnTo>
                <a:cubicBezTo>
                  <a:pt x="318084" y="257704"/>
                  <a:pt x="322916" y="252888"/>
                  <a:pt x="322916" y="246968"/>
                </a:cubicBezTo>
                <a:cubicBezTo>
                  <a:pt x="322916" y="246968"/>
                  <a:pt x="322916" y="32209"/>
                  <a:pt x="322916" y="32209"/>
                </a:cubicBezTo>
                <a:cubicBezTo>
                  <a:pt x="322916" y="26275"/>
                  <a:pt x="318084" y="21473"/>
                  <a:pt x="312167" y="21473"/>
                </a:cubicBezTo>
                <a:close/>
                <a:moveTo>
                  <a:pt x="32277" y="0"/>
                </a:moveTo>
                <a:lnTo>
                  <a:pt x="312167" y="0"/>
                </a:lnTo>
                <a:cubicBezTo>
                  <a:pt x="329980" y="0"/>
                  <a:pt x="344460" y="14405"/>
                  <a:pt x="344460" y="32209"/>
                </a:cubicBezTo>
                <a:lnTo>
                  <a:pt x="344460" y="246968"/>
                </a:lnTo>
                <a:cubicBezTo>
                  <a:pt x="344460" y="264728"/>
                  <a:pt x="330044" y="279118"/>
                  <a:pt x="312263" y="279162"/>
                </a:cubicBezTo>
                <a:lnTo>
                  <a:pt x="204507" y="279162"/>
                </a:lnTo>
                <a:lnTo>
                  <a:pt x="204507" y="292225"/>
                </a:lnTo>
                <a:lnTo>
                  <a:pt x="271709" y="300933"/>
                </a:lnTo>
                <a:cubicBezTo>
                  <a:pt x="276509" y="302141"/>
                  <a:pt x="279858" y="306421"/>
                  <a:pt x="279858" y="311342"/>
                </a:cubicBezTo>
                <a:cubicBezTo>
                  <a:pt x="279858" y="317277"/>
                  <a:pt x="275058" y="322078"/>
                  <a:pt x="269094" y="322078"/>
                </a:cubicBezTo>
                <a:lnTo>
                  <a:pt x="75335" y="322078"/>
                </a:lnTo>
                <a:cubicBezTo>
                  <a:pt x="69387" y="322078"/>
                  <a:pt x="64571" y="317277"/>
                  <a:pt x="64571" y="311342"/>
                </a:cubicBezTo>
                <a:cubicBezTo>
                  <a:pt x="64571" y="306421"/>
                  <a:pt x="67935" y="302141"/>
                  <a:pt x="72736" y="300933"/>
                </a:cubicBezTo>
                <a:lnTo>
                  <a:pt x="139921" y="292225"/>
                </a:lnTo>
                <a:lnTo>
                  <a:pt x="139921" y="279162"/>
                </a:lnTo>
                <a:lnTo>
                  <a:pt x="32182" y="279162"/>
                </a:lnTo>
                <a:cubicBezTo>
                  <a:pt x="14401" y="279118"/>
                  <a:pt x="0" y="264728"/>
                  <a:pt x="0" y="246968"/>
                </a:cubicBezTo>
                <a:lnTo>
                  <a:pt x="0" y="32209"/>
                </a:lnTo>
                <a:cubicBezTo>
                  <a:pt x="0" y="14405"/>
                  <a:pt x="14432" y="0"/>
                  <a:pt x="3227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6" name="稻壳儿春秋广告/盗版必究        原创来源：http://chn.docer.com/works?userid=199329941#!/work_time"/>
          <p:cNvSpPr/>
          <p:nvPr/>
        </p:nvSpPr>
        <p:spPr bwMode="auto">
          <a:xfrm>
            <a:off x="4441597" y="3240462"/>
            <a:ext cx="463049" cy="464557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7" name="稻壳儿春秋广告/盗版必究        原创来源：http://chn.docer.com/works?userid=199329941#!/work_time"/>
          <p:cNvSpPr/>
          <p:nvPr/>
        </p:nvSpPr>
        <p:spPr bwMode="auto">
          <a:xfrm>
            <a:off x="3586389" y="3240461"/>
            <a:ext cx="318251" cy="464535"/>
          </a:xfrm>
          <a:custGeom>
            <a:avLst/>
            <a:gdLst>
              <a:gd name="connsiteX0" fmla="*/ 142023 w 235977"/>
              <a:gd name="connsiteY0" fmla="*/ 303763 h 344444"/>
              <a:gd name="connsiteX1" fmla="*/ 96565 w 235977"/>
              <a:gd name="connsiteY1" fmla="*/ 309472 h 344444"/>
              <a:gd name="connsiteX2" fmla="*/ 117989 w 235977"/>
              <a:gd name="connsiteY2" fmla="*/ 322915 h 344444"/>
              <a:gd name="connsiteX3" fmla="*/ 142023 w 235977"/>
              <a:gd name="connsiteY3" fmla="*/ 303763 h 344444"/>
              <a:gd name="connsiteX4" fmla="*/ 152479 w 235977"/>
              <a:gd name="connsiteY4" fmla="*/ 270162 h 344444"/>
              <a:gd name="connsiteX5" fmla="*/ 86099 w 235977"/>
              <a:gd name="connsiteY5" fmla="*/ 278471 h 344444"/>
              <a:gd name="connsiteX6" fmla="*/ 86197 w 235977"/>
              <a:gd name="connsiteY6" fmla="*/ 278805 h 344444"/>
              <a:gd name="connsiteX7" fmla="*/ 92599 w 235977"/>
              <a:gd name="connsiteY7" fmla="*/ 299202 h 344444"/>
              <a:gd name="connsiteX8" fmla="*/ 145793 w 235977"/>
              <a:gd name="connsiteY8" fmla="*/ 292520 h 344444"/>
              <a:gd name="connsiteX9" fmla="*/ 149649 w 235977"/>
              <a:gd name="connsiteY9" fmla="*/ 279667 h 344444"/>
              <a:gd name="connsiteX10" fmla="*/ 152479 w 235977"/>
              <a:gd name="connsiteY10" fmla="*/ 270162 h 344444"/>
              <a:gd name="connsiteX11" fmla="*/ 76376 w 235977"/>
              <a:gd name="connsiteY11" fmla="*/ 247581 h 344444"/>
              <a:gd name="connsiteX12" fmla="*/ 82975 w 235977"/>
              <a:gd name="connsiteY12" fmla="*/ 268121 h 344444"/>
              <a:gd name="connsiteX13" fmla="*/ 155898 w 235977"/>
              <a:gd name="connsiteY13" fmla="*/ 258967 h 344444"/>
              <a:gd name="connsiteX14" fmla="*/ 159678 w 235977"/>
              <a:gd name="connsiteY14" fmla="*/ 247581 h 344444"/>
              <a:gd name="connsiteX15" fmla="*/ 117601 w 235977"/>
              <a:gd name="connsiteY15" fmla="*/ 55919 h 344444"/>
              <a:gd name="connsiteX16" fmla="*/ 123022 w 235977"/>
              <a:gd name="connsiteY16" fmla="*/ 61251 h 344444"/>
              <a:gd name="connsiteX17" fmla="*/ 117601 w 235977"/>
              <a:gd name="connsiteY17" fmla="*/ 66586 h 344444"/>
              <a:gd name="connsiteX18" fmla="*/ 63404 w 235977"/>
              <a:gd name="connsiteY18" fmla="*/ 119923 h 344444"/>
              <a:gd name="connsiteX19" fmla="*/ 57982 w 235977"/>
              <a:gd name="connsiteY19" fmla="*/ 125258 h 344444"/>
              <a:gd name="connsiteX20" fmla="*/ 52564 w 235977"/>
              <a:gd name="connsiteY20" fmla="*/ 119923 h 344444"/>
              <a:gd name="connsiteX21" fmla="*/ 117601 w 235977"/>
              <a:gd name="connsiteY21" fmla="*/ 55919 h 344444"/>
              <a:gd name="connsiteX22" fmla="*/ 117989 w 235977"/>
              <a:gd name="connsiteY22" fmla="*/ 21529 h 344444"/>
              <a:gd name="connsiteX23" fmla="*/ 21445 w 235977"/>
              <a:gd name="connsiteY23" fmla="*/ 118408 h 344444"/>
              <a:gd name="connsiteX24" fmla="*/ 49905 w 235977"/>
              <a:gd name="connsiteY24" fmla="*/ 191415 h 344444"/>
              <a:gd name="connsiteX25" fmla="*/ 67986 w 235977"/>
              <a:gd name="connsiteY25" fmla="*/ 226052 h 344444"/>
              <a:gd name="connsiteX26" fmla="*/ 168090 w 235977"/>
              <a:gd name="connsiteY26" fmla="*/ 226052 h 344444"/>
              <a:gd name="connsiteX27" fmla="*/ 186040 w 235977"/>
              <a:gd name="connsiteY27" fmla="*/ 191542 h 344444"/>
              <a:gd name="connsiteX28" fmla="*/ 214521 w 235977"/>
              <a:gd name="connsiteY28" fmla="*/ 118408 h 344444"/>
              <a:gd name="connsiteX29" fmla="*/ 117989 w 235977"/>
              <a:gd name="connsiteY29" fmla="*/ 21529 h 344444"/>
              <a:gd name="connsiteX30" fmla="*/ 117989 w 235977"/>
              <a:gd name="connsiteY30" fmla="*/ 0 h 344444"/>
              <a:gd name="connsiteX31" fmla="*/ 235977 w 235977"/>
              <a:gd name="connsiteY31" fmla="*/ 118408 h 344444"/>
              <a:gd name="connsiteX32" fmla="*/ 182008 w 235977"/>
              <a:gd name="connsiteY32" fmla="*/ 248410 h 344444"/>
              <a:gd name="connsiteX33" fmla="*/ 117989 w 235977"/>
              <a:gd name="connsiteY33" fmla="*/ 344444 h 344444"/>
              <a:gd name="connsiteX34" fmla="*/ 53958 w 235977"/>
              <a:gd name="connsiteY34" fmla="*/ 248171 h 344444"/>
              <a:gd name="connsiteX35" fmla="*/ 0 w 235977"/>
              <a:gd name="connsiteY35" fmla="*/ 118408 h 344444"/>
              <a:gd name="connsiteX36" fmla="*/ 117989 w 235977"/>
              <a:gd name="connsiteY36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5977" h="344444">
                <a:moveTo>
                  <a:pt x="142023" y="303763"/>
                </a:moveTo>
                <a:lnTo>
                  <a:pt x="96565" y="309472"/>
                </a:lnTo>
                <a:cubicBezTo>
                  <a:pt x="102115" y="321672"/>
                  <a:pt x="107119" y="322915"/>
                  <a:pt x="117989" y="322915"/>
                </a:cubicBezTo>
                <a:cubicBezTo>
                  <a:pt x="130651" y="322915"/>
                  <a:pt x="135447" y="321560"/>
                  <a:pt x="142023" y="303763"/>
                </a:cubicBezTo>
                <a:close/>
                <a:moveTo>
                  <a:pt x="152479" y="270162"/>
                </a:moveTo>
                <a:lnTo>
                  <a:pt x="86099" y="278471"/>
                </a:lnTo>
                <a:cubicBezTo>
                  <a:pt x="86121" y="278582"/>
                  <a:pt x="86165" y="278710"/>
                  <a:pt x="86197" y="278805"/>
                </a:cubicBezTo>
                <a:cubicBezTo>
                  <a:pt x="88666" y="287226"/>
                  <a:pt x="90709" y="293684"/>
                  <a:pt x="92599" y="299202"/>
                </a:cubicBezTo>
                <a:lnTo>
                  <a:pt x="145793" y="292520"/>
                </a:lnTo>
                <a:cubicBezTo>
                  <a:pt x="146972" y="288709"/>
                  <a:pt x="148240" y="284515"/>
                  <a:pt x="149649" y="279667"/>
                </a:cubicBezTo>
                <a:cubicBezTo>
                  <a:pt x="150523" y="276684"/>
                  <a:pt x="151539" y="273336"/>
                  <a:pt x="152479" y="270162"/>
                </a:cubicBezTo>
                <a:close/>
                <a:moveTo>
                  <a:pt x="76376" y="247581"/>
                </a:moveTo>
                <a:cubicBezTo>
                  <a:pt x="78823" y="254805"/>
                  <a:pt x="81030" y="261646"/>
                  <a:pt x="82975" y="268121"/>
                </a:cubicBezTo>
                <a:cubicBezTo>
                  <a:pt x="82975" y="268121"/>
                  <a:pt x="155898" y="258967"/>
                  <a:pt x="155898" y="258967"/>
                </a:cubicBezTo>
                <a:cubicBezTo>
                  <a:pt x="157045" y="255315"/>
                  <a:pt x="158367" y="251440"/>
                  <a:pt x="159678" y="247581"/>
                </a:cubicBezTo>
                <a:close/>
                <a:moveTo>
                  <a:pt x="117601" y="55919"/>
                </a:moveTo>
                <a:cubicBezTo>
                  <a:pt x="120595" y="55919"/>
                  <a:pt x="123022" y="58307"/>
                  <a:pt x="123022" y="61251"/>
                </a:cubicBezTo>
                <a:cubicBezTo>
                  <a:pt x="123022" y="64195"/>
                  <a:pt x="120595" y="66586"/>
                  <a:pt x="117601" y="66586"/>
                </a:cubicBezTo>
                <a:cubicBezTo>
                  <a:pt x="87718" y="66586"/>
                  <a:pt x="63404" y="90515"/>
                  <a:pt x="63404" y="119923"/>
                </a:cubicBezTo>
                <a:cubicBezTo>
                  <a:pt x="63404" y="122867"/>
                  <a:pt x="60977" y="125258"/>
                  <a:pt x="57982" y="125258"/>
                </a:cubicBezTo>
                <a:cubicBezTo>
                  <a:pt x="54988" y="125258"/>
                  <a:pt x="52564" y="122867"/>
                  <a:pt x="52564" y="119923"/>
                </a:cubicBezTo>
                <a:cubicBezTo>
                  <a:pt x="52564" y="84624"/>
                  <a:pt x="81736" y="55919"/>
                  <a:pt x="117601" y="55919"/>
                </a:cubicBezTo>
                <a:close/>
                <a:moveTo>
                  <a:pt x="117989" y="21529"/>
                </a:moveTo>
                <a:cubicBezTo>
                  <a:pt x="64752" y="21529"/>
                  <a:pt x="21445" y="64985"/>
                  <a:pt x="21445" y="118408"/>
                </a:cubicBezTo>
                <a:cubicBezTo>
                  <a:pt x="21445" y="140288"/>
                  <a:pt x="35910" y="166282"/>
                  <a:pt x="49905" y="191415"/>
                </a:cubicBezTo>
                <a:cubicBezTo>
                  <a:pt x="56231" y="202785"/>
                  <a:pt x="62643" y="214426"/>
                  <a:pt x="67986" y="226052"/>
                </a:cubicBezTo>
                <a:lnTo>
                  <a:pt x="168090" y="226052"/>
                </a:lnTo>
                <a:cubicBezTo>
                  <a:pt x="173411" y="214474"/>
                  <a:pt x="179769" y="202897"/>
                  <a:pt x="186040" y="191542"/>
                </a:cubicBezTo>
                <a:cubicBezTo>
                  <a:pt x="200056" y="166250"/>
                  <a:pt x="214521" y="140128"/>
                  <a:pt x="214521" y="118408"/>
                </a:cubicBezTo>
                <a:cubicBezTo>
                  <a:pt x="214521" y="64985"/>
                  <a:pt x="171215" y="21529"/>
                  <a:pt x="117989" y="21529"/>
                </a:cubicBezTo>
                <a:close/>
                <a:moveTo>
                  <a:pt x="117989" y="0"/>
                </a:moveTo>
                <a:cubicBezTo>
                  <a:pt x="183145" y="0"/>
                  <a:pt x="235977" y="53008"/>
                  <a:pt x="235977" y="118408"/>
                </a:cubicBezTo>
                <a:cubicBezTo>
                  <a:pt x="235977" y="161450"/>
                  <a:pt x="196462" y="207936"/>
                  <a:pt x="182008" y="248410"/>
                </a:cubicBezTo>
                <a:cubicBezTo>
                  <a:pt x="160508" y="308563"/>
                  <a:pt x="163567" y="344444"/>
                  <a:pt x="117989" y="344444"/>
                </a:cubicBezTo>
                <a:cubicBezTo>
                  <a:pt x="73066" y="344444"/>
                  <a:pt x="75447" y="308403"/>
                  <a:pt x="53958" y="248171"/>
                </a:cubicBezTo>
                <a:cubicBezTo>
                  <a:pt x="39559" y="207776"/>
                  <a:pt x="0" y="161801"/>
                  <a:pt x="0" y="118408"/>
                </a:cubicBezTo>
                <a:cubicBezTo>
                  <a:pt x="0" y="53008"/>
                  <a:pt x="52822" y="0"/>
                  <a:pt x="11798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8" name="稻壳儿春秋广告/盗版必究        原创来源：http://chn.docer.com/works?userid=199329941#!/work_time"/>
          <p:cNvSpPr/>
          <p:nvPr/>
        </p:nvSpPr>
        <p:spPr bwMode="auto">
          <a:xfrm>
            <a:off x="2643699" y="3240462"/>
            <a:ext cx="346910" cy="464535"/>
          </a:xfrm>
          <a:custGeom>
            <a:avLst/>
            <a:gdLst>
              <a:gd name="connsiteX0" fmla="*/ 128613 w 257227"/>
              <a:gd name="connsiteY0" fmla="*/ 205781 h 344444"/>
              <a:gd name="connsiteX1" fmla="*/ 149862 w 257227"/>
              <a:gd name="connsiteY1" fmla="*/ 227406 h 344444"/>
              <a:gd name="connsiteX2" fmla="*/ 142785 w 257227"/>
              <a:gd name="connsiteY2" fmla="*/ 256407 h 344444"/>
              <a:gd name="connsiteX3" fmla="*/ 128613 w 257227"/>
              <a:gd name="connsiteY3" fmla="*/ 270647 h 344444"/>
              <a:gd name="connsiteX4" fmla="*/ 114449 w 257227"/>
              <a:gd name="connsiteY4" fmla="*/ 256296 h 344444"/>
              <a:gd name="connsiteX5" fmla="*/ 107364 w 257227"/>
              <a:gd name="connsiteY5" fmla="*/ 227406 h 344444"/>
              <a:gd name="connsiteX6" fmla="*/ 128613 w 257227"/>
              <a:gd name="connsiteY6" fmla="*/ 205781 h 344444"/>
              <a:gd name="connsiteX7" fmla="*/ 32141 w 257227"/>
              <a:gd name="connsiteY7" fmla="*/ 161450 h 344444"/>
              <a:gd name="connsiteX8" fmla="*/ 21435 w 257227"/>
              <a:gd name="connsiteY8" fmla="*/ 172230 h 344444"/>
              <a:gd name="connsiteX9" fmla="*/ 21435 w 257227"/>
              <a:gd name="connsiteY9" fmla="*/ 204523 h 344444"/>
              <a:gd name="connsiteX10" fmla="*/ 21435 w 257227"/>
              <a:gd name="connsiteY10" fmla="*/ 215288 h 344444"/>
              <a:gd name="connsiteX11" fmla="*/ 21435 w 257227"/>
              <a:gd name="connsiteY11" fmla="*/ 236816 h 344444"/>
              <a:gd name="connsiteX12" fmla="*/ 21435 w 257227"/>
              <a:gd name="connsiteY12" fmla="*/ 247581 h 344444"/>
              <a:gd name="connsiteX13" fmla="*/ 96448 w 257227"/>
              <a:gd name="connsiteY13" fmla="*/ 322915 h 344444"/>
              <a:gd name="connsiteX14" fmla="*/ 160755 w 257227"/>
              <a:gd name="connsiteY14" fmla="*/ 322915 h 344444"/>
              <a:gd name="connsiteX15" fmla="*/ 235792 w 257227"/>
              <a:gd name="connsiteY15" fmla="*/ 247581 h 344444"/>
              <a:gd name="connsiteX16" fmla="*/ 235792 w 257227"/>
              <a:gd name="connsiteY16" fmla="*/ 236816 h 344444"/>
              <a:gd name="connsiteX17" fmla="*/ 235792 w 257227"/>
              <a:gd name="connsiteY17" fmla="*/ 215288 h 344444"/>
              <a:gd name="connsiteX18" fmla="*/ 235792 w 257227"/>
              <a:gd name="connsiteY18" fmla="*/ 204523 h 344444"/>
              <a:gd name="connsiteX19" fmla="*/ 235792 w 257227"/>
              <a:gd name="connsiteY19" fmla="*/ 172230 h 344444"/>
              <a:gd name="connsiteX20" fmla="*/ 225062 w 257227"/>
              <a:gd name="connsiteY20" fmla="*/ 161450 h 344444"/>
              <a:gd name="connsiteX21" fmla="*/ 203638 w 257227"/>
              <a:gd name="connsiteY21" fmla="*/ 161450 h 344444"/>
              <a:gd name="connsiteX22" fmla="*/ 53577 w 257227"/>
              <a:gd name="connsiteY22" fmla="*/ 161450 h 344444"/>
              <a:gd name="connsiteX23" fmla="*/ 128614 w 257227"/>
              <a:gd name="connsiteY23" fmla="*/ 53822 h 344444"/>
              <a:gd name="connsiteX24" fmla="*/ 85742 w 257227"/>
              <a:gd name="connsiteY24" fmla="*/ 96879 h 344444"/>
              <a:gd name="connsiteX25" fmla="*/ 85742 w 257227"/>
              <a:gd name="connsiteY25" fmla="*/ 96895 h 344444"/>
              <a:gd name="connsiteX26" fmla="*/ 85742 w 257227"/>
              <a:gd name="connsiteY26" fmla="*/ 139921 h 344444"/>
              <a:gd name="connsiteX27" fmla="*/ 171485 w 257227"/>
              <a:gd name="connsiteY27" fmla="*/ 139921 h 344444"/>
              <a:gd name="connsiteX28" fmla="*/ 171485 w 257227"/>
              <a:gd name="connsiteY28" fmla="*/ 96895 h 344444"/>
              <a:gd name="connsiteX29" fmla="*/ 171485 w 257227"/>
              <a:gd name="connsiteY29" fmla="*/ 96879 h 344444"/>
              <a:gd name="connsiteX30" fmla="*/ 128614 w 257227"/>
              <a:gd name="connsiteY30" fmla="*/ 53822 h 344444"/>
              <a:gd name="connsiteX31" fmla="*/ 128614 w 257227"/>
              <a:gd name="connsiteY31" fmla="*/ 21529 h 344444"/>
              <a:gd name="connsiteX32" fmla="*/ 53577 w 257227"/>
              <a:gd name="connsiteY32" fmla="*/ 96879 h 344444"/>
              <a:gd name="connsiteX33" fmla="*/ 53577 w 257227"/>
              <a:gd name="connsiteY33" fmla="*/ 139921 h 344444"/>
              <a:gd name="connsiteX34" fmla="*/ 75012 w 257227"/>
              <a:gd name="connsiteY34" fmla="*/ 139921 h 344444"/>
              <a:gd name="connsiteX35" fmla="*/ 75012 w 257227"/>
              <a:gd name="connsiteY35" fmla="*/ 96895 h 344444"/>
              <a:gd name="connsiteX36" fmla="*/ 128614 w 257227"/>
              <a:gd name="connsiteY36" fmla="*/ 43073 h 344444"/>
              <a:gd name="connsiteX37" fmla="*/ 182191 w 257227"/>
              <a:gd name="connsiteY37" fmla="*/ 96895 h 344444"/>
              <a:gd name="connsiteX38" fmla="*/ 182191 w 257227"/>
              <a:gd name="connsiteY38" fmla="*/ 139921 h 344444"/>
              <a:gd name="connsiteX39" fmla="*/ 203638 w 257227"/>
              <a:gd name="connsiteY39" fmla="*/ 139921 h 344444"/>
              <a:gd name="connsiteX40" fmla="*/ 203638 w 257227"/>
              <a:gd name="connsiteY40" fmla="*/ 96879 h 344444"/>
              <a:gd name="connsiteX41" fmla="*/ 128614 w 257227"/>
              <a:gd name="connsiteY41" fmla="*/ 21529 h 344444"/>
              <a:gd name="connsiteX42" fmla="*/ 128614 w 257227"/>
              <a:gd name="connsiteY42" fmla="*/ 0 h 344444"/>
              <a:gd name="connsiteX43" fmla="*/ 225062 w 257227"/>
              <a:gd name="connsiteY43" fmla="*/ 96879 h 344444"/>
              <a:gd name="connsiteX44" fmla="*/ 225062 w 257227"/>
              <a:gd name="connsiteY44" fmla="*/ 139921 h 344444"/>
              <a:gd name="connsiteX45" fmla="*/ 257227 w 257227"/>
              <a:gd name="connsiteY45" fmla="*/ 172230 h 344444"/>
              <a:gd name="connsiteX46" fmla="*/ 257227 w 257227"/>
              <a:gd name="connsiteY46" fmla="*/ 204523 h 344444"/>
              <a:gd name="connsiteX47" fmla="*/ 257227 w 257227"/>
              <a:gd name="connsiteY47" fmla="*/ 215288 h 344444"/>
              <a:gd name="connsiteX48" fmla="*/ 257227 w 257227"/>
              <a:gd name="connsiteY48" fmla="*/ 236816 h 344444"/>
              <a:gd name="connsiteX49" fmla="*/ 257227 w 257227"/>
              <a:gd name="connsiteY49" fmla="*/ 247581 h 344444"/>
              <a:gd name="connsiteX50" fmla="*/ 160755 w 257227"/>
              <a:gd name="connsiteY50" fmla="*/ 344444 h 344444"/>
              <a:gd name="connsiteX51" fmla="*/ 96448 w 257227"/>
              <a:gd name="connsiteY51" fmla="*/ 344444 h 344444"/>
              <a:gd name="connsiteX52" fmla="*/ 0 w 257227"/>
              <a:gd name="connsiteY52" fmla="*/ 247581 h 344444"/>
              <a:gd name="connsiteX53" fmla="*/ 0 w 257227"/>
              <a:gd name="connsiteY53" fmla="*/ 236816 h 344444"/>
              <a:gd name="connsiteX54" fmla="*/ 0 w 257227"/>
              <a:gd name="connsiteY54" fmla="*/ 215288 h 344444"/>
              <a:gd name="connsiteX55" fmla="*/ 0 w 257227"/>
              <a:gd name="connsiteY55" fmla="*/ 204523 h 344444"/>
              <a:gd name="connsiteX56" fmla="*/ 0 w 257227"/>
              <a:gd name="connsiteY56" fmla="*/ 172230 h 344444"/>
              <a:gd name="connsiteX57" fmla="*/ 32141 w 257227"/>
              <a:gd name="connsiteY57" fmla="*/ 139921 h 344444"/>
              <a:gd name="connsiteX58" fmla="*/ 32141 w 257227"/>
              <a:gd name="connsiteY58" fmla="*/ 96879 h 344444"/>
              <a:gd name="connsiteX59" fmla="*/ 128614 w 257227"/>
              <a:gd name="connsiteY59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7227" h="344444">
                <a:moveTo>
                  <a:pt x="128613" y="205781"/>
                </a:moveTo>
                <a:cubicBezTo>
                  <a:pt x="140342" y="205781"/>
                  <a:pt x="149862" y="215469"/>
                  <a:pt x="149862" y="227406"/>
                </a:cubicBezTo>
                <a:cubicBezTo>
                  <a:pt x="149862" y="234001"/>
                  <a:pt x="146376" y="246524"/>
                  <a:pt x="142785" y="256407"/>
                </a:cubicBezTo>
                <a:cubicBezTo>
                  <a:pt x="139885" y="264383"/>
                  <a:pt x="136908" y="270647"/>
                  <a:pt x="128613" y="270647"/>
                </a:cubicBezTo>
                <a:cubicBezTo>
                  <a:pt x="120971" y="270647"/>
                  <a:pt x="117339" y="264320"/>
                  <a:pt x="114449" y="256296"/>
                </a:cubicBezTo>
                <a:cubicBezTo>
                  <a:pt x="110902" y="246433"/>
                  <a:pt x="107364" y="233980"/>
                  <a:pt x="107364" y="227406"/>
                </a:cubicBezTo>
                <a:cubicBezTo>
                  <a:pt x="107364" y="215469"/>
                  <a:pt x="116883" y="205781"/>
                  <a:pt x="128613" y="205781"/>
                </a:cubicBezTo>
                <a:close/>
                <a:moveTo>
                  <a:pt x="32141" y="161450"/>
                </a:moveTo>
                <a:cubicBezTo>
                  <a:pt x="26235" y="161450"/>
                  <a:pt x="21435" y="166282"/>
                  <a:pt x="21435" y="172230"/>
                </a:cubicBezTo>
                <a:lnTo>
                  <a:pt x="21435" y="204523"/>
                </a:lnTo>
                <a:lnTo>
                  <a:pt x="21435" y="215288"/>
                </a:lnTo>
                <a:lnTo>
                  <a:pt x="21435" y="236816"/>
                </a:lnTo>
                <a:lnTo>
                  <a:pt x="21435" y="247581"/>
                </a:lnTo>
                <a:cubicBezTo>
                  <a:pt x="21435" y="289107"/>
                  <a:pt x="55101" y="322915"/>
                  <a:pt x="96448" y="322915"/>
                </a:cubicBezTo>
                <a:lnTo>
                  <a:pt x="160755" y="322915"/>
                </a:lnTo>
                <a:cubicBezTo>
                  <a:pt x="202114" y="322915"/>
                  <a:pt x="235792" y="289107"/>
                  <a:pt x="235792" y="247581"/>
                </a:cubicBezTo>
                <a:lnTo>
                  <a:pt x="235792" y="236816"/>
                </a:lnTo>
                <a:lnTo>
                  <a:pt x="235792" y="215288"/>
                </a:lnTo>
                <a:lnTo>
                  <a:pt x="235792" y="204523"/>
                </a:lnTo>
                <a:cubicBezTo>
                  <a:pt x="235792" y="204523"/>
                  <a:pt x="235792" y="172230"/>
                  <a:pt x="235792" y="172230"/>
                </a:cubicBezTo>
                <a:cubicBezTo>
                  <a:pt x="235792" y="166282"/>
                  <a:pt x="230981" y="161450"/>
                  <a:pt x="225062" y="161450"/>
                </a:cubicBezTo>
                <a:lnTo>
                  <a:pt x="203638" y="161450"/>
                </a:lnTo>
                <a:lnTo>
                  <a:pt x="53577" y="161450"/>
                </a:lnTo>
                <a:close/>
                <a:moveTo>
                  <a:pt x="128614" y="53822"/>
                </a:moveTo>
                <a:cubicBezTo>
                  <a:pt x="104927" y="53822"/>
                  <a:pt x="85742" y="73086"/>
                  <a:pt x="85742" y="96879"/>
                </a:cubicBezTo>
                <a:lnTo>
                  <a:pt x="85742" y="96895"/>
                </a:lnTo>
                <a:lnTo>
                  <a:pt x="85742" y="139921"/>
                </a:lnTo>
                <a:lnTo>
                  <a:pt x="171485" y="139921"/>
                </a:lnTo>
                <a:lnTo>
                  <a:pt x="171485" y="96895"/>
                </a:lnTo>
                <a:lnTo>
                  <a:pt x="171485" y="96879"/>
                </a:lnTo>
                <a:cubicBezTo>
                  <a:pt x="171485" y="73086"/>
                  <a:pt x="152288" y="53822"/>
                  <a:pt x="128614" y="53822"/>
                </a:cubicBezTo>
                <a:close/>
                <a:moveTo>
                  <a:pt x="128614" y="21529"/>
                </a:moveTo>
                <a:cubicBezTo>
                  <a:pt x="87171" y="21529"/>
                  <a:pt x="53577" y="55257"/>
                  <a:pt x="53577" y="96879"/>
                </a:cubicBezTo>
                <a:cubicBezTo>
                  <a:pt x="53577" y="96879"/>
                  <a:pt x="53577" y="139921"/>
                  <a:pt x="53577" y="139921"/>
                </a:cubicBezTo>
                <a:lnTo>
                  <a:pt x="75012" y="139921"/>
                </a:lnTo>
                <a:lnTo>
                  <a:pt x="75012" y="96895"/>
                </a:lnTo>
                <a:cubicBezTo>
                  <a:pt x="75012" y="67170"/>
                  <a:pt x="99008" y="43073"/>
                  <a:pt x="128614" y="43073"/>
                </a:cubicBezTo>
                <a:cubicBezTo>
                  <a:pt x="158207" y="43073"/>
                  <a:pt x="182191" y="67170"/>
                  <a:pt x="182191" y="96895"/>
                </a:cubicBezTo>
                <a:lnTo>
                  <a:pt x="182191" y="139921"/>
                </a:lnTo>
                <a:lnTo>
                  <a:pt x="203638" y="139921"/>
                </a:lnTo>
                <a:lnTo>
                  <a:pt x="203638" y="96879"/>
                </a:lnTo>
                <a:cubicBezTo>
                  <a:pt x="203638" y="55257"/>
                  <a:pt x="170044" y="21529"/>
                  <a:pt x="128614" y="21529"/>
                </a:cubicBezTo>
                <a:close/>
                <a:moveTo>
                  <a:pt x="128614" y="0"/>
                </a:moveTo>
                <a:cubicBezTo>
                  <a:pt x="181893" y="0"/>
                  <a:pt x="225062" y="43360"/>
                  <a:pt x="225062" y="96879"/>
                </a:cubicBezTo>
                <a:lnTo>
                  <a:pt x="225062" y="139921"/>
                </a:lnTo>
                <a:cubicBezTo>
                  <a:pt x="242830" y="139921"/>
                  <a:pt x="257227" y="154385"/>
                  <a:pt x="257227" y="172230"/>
                </a:cubicBezTo>
                <a:lnTo>
                  <a:pt x="257227" y="204523"/>
                </a:lnTo>
                <a:lnTo>
                  <a:pt x="257227" y="215288"/>
                </a:lnTo>
                <a:lnTo>
                  <a:pt x="257227" y="236816"/>
                </a:lnTo>
                <a:lnTo>
                  <a:pt x="257227" y="247581"/>
                </a:lnTo>
                <a:cubicBezTo>
                  <a:pt x="257227" y="301084"/>
                  <a:pt x="214046" y="344444"/>
                  <a:pt x="160755" y="344444"/>
                </a:cubicBezTo>
                <a:lnTo>
                  <a:pt x="96448" y="344444"/>
                </a:lnTo>
                <a:cubicBezTo>
                  <a:pt x="43169" y="344444"/>
                  <a:pt x="0" y="301084"/>
                  <a:pt x="0" y="247581"/>
                </a:cubicBezTo>
                <a:lnTo>
                  <a:pt x="0" y="236816"/>
                </a:lnTo>
                <a:lnTo>
                  <a:pt x="0" y="215288"/>
                </a:lnTo>
                <a:lnTo>
                  <a:pt x="0" y="204523"/>
                </a:lnTo>
                <a:lnTo>
                  <a:pt x="0" y="172230"/>
                </a:lnTo>
                <a:cubicBezTo>
                  <a:pt x="0" y="154385"/>
                  <a:pt x="14385" y="139921"/>
                  <a:pt x="32141" y="139921"/>
                </a:cubicBezTo>
                <a:lnTo>
                  <a:pt x="32141" y="96879"/>
                </a:lnTo>
                <a:cubicBezTo>
                  <a:pt x="32141" y="43360"/>
                  <a:pt x="75322" y="0"/>
                  <a:pt x="12861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9" name="稻壳儿春秋广告/盗版必究        原创来源：http://chn.docer.com/works?userid=199329941#!/work_time"/>
          <p:cNvSpPr/>
          <p:nvPr/>
        </p:nvSpPr>
        <p:spPr bwMode="auto">
          <a:xfrm>
            <a:off x="1657269" y="3327944"/>
            <a:ext cx="464557" cy="349927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0" name="稻壳儿春秋广告/盗版必究        原创来源：http://chn.docer.com/works?userid=199329941#!/work_time"/>
          <p:cNvSpPr/>
          <p:nvPr/>
        </p:nvSpPr>
        <p:spPr bwMode="auto">
          <a:xfrm>
            <a:off x="731171" y="3300794"/>
            <a:ext cx="463044" cy="346894"/>
          </a:xfrm>
          <a:custGeom>
            <a:avLst/>
            <a:gdLst>
              <a:gd name="connsiteX0" fmla="*/ 246044 w 343338"/>
              <a:gd name="connsiteY0" fmla="*/ 106991 h 257215"/>
              <a:gd name="connsiteX1" fmla="*/ 224422 w 343338"/>
              <a:gd name="connsiteY1" fmla="*/ 128613 h 257215"/>
              <a:gd name="connsiteX2" fmla="*/ 246044 w 343338"/>
              <a:gd name="connsiteY2" fmla="*/ 150235 h 257215"/>
              <a:gd name="connsiteX3" fmla="*/ 267663 w 343338"/>
              <a:gd name="connsiteY3" fmla="*/ 128613 h 257215"/>
              <a:gd name="connsiteX4" fmla="*/ 246044 w 343338"/>
              <a:gd name="connsiteY4" fmla="*/ 106991 h 257215"/>
              <a:gd name="connsiteX5" fmla="*/ 246044 w 343338"/>
              <a:gd name="connsiteY5" fmla="*/ 96180 h 257215"/>
              <a:gd name="connsiteX6" fmla="*/ 278477 w 343338"/>
              <a:gd name="connsiteY6" fmla="*/ 128613 h 257215"/>
              <a:gd name="connsiteX7" fmla="*/ 246044 w 343338"/>
              <a:gd name="connsiteY7" fmla="*/ 161043 h 257215"/>
              <a:gd name="connsiteX8" fmla="*/ 213611 w 343338"/>
              <a:gd name="connsiteY8" fmla="*/ 128613 h 257215"/>
              <a:gd name="connsiteX9" fmla="*/ 246044 w 343338"/>
              <a:gd name="connsiteY9" fmla="*/ 96180 h 257215"/>
              <a:gd name="connsiteX10" fmla="*/ 42918 w 343338"/>
              <a:gd name="connsiteY10" fmla="*/ 21435 h 257215"/>
              <a:gd name="connsiteX11" fmla="*/ 21451 w 343338"/>
              <a:gd name="connsiteY11" fmla="*/ 42871 h 257215"/>
              <a:gd name="connsiteX12" fmla="*/ 21451 w 343338"/>
              <a:gd name="connsiteY12" fmla="*/ 214356 h 257215"/>
              <a:gd name="connsiteX13" fmla="*/ 42918 w 343338"/>
              <a:gd name="connsiteY13" fmla="*/ 235792 h 257215"/>
              <a:gd name="connsiteX14" fmla="*/ 246773 w 343338"/>
              <a:gd name="connsiteY14" fmla="*/ 235792 h 257215"/>
              <a:gd name="connsiteX15" fmla="*/ 264961 w 343338"/>
              <a:gd name="connsiteY15" fmla="*/ 225717 h 257215"/>
              <a:gd name="connsiteX16" fmla="*/ 318612 w 343338"/>
              <a:gd name="connsiteY16" fmla="*/ 139974 h 257215"/>
              <a:gd name="connsiteX17" fmla="*/ 318596 w 343338"/>
              <a:gd name="connsiteY17" fmla="*/ 117241 h 257215"/>
              <a:gd name="connsiteX18" fmla="*/ 264961 w 343338"/>
              <a:gd name="connsiteY18" fmla="*/ 31498 h 257215"/>
              <a:gd name="connsiteX19" fmla="*/ 246773 w 343338"/>
              <a:gd name="connsiteY19" fmla="*/ 21435 h 257215"/>
              <a:gd name="connsiteX20" fmla="*/ 42918 w 343338"/>
              <a:gd name="connsiteY20" fmla="*/ 0 h 257215"/>
              <a:gd name="connsiteX21" fmla="*/ 246773 w 343338"/>
              <a:gd name="connsiteY21" fmla="*/ 0 h 257215"/>
              <a:gd name="connsiteX22" fmla="*/ 283149 w 343338"/>
              <a:gd name="connsiteY22" fmla="*/ 20137 h 257215"/>
              <a:gd name="connsiteX23" fmla="*/ 336800 w 343338"/>
              <a:gd name="connsiteY23" fmla="*/ 105880 h 257215"/>
              <a:gd name="connsiteX24" fmla="*/ 336800 w 343338"/>
              <a:gd name="connsiteY24" fmla="*/ 151335 h 257215"/>
              <a:gd name="connsiteX25" fmla="*/ 283149 w 343338"/>
              <a:gd name="connsiteY25" fmla="*/ 237078 h 257215"/>
              <a:gd name="connsiteX26" fmla="*/ 246773 w 343338"/>
              <a:gd name="connsiteY26" fmla="*/ 257215 h 257215"/>
              <a:gd name="connsiteX27" fmla="*/ 42918 w 343338"/>
              <a:gd name="connsiteY27" fmla="*/ 257215 h 257215"/>
              <a:gd name="connsiteX28" fmla="*/ 0 w 343338"/>
              <a:gd name="connsiteY28" fmla="*/ 214356 h 257215"/>
              <a:gd name="connsiteX29" fmla="*/ 0 w 343338"/>
              <a:gd name="connsiteY29" fmla="*/ 42871 h 257215"/>
              <a:gd name="connsiteX30" fmla="*/ 42918 w 343338"/>
              <a:gd name="connsiteY30" fmla="*/ 0 h 25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43338" h="257215">
                <a:moveTo>
                  <a:pt x="246044" y="106991"/>
                </a:moveTo>
                <a:cubicBezTo>
                  <a:pt x="234107" y="106991"/>
                  <a:pt x="224422" y="116676"/>
                  <a:pt x="224422" y="128613"/>
                </a:cubicBezTo>
                <a:cubicBezTo>
                  <a:pt x="224422" y="140547"/>
                  <a:pt x="234107" y="150235"/>
                  <a:pt x="246044" y="150235"/>
                </a:cubicBezTo>
                <a:cubicBezTo>
                  <a:pt x="257978" y="150235"/>
                  <a:pt x="267663" y="140547"/>
                  <a:pt x="267663" y="128613"/>
                </a:cubicBezTo>
                <a:cubicBezTo>
                  <a:pt x="267663" y="116676"/>
                  <a:pt x="257978" y="106991"/>
                  <a:pt x="246044" y="106991"/>
                </a:cubicBezTo>
                <a:close/>
                <a:moveTo>
                  <a:pt x="246044" y="96180"/>
                </a:moveTo>
                <a:cubicBezTo>
                  <a:pt x="263960" y="96180"/>
                  <a:pt x="278477" y="110694"/>
                  <a:pt x="278477" y="128613"/>
                </a:cubicBezTo>
                <a:cubicBezTo>
                  <a:pt x="278477" y="146529"/>
                  <a:pt x="263960" y="161043"/>
                  <a:pt x="246044" y="161043"/>
                </a:cubicBezTo>
                <a:cubicBezTo>
                  <a:pt x="228125" y="161043"/>
                  <a:pt x="213611" y="146529"/>
                  <a:pt x="213611" y="128613"/>
                </a:cubicBezTo>
                <a:cubicBezTo>
                  <a:pt x="213611" y="110694"/>
                  <a:pt x="228125" y="96180"/>
                  <a:pt x="246044" y="96180"/>
                </a:cubicBezTo>
                <a:close/>
                <a:moveTo>
                  <a:pt x="42918" y="21435"/>
                </a:moveTo>
                <a:cubicBezTo>
                  <a:pt x="31080" y="21435"/>
                  <a:pt x="21451" y="31058"/>
                  <a:pt x="21451" y="42871"/>
                </a:cubicBezTo>
                <a:lnTo>
                  <a:pt x="21451" y="214356"/>
                </a:lnTo>
                <a:cubicBezTo>
                  <a:pt x="21451" y="226169"/>
                  <a:pt x="31080" y="235792"/>
                  <a:pt x="42918" y="235792"/>
                </a:cubicBezTo>
                <a:lnTo>
                  <a:pt x="246773" y="235792"/>
                </a:lnTo>
                <a:cubicBezTo>
                  <a:pt x="254211" y="235792"/>
                  <a:pt x="261010" y="232028"/>
                  <a:pt x="264961" y="225717"/>
                </a:cubicBezTo>
                <a:lnTo>
                  <a:pt x="318612" y="139974"/>
                </a:lnTo>
                <a:cubicBezTo>
                  <a:pt x="322931" y="133067"/>
                  <a:pt x="322931" y="124148"/>
                  <a:pt x="318596" y="117241"/>
                </a:cubicBezTo>
                <a:lnTo>
                  <a:pt x="264961" y="31498"/>
                </a:lnTo>
                <a:cubicBezTo>
                  <a:pt x="261010" y="25199"/>
                  <a:pt x="254211" y="21435"/>
                  <a:pt x="246773" y="21435"/>
                </a:cubicBezTo>
                <a:close/>
                <a:moveTo>
                  <a:pt x="42918" y="0"/>
                </a:moveTo>
                <a:lnTo>
                  <a:pt x="246773" y="0"/>
                </a:lnTo>
                <a:cubicBezTo>
                  <a:pt x="261570" y="0"/>
                  <a:pt x="275310" y="7610"/>
                  <a:pt x="283149" y="20137"/>
                </a:cubicBezTo>
                <a:lnTo>
                  <a:pt x="336800" y="105880"/>
                </a:lnTo>
                <a:cubicBezTo>
                  <a:pt x="345518" y="119789"/>
                  <a:pt x="345518" y="137438"/>
                  <a:pt x="336800" y="151335"/>
                </a:cubicBezTo>
                <a:lnTo>
                  <a:pt x="283149" y="237078"/>
                </a:lnTo>
                <a:cubicBezTo>
                  <a:pt x="275310" y="249606"/>
                  <a:pt x="261570" y="257215"/>
                  <a:pt x="246773" y="257215"/>
                </a:cubicBezTo>
                <a:lnTo>
                  <a:pt x="42918" y="257215"/>
                </a:lnTo>
                <a:cubicBezTo>
                  <a:pt x="19211" y="257215"/>
                  <a:pt x="0" y="238030"/>
                  <a:pt x="0" y="214356"/>
                </a:cubicBezTo>
                <a:lnTo>
                  <a:pt x="0" y="42871"/>
                </a:lnTo>
                <a:cubicBezTo>
                  <a:pt x="0" y="19185"/>
                  <a:pt x="19211" y="0"/>
                  <a:pt x="4291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1" name="稻壳儿春秋广告/盗版必究        原创来源：http://chn.docer.com/works?userid=199329941#!/work_time"/>
          <p:cNvSpPr/>
          <p:nvPr/>
        </p:nvSpPr>
        <p:spPr bwMode="auto">
          <a:xfrm>
            <a:off x="5369204" y="2356597"/>
            <a:ext cx="464557" cy="392159"/>
          </a:xfrm>
          <a:custGeom>
            <a:avLst/>
            <a:gdLst>
              <a:gd name="connsiteX0" fmla="*/ 171361 w 344460"/>
              <a:gd name="connsiteY0" fmla="*/ 118548 h 290778"/>
              <a:gd name="connsiteX1" fmla="*/ 176704 w 344460"/>
              <a:gd name="connsiteY1" fmla="*/ 124014 h 290778"/>
              <a:gd name="connsiteX2" fmla="*/ 171361 w 344460"/>
              <a:gd name="connsiteY2" fmla="*/ 129481 h 290778"/>
              <a:gd name="connsiteX3" fmla="*/ 139300 w 344460"/>
              <a:gd name="connsiteY3" fmla="*/ 162278 h 290778"/>
              <a:gd name="connsiteX4" fmla="*/ 139300 w 344460"/>
              <a:gd name="connsiteY4" fmla="*/ 162287 h 290778"/>
              <a:gd name="connsiteX5" fmla="*/ 133957 w 344460"/>
              <a:gd name="connsiteY5" fmla="*/ 167755 h 290778"/>
              <a:gd name="connsiteX6" fmla="*/ 128613 w 344460"/>
              <a:gd name="connsiteY6" fmla="*/ 162287 h 290778"/>
              <a:gd name="connsiteX7" fmla="*/ 128613 w 344460"/>
              <a:gd name="connsiteY7" fmla="*/ 162278 h 290778"/>
              <a:gd name="connsiteX8" fmla="*/ 171361 w 344460"/>
              <a:gd name="connsiteY8" fmla="*/ 118548 h 290778"/>
              <a:gd name="connsiteX9" fmla="*/ 166740 w 344460"/>
              <a:gd name="connsiteY9" fmla="*/ 97767 h 290778"/>
              <a:gd name="connsiteX10" fmla="*/ 122960 w 344460"/>
              <a:gd name="connsiteY10" fmla="*/ 120119 h 290778"/>
              <a:gd name="connsiteX11" fmla="*/ 129915 w 344460"/>
              <a:gd name="connsiteY11" fmla="*/ 211186 h 290778"/>
              <a:gd name="connsiteX12" fmla="*/ 220375 w 344460"/>
              <a:gd name="connsiteY12" fmla="*/ 204185 h 290778"/>
              <a:gd name="connsiteX13" fmla="*/ 213419 w 344460"/>
              <a:gd name="connsiteY13" fmla="*/ 113126 h 290778"/>
              <a:gd name="connsiteX14" fmla="*/ 166740 w 344460"/>
              <a:gd name="connsiteY14" fmla="*/ 97767 h 290778"/>
              <a:gd name="connsiteX15" fmla="*/ 171671 w 344460"/>
              <a:gd name="connsiteY15" fmla="*/ 76049 h 290778"/>
              <a:gd name="connsiteX16" fmla="*/ 257227 w 344460"/>
              <a:gd name="connsiteY16" fmla="*/ 162164 h 290778"/>
              <a:gd name="connsiteX17" fmla="*/ 171671 w 344460"/>
              <a:gd name="connsiteY17" fmla="*/ 248271 h 290778"/>
              <a:gd name="connsiteX18" fmla="*/ 86115 w 344460"/>
              <a:gd name="connsiteY18" fmla="*/ 162164 h 290778"/>
              <a:gd name="connsiteX19" fmla="*/ 171671 w 344460"/>
              <a:gd name="connsiteY19" fmla="*/ 76049 h 290778"/>
              <a:gd name="connsiteX20" fmla="*/ 118392 w 344460"/>
              <a:gd name="connsiteY20" fmla="*/ 21539 h 290778"/>
              <a:gd name="connsiteX21" fmla="*/ 108394 w 344460"/>
              <a:gd name="connsiteY21" fmla="*/ 28311 h 290778"/>
              <a:gd name="connsiteX22" fmla="*/ 89113 w 344460"/>
              <a:gd name="connsiteY22" fmla="*/ 76518 h 290778"/>
              <a:gd name="connsiteX23" fmla="*/ 30523 w 344460"/>
              <a:gd name="connsiteY23" fmla="*/ 86305 h 290778"/>
              <a:gd name="connsiteX24" fmla="*/ 21513 w 344460"/>
              <a:gd name="connsiteY24" fmla="*/ 96926 h 290778"/>
              <a:gd name="connsiteX25" fmla="*/ 21513 w 344460"/>
              <a:gd name="connsiteY25" fmla="*/ 258456 h 290778"/>
              <a:gd name="connsiteX26" fmla="*/ 32277 w 344460"/>
              <a:gd name="connsiteY26" fmla="*/ 269226 h 290778"/>
              <a:gd name="connsiteX27" fmla="*/ 312167 w 344460"/>
              <a:gd name="connsiteY27" fmla="*/ 269226 h 290778"/>
              <a:gd name="connsiteX28" fmla="*/ 322916 w 344460"/>
              <a:gd name="connsiteY28" fmla="*/ 258456 h 290778"/>
              <a:gd name="connsiteX29" fmla="*/ 322916 w 344460"/>
              <a:gd name="connsiteY29" fmla="*/ 96926 h 290778"/>
              <a:gd name="connsiteX30" fmla="*/ 313921 w 344460"/>
              <a:gd name="connsiteY30" fmla="*/ 86305 h 290778"/>
              <a:gd name="connsiteX31" fmla="*/ 255315 w 344460"/>
              <a:gd name="connsiteY31" fmla="*/ 76518 h 290778"/>
              <a:gd name="connsiteX32" fmla="*/ 236035 w 344460"/>
              <a:gd name="connsiteY32" fmla="*/ 28311 h 290778"/>
              <a:gd name="connsiteX33" fmla="*/ 226036 w 344460"/>
              <a:gd name="connsiteY33" fmla="*/ 21539 h 290778"/>
              <a:gd name="connsiteX34" fmla="*/ 118392 w 344460"/>
              <a:gd name="connsiteY34" fmla="*/ 0 h 290778"/>
              <a:gd name="connsiteX35" fmla="*/ 226036 w 344460"/>
              <a:gd name="connsiteY35" fmla="*/ 0 h 290778"/>
              <a:gd name="connsiteX36" fmla="*/ 256017 w 344460"/>
              <a:gd name="connsiteY36" fmla="*/ 20287 h 290778"/>
              <a:gd name="connsiteX37" fmla="*/ 270800 w 344460"/>
              <a:gd name="connsiteY37" fmla="*/ 57267 h 290778"/>
              <a:gd name="connsiteX38" fmla="*/ 317462 w 344460"/>
              <a:gd name="connsiteY38" fmla="*/ 65048 h 290778"/>
              <a:gd name="connsiteX39" fmla="*/ 344460 w 344460"/>
              <a:gd name="connsiteY39" fmla="*/ 96926 h 290778"/>
              <a:gd name="connsiteX40" fmla="*/ 344460 w 344460"/>
              <a:gd name="connsiteY40" fmla="*/ 258456 h 290778"/>
              <a:gd name="connsiteX41" fmla="*/ 312167 w 344460"/>
              <a:gd name="connsiteY41" fmla="*/ 290778 h 290778"/>
              <a:gd name="connsiteX42" fmla="*/ 32277 w 344460"/>
              <a:gd name="connsiteY42" fmla="*/ 290778 h 290778"/>
              <a:gd name="connsiteX43" fmla="*/ 0 w 344460"/>
              <a:gd name="connsiteY43" fmla="*/ 258456 h 290778"/>
              <a:gd name="connsiteX44" fmla="*/ 0 w 344460"/>
              <a:gd name="connsiteY44" fmla="*/ 96926 h 290778"/>
              <a:gd name="connsiteX45" fmla="*/ 26983 w 344460"/>
              <a:gd name="connsiteY45" fmla="*/ 65048 h 290778"/>
              <a:gd name="connsiteX46" fmla="*/ 73645 w 344460"/>
              <a:gd name="connsiteY46" fmla="*/ 57267 h 290778"/>
              <a:gd name="connsiteX47" fmla="*/ 88396 w 344460"/>
              <a:gd name="connsiteY47" fmla="*/ 20314 h 290778"/>
              <a:gd name="connsiteX48" fmla="*/ 118392 w 344460"/>
              <a:gd name="connsiteY48" fmla="*/ 0 h 29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4460" h="290778">
                <a:moveTo>
                  <a:pt x="171361" y="118548"/>
                </a:moveTo>
                <a:cubicBezTo>
                  <a:pt x="174302" y="118548"/>
                  <a:pt x="176704" y="120997"/>
                  <a:pt x="176704" y="124014"/>
                </a:cubicBezTo>
                <a:cubicBezTo>
                  <a:pt x="176704" y="127032"/>
                  <a:pt x="174302" y="129481"/>
                  <a:pt x="171361" y="129481"/>
                </a:cubicBezTo>
                <a:cubicBezTo>
                  <a:pt x="153638" y="129481"/>
                  <a:pt x="139300" y="144171"/>
                  <a:pt x="139300" y="162278"/>
                </a:cubicBezTo>
                <a:lnTo>
                  <a:pt x="139300" y="162287"/>
                </a:lnTo>
                <a:cubicBezTo>
                  <a:pt x="139300" y="165306"/>
                  <a:pt x="136898" y="167755"/>
                  <a:pt x="133957" y="167755"/>
                </a:cubicBezTo>
                <a:cubicBezTo>
                  <a:pt x="130991" y="167755"/>
                  <a:pt x="128613" y="165306"/>
                  <a:pt x="128613" y="162287"/>
                </a:cubicBezTo>
                <a:lnTo>
                  <a:pt x="128613" y="162278"/>
                </a:lnTo>
                <a:cubicBezTo>
                  <a:pt x="128613" y="138131"/>
                  <a:pt x="147752" y="118548"/>
                  <a:pt x="171361" y="118548"/>
                </a:cubicBezTo>
                <a:close/>
                <a:moveTo>
                  <a:pt x="166740" y="97767"/>
                </a:moveTo>
                <a:cubicBezTo>
                  <a:pt x="150368" y="99031"/>
                  <a:pt x="134478" y="106580"/>
                  <a:pt x="122960" y="120119"/>
                </a:cubicBezTo>
                <a:cubicBezTo>
                  <a:pt x="99899" y="147206"/>
                  <a:pt x="102989" y="187983"/>
                  <a:pt x="129915" y="211186"/>
                </a:cubicBezTo>
                <a:cubicBezTo>
                  <a:pt x="156818" y="234397"/>
                  <a:pt x="197314" y="231279"/>
                  <a:pt x="220375" y="204185"/>
                </a:cubicBezTo>
                <a:cubicBezTo>
                  <a:pt x="243435" y="177099"/>
                  <a:pt x="240322" y="136330"/>
                  <a:pt x="213419" y="113126"/>
                </a:cubicBezTo>
                <a:cubicBezTo>
                  <a:pt x="199968" y="101525"/>
                  <a:pt x="183112" y="96503"/>
                  <a:pt x="166740" y="97767"/>
                </a:cubicBezTo>
                <a:close/>
                <a:moveTo>
                  <a:pt x="171671" y="76049"/>
                </a:moveTo>
                <a:cubicBezTo>
                  <a:pt x="218917" y="76049"/>
                  <a:pt x="257227" y="114594"/>
                  <a:pt x="257227" y="162164"/>
                </a:cubicBezTo>
                <a:cubicBezTo>
                  <a:pt x="257227" y="209727"/>
                  <a:pt x="218917" y="248271"/>
                  <a:pt x="171671" y="248271"/>
                </a:cubicBezTo>
                <a:cubicBezTo>
                  <a:pt x="124402" y="248271"/>
                  <a:pt x="86115" y="209727"/>
                  <a:pt x="86115" y="162164"/>
                </a:cubicBezTo>
                <a:cubicBezTo>
                  <a:pt x="86115" y="114594"/>
                  <a:pt x="124402" y="76049"/>
                  <a:pt x="171671" y="76049"/>
                </a:cubicBezTo>
                <a:close/>
                <a:moveTo>
                  <a:pt x="118392" y="21539"/>
                </a:moveTo>
                <a:cubicBezTo>
                  <a:pt x="113991" y="21539"/>
                  <a:pt x="110036" y="24218"/>
                  <a:pt x="108394" y="28311"/>
                </a:cubicBezTo>
                <a:lnTo>
                  <a:pt x="89113" y="76518"/>
                </a:lnTo>
                <a:lnTo>
                  <a:pt x="30523" y="86305"/>
                </a:lnTo>
                <a:cubicBezTo>
                  <a:pt x="25324" y="87166"/>
                  <a:pt x="21513" y="91663"/>
                  <a:pt x="21513" y="96926"/>
                </a:cubicBezTo>
                <a:lnTo>
                  <a:pt x="21513" y="258456"/>
                </a:lnTo>
                <a:cubicBezTo>
                  <a:pt x="21513" y="264420"/>
                  <a:pt x="26329" y="269226"/>
                  <a:pt x="32277" y="269226"/>
                </a:cubicBezTo>
                <a:lnTo>
                  <a:pt x="312167" y="269226"/>
                </a:lnTo>
                <a:cubicBezTo>
                  <a:pt x="318115" y="269226"/>
                  <a:pt x="322916" y="264420"/>
                  <a:pt x="322916" y="258456"/>
                </a:cubicBezTo>
                <a:cubicBezTo>
                  <a:pt x="322916" y="258456"/>
                  <a:pt x="322916" y="96926"/>
                  <a:pt x="322916" y="96926"/>
                </a:cubicBezTo>
                <a:cubicBezTo>
                  <a:pt x="322916" y="91663"/>
                  <a:pt x="319120" y="87166"/>
                  <a:pt x="313921" y="86305"/>
                </a:cubicBezTo>
                <a:lnTo>
                  <a:pt x="255315" y="76518"/>
                </a:lnTo>
                <a:lnTo>
                  <a:pt x="236035" y="28311"/>
                </a:lnTo>
                <a:cubicBezTo>
                  <a:pt x="234393" y="24218"/>
                  <a:pt x="230438" y="21539"/>
                  <a:pt x="226036" y="21539"/>
                </a:cubicBezTo>
                <a:close/>
                <a:moveTo>
                  <a:pt x="118392" y="0"/>
                </a:moveTo>
                <a:lnTo>
                  <a:pt x="226036" y="0"/>
                </a:lnTo>
                <a:cubicBezTo>
                  <a:pt x="239304" y="0"/>
                  <a:pt x="251089" y="7956"/>
                  <a:pt x="256017" y="20287"/>
                </a:cubicBezTo>
                <a:lnTo>
                  <a:pt x="270800" y="57267"/>
                </a:lnTo>
                <a:lnTo>
                  <a:pt x="317462" y="65048"/>
                </a:lnTo>
                <a:cubicBezTo>
                  <a:pt x="333106" y="67646"/>
                  <a:pt x="344460" y="81041"/>
                  <a:pt x="344460" y="96926"/>
                </a:cubicBezTo>
                <a:lnTo>
                  <a:pt x="344460" y="258456"/>
                </a:lnTo>
                <a:cubicBezTo>
                  <a:pt x="344460" y="276280"/>
                  <a:pt x="329964" y="290778"/>
                  <a:pt x="312167" y="290778"/>
                </a:cubicBezTo>
                <a:lnTo>
                  <a:pt x="32277" y="290778"/>
                </a:lnTo>
                <a:cubicBezTo>
                  <a:pt x="14480" y="290778"/>
                  <a:pt x="0" y="276280"/>
                  <a:pt x="0" y="258456"/>
                </a:cubicBezTo>
                <a:lnTo>
                  <a:pt x="0" y="96926"/>
                </a:lnTo>
                <a:cubicBezTo>
                  <a:pt x="0" y="81041"/>
                  <a:pt x="11339" y="67646"/>
                  <a:pt x="26983" y="65048"/>
                </a:cubicBezTo>
                <a:lnTo>
                  <a:pt x="73645" y="57267"/>
                </a:lnTo>
                <a:lnTo>
                  <a:pt x="88396" y="20314"/>
                </a:lnTo>
                <a:cubicBezTo>
                  <a:pt x="93355" y="7956"/>
                  <a:pt x="105140" y="0"/>
                  <a:pt x="11839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2" name="稻壳儿春秋广告/盗版必究        原创来源：http://chn.docer.com/works?userid=199329941#!/work_time"/>
          <p:cNvSpPr/>
          <p:nvPr/>
        </p:nvSpPr>
        <p:spPr bwMode="auto">
          <a:xfrm>
            <a:off x="4441595" y="2314363"/>
            <a:ext cx="463028" cy="464535"/>
          </a:xfrm>
          <a:custGeom>
            <a:avLst/>
            <a:gdLst>
              <a:gd name="connsiteX0" fmla="*/ 171672 w 343326"/>
              <a:gd name="connsiteY0" fmla="*/ 138399 h 344444"/>
              <a:gd name="connsiteX1" fmla="*/ 139375 w 343326"/>
              <a:gd name="connsiteY1" fmla="*/ 171112 h 344444"/>
              <a:gd name="connsiteX2" fmla="*/ 171672 w 343326"/>
              <a:gd name="connsiteY2" fmla="*/ 203824 h 344444"/>
              <a:gd name="connsiteX3" fmla="*/ 203961 w 343326"/>
              <a:gd name="connsiteY3" fmla="*/ 171112 h 344444"/>
              <a:gd name="connsiteX4" fmla="*/ 171672 w 343326"/>
              <a:gd name="connsiteY4" fmla="*/ 138399 h 344444"/>
              <a:gd name="connsiteX5" fmla="*/ 171672 w 343326"/>
              <a:gd name="connsiteY5" fmla="*/ 127495 h 344444"/>
              <a:gd name="connsiteX6" fmla="*/ 214729 w 343326"/>
              <a:gd name="connsiteY6" fmla="*/ 171112 h 344444"/>
              <a:gd name="connsiteX7" fmla="*/ 171672 w 343326"/>
              <a:gd name="connsiteY7" fmla="*/ 214724 h 344444"/>
              <a:gd name="connsiteX8" fmla="*/ 128614 w 343326"/>
              <a:gd name="connsiteY8" fmla="*/ 171112 h 344444"/>
              <a:gd name="connsiteX9" fmla="*/ 171672 w 343326"/>
              <a:gd name="connsiteY9" fmla="*/ 127495 h 344444"/>
              <a:gd name="connsiteX10" fmla="*/ 171672 w 343326"/>
              <a:gd name="connsiteY10" fmla="*/ 105540 h 344444"/>
              <a:gd name="connsiteX11" fmla="*/ 105617 w 343326"/>
              <a:gd name="connsiteY11" fmla="*/ 171113 h 344444"/>
              <a:gd name="connsiteX12" fmla="*/ 171672 w 343326"/>
              <a:gd name="connsiteY12" fmla="*/ 236678 h 344444"/>
              <a:gd name="connsiteX13" fmla="*/ 237726 w 343326"/>
              <a:gd name="connsiteY13" fmla="*/ 171113 h 344444"/>
              <a:gd name="connsiteX14" fmla="*/ 171672 w 343326"/>
              <a:gd name="connsiteY14" fmla="*/ 105540 h 344444"/>
              <a:gd name="connsiteX15" fmla="*/ 171672 w 343326"/>
              <a:gd name="connsiteY15" fmla="*/ 96181 h 344444"/>
              <a:gd name="connsiteX16" fmla="*/ 247155 w 343326"/>
              <a:gd name="connsiteY16" fmla="*/ 171113 h 344444"/>
              <a:gd name="connsiteX17" fmla="*/ 171672 w 343326"/>
              <a:gd name="connsiteY17" fmla="*/ 246044 h 344444"/>
              <a:gd name="connsiteX18" fmla="*/ 96181 w 343326"/>
              <a:gd name="connsiteY18" fmla="*/ 171113 h 344444"/>
              <a:gd name="connsiteX19" fmla="*/ 171672 w 343326"/>
              <a:gd name="connsiteY19" fmla="*/ 96181 h 344444"/>
              <a:gd name="connsiteX20" fmla="*/ 157063 w 343326"/>
              <a:gd name="connsiteY20" fmla="*/ 21529 h 344444"/>
              <a:gd name="connsiteX21" fmla="*/ 150483 w 343326"/>
              <a:gd name="connsiteY21" fmla="*/ 54539 h 344444"/>
              <a:gd name="connsiteX22" fmla="*/ 136479 w 343326"/>
              <a:gd name="connsiteY22" fmla="*/ 70646 h 344444"/>
              <a:gd name="connsiteX23" fmla="*/ 124954 w 343326"/>
              <a:gd name="connsiteY23" fmla="*/ 75462 h 344444"/>
              <a:gd name="connsiteX24" fmla="*/ 115607 w 343326"/>
              <a:gd name="connsiteY24" fmla="*/ 77599 h 344444"/>
              <a:gd name="connsiteX25" fmla="*/ 103718 w 343326"/>
              <a:gd name="connsiteY25" fmla="*/ 73979 h 344444"/>
              <a:gd name="connsiteX26" fmla="*/ 75773 w 343326"/>
              <a:gd name="connsiteY26" fmla="*/ 55305 h 344444"/>
              <a:gd name="connsiteX27" fmla="*/ 55125 w 343326"/>
              <a:gd name="connsiteY27" fmla="*/ 76020 h 344444"/>
              <a:gd name="connsiteX28" fmla="*/ 73739 w 343326"/>
              <a:gd name="connsiteY28" fmla="*/ 104040 h 344444"/>
              <a:gd name="connsiteX29" fmla="*/ 75201 w 343326"/>
              <a:gd name="connsiteY29" fmla="*/ 125377 h 344444"/>
              <a:gd name="connsiteX30" fmla="*/ 70401 w 343326"/>
              <a:gd name="connsiteY30" fmla="*/ 136955 h 344444"/>
              <a:gd name="connsiteX31" fmla="*/ 54346 w 343326"/>
              <a:gd name="connsiteY31" fmla="*/ 150988 h 344444"/>
              <a:gd name="connsiteX32" fmla="*/ 21443 w 343326"/>
              <a:gd name="connsiteY32" fmla="*/ 157591 h 344444"/>
              <a:gd name="connsiteX33" fmla="*/ 21459 w 343326"/>
              <a:gd name="connsiteY33" fmla="*/ 186870 h 344444"/>
              <a:gd name="connsiteX34" fmla="*/ 54346 w 343326"/>
              <a:gd name="connsiteY34" fmla="*/ 193488 h 344444"/>
              <a:gd name="connsiteX35" fmla="*/ 70401 w 343326"/>
              <a:gd name="connsiteY35" fmla="*/ 207521 h 344444"/>
              <a:gd name="connsiteX36" fmla="*/ 75217 w 343326"/>
              <a:gd name="connsiteY36" fmla="*/ 219083 h 344444"/>
              <a:gd name="connsiteX37" fmla="*/ 73739 w 343326"/>
              <a:gd name="connsiteY37" fmla="*/ 240405 h 344444"/>
              <a:gd name="connsiteX38" fmla="*/ 55125 w 343326"/>
              <a:gd name="connsiteY38" fmla="*/ 268440 h 344444"/>
              <a:gd name="connsiteX39" fmla="*/ 75773 w 343326"/>
              <a:gd name="connsiteY39" fmla="*/ 289155 h 344444"/>
              <a:gd name="connsiteX40" fmla="*/ 103718 w 343326"/>
              <a:gd name="connsiteY40" fmla="*/ 270465 h 344444"/>
              <a:gd name="connsiteX41" fmla="*/ 115607 w 343326"/>
              <a:gd name="connsiteY41" fmla="*/ 266845 h 344444"/>
              <a:gd name="connsiteX42" fmla="*/ 124954 w 343326"/>
              <a:gd name="connsiteY42" fmla="*/ 269014 h 344444"/>
              <a:gd name="connsiteX43" fmla="*/ 136510 w 343326"/>
              <a:gd name="connsiteY43" fmla="*/ 273814 h 344444"/>
              <a:gd name="connsiteX44" fmla="*/ 150483 w 343326"/>
              <a:gd name="connsiteY44" fmla="*/ 289921 h 344444"/>
              <a:gd name="connsiteX45" fmla="*/ 157063 w 343326"/>
              <a:gd name="connsiteY45" fmla="*/ 322915 h 344444"/>
              <a:gd name="connsiteX46" fmla="*/ 186247 w 343326"/>
              <a:gd name="connsiteY46" fmla="*/ 322915 h 344444"/>
              <a:gd name="connsiteX47" fmla="*/ 192860 w 343326"/>
              <a:gd name="connsiteY47" fmla="*/ 289921 h 344444"/>
              <a:gd name="connsiteX48" fmla="*/ 206832 w 343326"/>
              <a:gd name="connsiteY48" fmla="*/ 273814 h 344444"/>
              <a:gd name="connsiteX49" fmla="*/ 218372 w 343326"/>
              <a:gd name="connsiteY49" fmla="*/ 268998 h 344444"/>
              <a:gd name="connsiteX50" fmla="*/ 227719 w 343326"/>
              <a:gd name="connsiteY50" fmla="*/ 266845 h 344444"/>
              <a:gd name="connsiteX51" fmla="*/ 239624 w 343326"/>
              <a:gd name="connsiteY51" fmla="*/ 270465 h 344444"/>
              <a:gd name="connsiteX52" fmla="*/ 267553 w 343326"/>
              <a:gd name="connsiteY52" fmla="*/ 289155 h 344444"/>
              <a:gd name="connsiteX53" fmla="*/ 288201 w 343326"/>
              <a:gd name="connsiteY53" fmla="*/ 268440 h 344444"/>
              <a:gd name="connsiteX54" fmla="*/ 269571 w 343326"/>
              <a:gd name="connsiteY54" fmla="*/ 240405 h 344444"/>
              <a:gd name="connsiteX55" fmla="*/ 268125 w 343326"/>
              <a:gd name="connsiteY55" fmla="*/ 219083 h 344444"/>
              <a:gd name="connsiteX56" fmla="*/ 272925 w 343326"/>
              <a:gd name="connsiteY56" fmla="*/ 207505 h 344444"/>
              <a:gd name="connsiteX57" fmla="*/ 288980 w 343326"/>
              <a:gd name="connsiteY57" fmla="*/ 193472 h 344444"/>
              <a:gd name="connsiteX58" fmla="*/ 321883 w 343326"/>
              <a:gd name="connsiteY58" fmla="*/ 186870 h 344444"/>
              <a:gd name="connsiteX59" fmla="*/ 321852 w 343326"/>
              <a:gd name="connsiteY59" fmla="*/ 157591 h 344444"/>
              <a:gd name="connsiteX60" fmla="*/ 288980 w 343326"/>
              <a:gd name="connsiteY60" fmla="*/ 150972 h 344444"/>
              <a:gd name="connsiteX61" fmla="*/ 272925 w 343326"/>
              <a:gd name="connsiteY61" fmla="*/ 136939 h 344444"/>
              <a:gd name="connsiteX62" fmla="*/ 268109 w 343326"/>
              <a:gd name="connsiteY62" fmla="*/ 125361 h 344444"/>
              <a:gd name="connsiteX63" fmla="*/ 269571 w 343326"/>
              <a:gd name="connsiteY63" fmla="*/ 104040 h 344444"/>
              <a:gd name="connsiteX64" fmla="*/ 288201 w 343326"/>
              <a:gd name="connsiteY64" fmla="*/ 76020 h 344444"/>
              <a:gd name="connsiteX65" fmla="*/ 267553 w 343326"/>
              <a:gd name="connsiteY65" fmla="*/ 55305 h 344444"/>
              <a:gd name="connsiteX66" fmla="*/ 239624 w 343326"/>
              <a:gd name="connsiteY66" fmla="*/ 73979 h 344444"/>
              <a:gd name="connsiteX67" fmla="*/ 227719 w 343326"/>
              <a:gd name="connsiteY67" fmla="*/ 77599 h 344444"/>
              <a:gd name="connsiteX68" fmla="*/ 218356 w 343326"/>
              <a:gd name="connsiteY68" fmla="*/ 75446 h 344444"/>
              <a:gd name="connsiteX69" fmla="*/ 206832 w 343326"/>
              <a:gd name="connsiteY69" fmla="*/ 70646 h 344444"/>
              <a:gd name="connsiteX70" fmla="*/ 192828 w 343326"/>
              <a:gd name="connsiteY70" fmla="*/ 54539 h 344444"/>
              <a:gd name="connsiteX71" fmla="*/ 186247 w 343326"/>
              <a:gd name="connsiteY71" fmla="*/ 21529 h 344444"/>
              <a:gd name="connsiteX72" fmla="*/ 157063 w 343326"/>
              <a:gd name="connsiteY72" fmla="*/ 0 h 344444"/>
              <a:gd name="connsiteX73" fmla="*/ 186247 w 343326"/>
              <a:gd name="connsiteY73" fmla="*/ 0 h 344444"/>
              <a:gd name="connsiteX74" fmla="*/ 207293 w 343326"/>
              <a:gd name="connsiteY74" fmla="*/ 17303 h 344444"/>
              <a:gd name="connsiteX75" fmla="*/ 213874 w 343326"/>
              <a:gd name="connsiteY75" fmla="*/ 50313 h 344444"/>
              <a:gd name="connsiteX76" fmla="*/ 227719 w 343326"/>
              <a:gd name="connsiteY76" fmla="*/ 56070 h 344444"/>
              <a:gd name="connsiteX77" fmla="*/ 255663 w 343326"/>
              <a:gd name="connsiteY77" fmla="*/ 37396 h 344444"/>
              <a:gd name="connsiteX78" fmla="*/ 267537 w 343326"/>
              <a:gd name="connsiteY78" fmla="*/ 33776 h 344444"/>
              <a:gd name="connsiteX79" fmla="*/ 282733 w 343326"/>
              <a:gd name="connsiteY79" fmla="*/ 40091 h 344444"/>
              <a:gd name="connsiteX80" fmla="*/ 303365 w 343326"/>
              <a:gd name="connsiteY80" fmla="*/ 60807 h 344444"/>
              <a:gd name="connsiteX81" fmla="*/ 306051 w 343326"/>
              <a:gd name="connsiteY81" fmla="*/ 87965 h 344444"/>
              <a:gd name="connsiteX82" fmla="*/ 287422 w 343326"/>
              <a:gd name="connsiteY82" fmla="*/ 115984 h 344444"/>
              <a:gd name="connsiteX83" fmla="*/ 293192 w 343326"/>
              <a:gd name="connsiteY83" fmla="*/ 129858 h 344444"/>
              <a:gd name="connsiteX84" fmla="*/ 326064 w 343326"/>
              <a:gd name="connsiteY84" fmla="*/ 136476 h 344444"/>
              <a:gd name="connsiteX85" fmla="*/ 343326 w 343326"/>
              <a:gd name="connsiteY85" fmla="*/ 157591 h 344444"/>
              <a:gd name="connsiteX86" fmla="*/ 343326 w 343326"/>
              <a:gd name="connsiteY86" fmla="*/ 186870 h 344444"/>
              <a:gd name="connsiteX87" fmla="*/ 326064 w 343326"/>
              <a:gd name="connsiteY87" fmla="*/ 207984 h 344444"/>
              <a:gd name="connsiteX88" fmla="*/ 293192 w 343326"/>
              <a:gd name="connsiteY88" fmla="*/ 214586 h 344444"/>
              <a:gd name="connsiteX89" fmla="*/ 287422 w 343326"/>
              <a:gd name="connsiteY89" fmla="*/ 228460 h 344444"/>
              <a:gd name="connsiteX90" fmla="*/ 306051 w 343326"/>
              <a:gd name="connsiteY90" fmla="*/ 256479 h 344444"/>
              <a:gd name="connsiteX91" fmla="*/ 303365 w 343326"/>
              <a:gd name="connsiteY91" fmla="*/ 283653 h 344444"/>
              <a:gd name="connsiteX92" fmla="*/ 282733 w 343326"/>
              <a:gd name="connsiteY92" fmla="*/ 304369 h 344444"/>
              <a:gd name="connsiteX93" fmla="*/ 267537 w 343326"/>
              <a:gd name="connsiteY93" fmla="*/ 310684 h 344444"/>
              <a:gd name="connsiteX94" fmla="*/ 255663 w 343326"/>
              <a:gd name="connsiteY94" fmla="*/ 307048 h 344444"/>
              <a:gd name="connsiteX95" fmla="*/ 227719 w 343326"/>
              <a:gd name="connsiteY95" fmla="*/ 288374 h 344444"/>
              <a:gd name="connsiteX96" fmla="*/ 213890 w 343326"/>
              <a:gd name="connsiteY96" fmla="*/ 294147 h 344444"/>
              <a:gd name="connsiteX97" fmla="*/ 207293 w 343326"/>
              <a:gd name="connsiteY97" fmla="*/ 327141 h 344444"/>
              <a:gd name="connsiteX98" fmla="*/ 186247 w 343326"/>
              <a:gd name="connsiteY98" fmla="*/ 344444 h 344444"/>
              <a:gd name="connsiteX99" fmla="*/ 157063 w 343326"/>
              <a:gd name="connsiteY99" fmla="*/ 344444 h 344444"/>
              <a:gd name="connsiteX100" fmla="*/ 136018 w 343326"/>
              <a:gd name="connsiteY100" fmla="*/ 327141 h 344444"/>
              <a:gd name="connsiteX101" fmla="*/ 129437 w 343326"/>
              <a:gd name="connsiteY101" fmla="*/ 294147 h 344444"/>
              <a:gd name="connsiteX102" fmla="*/ 115607 w 343326"/>
              <a:gd name="connsiteY102" fmla="*/ 288374 h 344444"/>
              <a:gd name="connsiteX103" fmla="*/ 87679 w 343326"/>
              <a:gd name="connsiteY103" fmla="*/ 307048 h 344444"/>
              <a:gd name="connsiteX104" fmla="*/ 75773 w 343326"/>
              <a:gd name="connsiteY104" fmla="*/ 310684 h 344444"/>
              <a:gd name="connsiteX105" fmla="*/ 60593 w 343326"/>
              <a:gd name="connsiteY105" fmla="*/ 304369 h 344444"/>
              <a:gd name="connsiteX106" fmla="*/ 39961 w 343326"/>
              <a:gd name="connsiteY106" fmla="*/ 283653 h 344444"/>
              <a:gd name="connsiteX107" fmla="*/ 37275 w 343326"/>
              <a:gd name="connsiteY107" fmla="*/ 256479 h 344444"/>
              <a:gd name="connsiteX108" fmla="*/ 55888 w 343326"/>
              <a:gd name="connsiteY108" fmla="*/ 228460 h 344444"/>
              <a:gd name="connsiteX109" fmla="*/ 50134 w 343326"/>
              <a:gd name="connsiteY109" fmla="*/ 214586 h 344444"/>
              <a:gd name="connsiteX110" fmla="*/ 17246 w 343326"/>
              <a:gd name="connsiteY110" fmla="*/ 207984 h 344444"/>
              <a:gd name="connsiteX111" fmla="*/ 0 w 343326"/>
              <a:gd name="connsiteY111" fmla="*/ 186870 h 344444"/>
              <a:gd name="connsiteX112" fmla="*/ 0 w 343326"/>
              <a:gd name="connsiteY112" fmla="*/ 157591 h 344444"/>
              <a:gd name="connsiteX113" fmla="*/ 17246 w 343326"/>
              <a:gd name="connsiteY113" fmla="*/ 136476 h 344444"/>
              <a:gd name="connsiteX114" fmla="*/ 50134 w 343326"/>
              <a:gd name="connsiteY114" fmla="*/ 129874 h 344444"/>
              <a:gd name="connsiteX115" fmla="*/ 55888 w 343326"/>
              <a:gd name="connsiteY115" fmla="*/ 115984 h 344444"/>
              <a:gd name="connsiteX116" fmla="*/ 37275 w 343326"/>
              <a:gd name="connsiteY116" fmla="*/ 87965 h 344444"/>
              <a:gd name="connsiteX117" fmla="*/ 39961 w 343326"/>
              <a:gd name="connsiteY117" fmla="*/ 60807 h 344444"/>
              <a:gd name="connsiteX118" fmla="*/ 60593 w 343326"/>
              <a:gd name="connsiteY118" fmla="*/ 40091 h 344444"/>
              <a:gd name="connsiteX119" fmla="*/ 75773 w 343326"/>
              <a:gd name="connsiteY119" fmla="*/ 33776 h 344444"/>
              <a:gd name="connsiteX120" fmla="*/ 87679 w 343326"/>
              <a:gd name="connsiteY120" fmla="*/ 37396 h 344444"/>
              <a:gd name="connsiteX121" fmla="*/ 115607 w 343326"/>
              <a:gd name="connsiteY121" fmla="*/ 56070 h 344444"/>
              <a:gd name="connsiteX122" fmla="*/ 129437 w 343326"/>
              <a:gd name="connsiteY122" fmla="*/ 50313 h 344444"/>
              <a:gd name="connsiteX123" fmla="*/ 136018 w 343326"/>
              <a:gd name="connsiteY123" fmla="*/ 17303 h 344444"/>
              <a:gd name="connsiteX124" fmla="*/ 157063 w 343326"/>
              <a:gd name="connsiteY124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43326" h="344444">
                <a:moveTo>
                  <a:pt x="171672" y="138399"/>
                </a:moveTo>
                <a:cubicBezTo>
                  <a:pt x="153843" y="138399"/>
                  <a:pt x="139375" y="153055"/>
                  <a:pt x="139375" y="171112"/>
                </a:cubicBezTo>
                <a:cubicBezTo>
                  <a:pt x="139375" y="189168"/>
                  <a:pt x="153843" y="203824"/>
                  <a:pt x="171672" y="203824"/>
                </a:cubicBezTo>
                <a:cubicBezTo>
                  <a:pt x="189497" y="203824"/>
                  <a:pt x="203961" y="189168"/>
                  <a:pt x="203961" y="171112"/>
                </a:cubicBezTo>
                <a:cubicBezTo>
                  <a:pt x="203961" y="153055"/>
                  <a:pt x="189497" y="138399"/>
                  <a:pt x="171672" y="138399"/>
                </a:cubicBezTo>
                <a:close/>
                <a:moveTo>
                  <a:pt x="171672" y="127495"/>
                </a:moveTo>
                <a:cubicBezTo>
                  <a:pt x="195449" y="127495"/>
                  <a:pt x="214729" y="147014"/>
                  <a:pt x="214729" y="171112"/>
                </a:cubicBezTo>
                <a:cubicBezTo>
                  <a:pt x="214729" y="195206"/>
                  <a:pt x="195449" y="214724"/>
                  <a:pt x="171672" y="214724"/>
                </a:cubicBezTo>
                <a:cubicBezTo>
                  <a:pt x="147871" y="214724"/>
                  <a:pt x="128614" y="195206"/>
                  <a:pt x="128614" y="171112"/>
                </a:cubicBezTo>
                <a:cubicBezTo>
                  <a:pt x="128614" y="147014"/>
                  <a:pt x="147871" y="127495"/>
                  <a:pt x="171672" y="127495"/>
                </a:cubicBezTo>
                <a:close/>
                <a:moveTo>
                  <a:pt x="171672" y="105540"/>
                </a:moveTo>
                <a:cubicBezTo>
                  <a:pt x="135185" y="105540"/>
                  <a:pt x="105617" y="134910"/>
                  <a:pt x="105617" y="171113"/>
                </a:cubicBezTo>
                <a:cubicBezTo>
                  <a:pt x="105617" y="207309"/>
                  <a:pt x="135185" y="236678"/>
                  <a:pt x="171672" y="236678"/>
                </a:cubicBezTo>
                <a:cubicBezTo>
                  <a:pt x="208131" y="236678"/>
                  <a:pt x="237726" y="207309"/>
                  <a:pt x="237726" y="171113"/>
                </a:cubicBezTo>
                <a:cubicBezTo>
                  <a:pt x="237726" y="134910"/>
                  <a:pt x="208131" y="105540"/>
                  <a:pt x="171672" y="105540"/>
                </a:cubicBezTo>
                <a:close/>
                <a:moveTo>
                  <a:pt x="171672" y="96181"/>
                </a:moveTo>
                <a:cubicBezTo>
                  <a:pt x="213352" y="96181"/>
                  <a:pt x="247155" y="129734"/>
                  <a:pt x="247155" y="171113"/>
                </a:cubicBezTo>
                <a:cubicBezTo>
                  <a:pt x="247155" y="212485"/>
                  <a:pt x="213352" y="246044"/>
                  <a:pt x="171672" y="246044"/>
                </a:cubicBezTo>
                <a:cubicBezTo>
                  <a:pt x="129984" y="246044"/>
                  <a:pt x="96181" y="212485"/>
                  <a:pt x="96181" y="171113"/>
                </a:cubicBezTo>
                <a:cubicBezTo>
                  <a:pt x="96181" y="129734"/>
                  <a:pt x="129984" y="96181"/>
                  <a:pt x="171672" y="96181"/>
                </a:cubicBezTo>
                <a:close/>
                <a:moveTo>
                  <a:pt x="157063" y="21529"/>
                </a:moveTo>
                <a:lnTo>
                  <a:pt x="150483" y="54539"/>
                </a:lnTo>
                <a:cubicBezTo>
                  <a:pt x="148988" y="62003"/>
                  <a:pt x="143679" y="68126"/>
                  <a:pt x="136479" y="70646"/>
                </a:cubicBezTo>
                <a:cubicBezTo>
                  <a:pt x="132521" y="72033"/>
                  <a:pt x="128674" y="73660"/>
                  <a:pt x="124954" y="75462"/>
                </a:cubicBezTo>
                <a:cubicBezTo>
                  <a:pt x="121982" y="76897"/>
                  <a:pt x="118802" y="77599"/>
                  <a:pt x="115607" y="77599"/>
                </a:cubicBezTo>
                <a:cubicBezTo>
                  <a:pt x="111443" y="77599"/>
                  <a:pt x="107294" y="76387"/>
                  <a:pt x="103718" y="73979"/>
                </a:cubicBezTo>
                <a:lnTo>
                  <a:pt x="75773" y="55305"/>
                </a:lnTo>
                <a:lnTo>
                  <a:pt x="55125" y="76020"/>
                </a:lnTo>
                <a:lnTo>
                  <a:pt x="73739" y="104040"/>
                </a:lnTo>
                <a:cubicBezTo>
                  <a:pt x="77967" y="110402"/>
                  <a:pt x="78523" y="118504"/>
                  <a:pt x="75201" y="125377"/>
                </a:cubicBezTo>
                <a:cubicBezTo>
                  <a:pt x="73389" y="129109"/>
                  <a:pt x="71784" y="132968"/>
                  <a:pt x="70401" y="136955"/>
                </a:cubicBezTo>
                <a:cubicBezTo>
                  <a:pt x="67921" y="144147"/>
                  <a:pt x="61801" y="149489"/>
                  <a:pt x="54346" y="150988"/>
                </a:cubicBezTo>
                <a:lnTo>
                  <a:pt x="21443" y="157591"/>
                </a:lnTo>
                <a:lnTo>
                  <a:pt x="21459" y="186870"/>
                </a:lnTo>
                <a:lnTo>
                  <a:pt x="54346" y="193488"/>
                </a:lnTo>
                <a:cubicBezTo>
                  <a:pt x="61801" y="194987"/>
                  <a:pt x="67921" y="200313"/>
                  <a:pt x="70401" y="207521"/>
                </a:cubicBezTo>
                <a:cubicBezTo>
                  <a:pt x="71784" y="211508"/>
                  <a:pt x="73405" y="215351"/>
                  <a:pt x="75217" y="219083"/>
                </a:cubicBezTo>
                <a:cubicBezTo>
                  <a:pt x="78507" y="225956"/>
                  <a:pt x="77951" y="234058"/>
                  <a:pt x="73739" y="240405"/>
                </a:cubicBezTo>
                <a:lnTo>
                  <a:pt x="55125" y="268440"/>
                </a:lnTo>
                <a:lnTo>
                  <a:pt x="75773" y="289155"/>
                </a:lnTo>
                <a:lnTo>
                  <a:pt x="103718" y="270465"/>
                </a:lnTo>
                <a:cubicBezTo>
                  <a:pt x="107294" y="268073"/>
                  <a:pt x="111443" y="266845"/>
                  <a:pt x="115607" y="266845"/>
                </a:cubicBezTo>
                <a:cubicBezTo>
                  <a:pt x="118802" y="266845"/>
                  <a:pt x="121997" y="267563"/>
                  <a:pt x="124954" y="269014"/>
                </a:cubicBezTo>
                <a:cubicBezTo>
                  <a:pt x="128690" y="270832"/>
                  <a:pt x="132553" y="272427"/>
                  <a:pt x="136510" y="273814"/>
                </a:cubicBezTo>
                <a:cubicBezTo>
                  <a:pt x="143679" y="276318"/>
                  <a:pt x="148988" y="282457"/>
                  <a:pt x="150483" y="289921"/>
                </a:cubicBezTo>
                <a:lnTo>
                  <a:pt x="157063" y="322915"/>
                </a:lnTo>
                <a:lnTo>
                  <a:pt x="186247" y="322915"/>
                </a:lnTo>
                <a:lnTo>
                  <a:pt x="192860" y="289921"/>
                </a:lnTo>
                <a:cubicBezTo>
                  <a:pt x="194338" y="282457"/>
                  <a:pt x="199663" y="276318"/>
                  <a:pt x="206832" y="273814"/>
                </a:cubicBezTo>
                <a:cubicBezTo>
                  <a:pt x="210806" y="272427"/>
                  <a:pt x="214653" y="270800"/>
                  <a:pt x="218372" y="268998"/>
                </a:cubicBezTo>
                <a:cubicBezTo>
                  <a:pt x="221329" y="267563"/>
                  <a:pt x="224540" y="266845"/>
                  <a:pt x="227719" y="266845"/>
                </a:cubicBezTo>
                <a:cubicBezTo>
                  <a:pt x="231899" y="266845"/>
                  <a:pt x="236048" y="268073"/>
                  <a:pt x="239624" y="270465"/>
                </a:cubicBezTo>
                <a:lnTo>
                  <a:pt x="267553" y="289155"/>
                </a:lnTo>
                <a:lnTo>
                  <a:pt x="288201" y="268440"/>
                </a:lnTo>
                <a:lnTo>
                  <a:pt x="269571" y="240405"/>
                </a:lnTo>
                <a:cubicBezTo>
                  <a:pt x="265359" y="234058"/>
                  <a:pt x="264787" y="225956"/>
                  <a:pt x="268125" y="219083"/>
                </a:cubicBezTo>
                <a:cubicBezTo>
                  <a:pt x="269921" y="215335"/>
                  <a:pt x="271542" y="211476"/>
                  <a:pt x="272925" y="207505"/>
                </a:cubicBezTo>
                <a:cubicBezTo>
                  <a:pt x="275421" y="200313"/>
                  <a:pt x="281509" y="194971"/>
                  <a:pt x="288980" y="193472"/>
                </a:cubicBezTo>
                <a:cubicBezTo>
                  <a:pt x="288980" y="193472"/>
                  <a:pt x="321883" y="186870"/>
                  <a:pt x="321883" y="186870"/>
                </a:cubicBezTo>
                <a:lnTo>
                  <a:pt x="321852" y="157591"/>
                </a:lnTo>
                <a:lnTo>
                  <a:pt x="288980" y="150972"/>
                </a:lnTo>
                <a:cubicBezTo>
                  <a:pt x="281509" y="149473"/>
                  <a:pt x="275421" y="144147"/>
                  <a:pt x="272925" y="136939"/>
                </a:cubicBezTo>
                <a:cubicBezTo>
                  <a:pt x="271542" y="132952"/>
                  <a:pt x="269905" y="129109"/>
                  <a:pt x="268109" y="125361"/>
                </a:cubicBezTo>
                <a:cubicBezTo>
                  <a:pt x="264819" y="118504"/>
                  <a:pt x="265359" y="110402"/>
                  <a:pt x="269571" y="104040"/>
                </a:cubicBezTo>
                <a:lnTo>
                  <a:pt x="288201" y="76020"/>
                </a:lnTo>
                <a:lnTo>
                  <a:pt x="267553" y="55305"/>
                </a:lnTo>
                <a:lnTo>
                  <a:pt x="239624" y="73979"/>
                </a:lnTo>
                <a:cubicBezTo>
                  <a:pt x="236048" y="76387"/>
                  <a:pt x="231899" y="77599"/>
                  <a:pt x="227719" y="77599"/>
                </a:cubicBezTo>
                <a:cubicBezTo>
                  <a:pt x="224524" y="77599"/>
                  <a:pt x="221329" y="76897"/>
                  <a:pt x="218356" y="75446"/>
                </a:cubicBezTo>
                <a:cubicBezTo>
                  <a:pt x="214621" y="73628"/>
                  <a:pt x="210790" y="72033"/>
                  <a:pt x="206832" y="70646"/>
                </a:cubicBezTo>
                <a:cubicBezTo>
                  <a:pt x="199647" y="68126"/>
                  <a:pt x="194322" y="62003"/>
                  <a:pt x="192828" y="54539"/>
                </a:cubicBezTo>
                <a:lnTo>
                  <a:pt x="186247" y="21529"/>
                </a:lnTo>
                <a:close/>
                <a:moveTo>
                  <a:pt x="157063" y="0"/>
                </a:moveTo>
                <a:lnTo>
                  <a:pt x="186247" y="0"/>
                </a:lnTo>
                <a:cubicBezTo>
                  <a:pt x="196484" y="0"/>
                  <a:pt x="205306" y="7240"/>
                  <a:pt x="207293" y="17303"/>
                </a:cubicBezTo>
                <a:lnTo>
                  <a:pt x="213874" y="50313"/>
                </a:lnTo>
                <a:cubicBezTo>
                  <a:pt x="218626" y="51956"/>
                  <a:pt x="223236" y="53901"/>
                  <a:pt x="227719" y="56070"/>
                </a:cubicBezTo>
                <a:lnTo>
                  <a:pt x="255663" y="37396"/>
                </a:lnTo>
                <a:cubicBezTo>
                  <a:pt x="259287" y="34972"/>
                  <a:pt x="263436" y="33776"/>
                  <a:pt x="267537" y="33776"/>
                </a:cubicBezTo>
                <a:cubicBezTo>
                  <a:pt x="273100" y="33776"/>
                  <a:pt x="278584" y="35929"/>
                  <a:pt x="282733" y="40091"/>
                </a:cubicBezTo>
                <a:lnTo>
                  <a:pt x="303365" y="60807"/>
                </a:lnTo>
                <a:cubicBezTo>
                  <a:pt x="310598" y="68063"/>
                  <a:pt x="311726" y="79417"/>
                  <a:pt x="306051" y="87965"/>
                </a:cubicBezTo>
                <a:lnTo>
                  <a:pt x="287422" y="115984"/>
                </a:lnTo>
                <a:cubicBezTo>
                  <a:pt x="289584" y="120465"/>
                  <a:pt x="291539" y="125090"/>
                  <a:pt x="293192" y="129858"/>
                </a:cubicBezTo>
                <a:lnTo>
                  <a:pt x="326064" y="136476"/>
                </a:lnTo>
                <a:cubicBezTo>
                  <a:pt x="336110" y="138486"/>
                  <a:pt x="343326" y="147321"/>
                  <a:pt x="343326" y="157591"/>
                </a:cubicBezTo>
                <a:lnTo>
                  <a:pt x="343326" y="186870"/>
                </a:lnTo>
                <a:cubicBezTo>
                  <a:pt x="343326" y="197124"/>
                  <a:pt x="336110" y="205974"/>
                  <a:pt x="326064" y="207984"/>
                </a:cubicBezTo>
                <a:lnTo>
                  <a:pt x="293192" y="214586"/>
                </a:lnTo>
                <a:cubicBezTo>
                  <a:pt x="291539" y="219354"/>
                  <a:pt x="289600" y="223979"/>
                  <a:pt x="287422" y="228460"/>
                </a:cubicBezTo>
                <a:lnTo>
                  <a:pt x="306051" y="256479"/>
                </a:lnTo>
                <a:cubicBezTo>
                  <a:pt x="311726" y="265027"/>
                  <a:pt x="310598" y="276397"/>
                  <a:pt x="303365" y="283653"/>
                </a:cubicBezTo>
                <a:lnTo>
                  <a:pt x="282733" y="304369"/>
                </a:lnTo>
                <a:cubicBezTo>
                  <a:pt x="278584" y="308515"/>
                  <a:pt x="273100" y="310684"/>
                  <a:pt x="267537" y="310684"/>
                </a:cubicBezTo>
                <a:cubicBezTo>
                  <a:pt x="263436" y="310684"/>
                  <a:pt x="259287" y="309472"/>
                  <a:pt x="255663" y="307048"/>
                </a:cubicBezTo>
                <a:lnTo>
                  <a:pt x="227719" y="288374"/>
                </a:lnTo>
                <a:cubicBezTo>
                  <a:pt x="223268" y="290543"/>
                  <a:pt x="218642" y="292488"/>
                  <a:pt x="213890" y="294147"/>
                </a:cubicBezTo>
                <a:lnTo>
                  <a:pt x="207293" y="327141"/>
                </a:lnTo>
                <a:cubicBezTo>
                  <a:pt x="205306" y="337220"/>
                  <a:pt x="196484" y="344444"/>
                  <a:pt x="186247" y="344444"/>
                </a:cubicBezTo>
                <a:lnTo>
                  <a:pt x="157063" y="344444"/>
                </a:lnTo>
                <a:cubicBezTo>
                  <a:pt x="146843" y="344444"/>
                  <a:pt x="138036" y="337220"/>
                  <a:pt x="136018" y="327141"/>
                </a:cubicBezTo>
                <a:lnTo>
                  <a:pt x="129437" y="294147"/>
                </a:lnTo>
                <a:cubicBezTo>
                  <a:pt x="124668" y="292488"/>
                  <a:pt x="120074" y="290559"/>
                  <a:pt x="115607" y="288374"/>
                </a:cubicBezTo>
                <a:lnTo>
                  <a:pt x="87679" y="307048"/>
                </a:lnTo>
                <a:cubicBezTo>
                  <a:pt x="84039" y="309472"/>
                  <a:pt x="79890" y="310684"/>
                  <a:pt x="75773" y="310684"/>
                </a:cubicBezTo>
                <a:cubicBezTo>
                  <a:pt x="70242" y="310684"/>
                  <a:pt x="64742" y="308515"/>
                  <a:pt x="60593" y="304369"/>
                </a:cubicBezTo>
                <a:lnTo>
                  <a:pt x="39961" y="283653"/>
                </a:lnTo>
                <a:cubicBezTo>
                  <a:pt x="32729" y="276397"/>
                  <a:pt x="31600" y="265027"/>
                  <a:pt x="37275" y="256479"/>
                </a:cubicBezTo>
                <a:lnTo>
                  <a:pt x="55888" y="228460"/>
                </a:lnTo>
                <a:cubicBezTo>
                  <a:pt x="53726" y="223995"/>
                  <a:pt x="51787" y="219354"/>
                  <a:pt x="50134" y="214586"/>
                </a:cubicBezTo>
                <a:lnTo>
                  <a:pt x="17246" y="207984"/>
                </a:lnTo>
                <a:cubicBezTo>
                  <a:pt x="7216" y="205974"/>
                  <a:pt x="0" y="197124"/>
                  <a:pt x="0" y="186870"/>
                </a:cubicBezTo>
                <a:lnTo>
                  <a:pt x="0" y="157591"/>
                </a:lnTo>
                <a:cubicBezTo>
                  <a:pt x="0" y="147321"/>
                  <a:pt x="7216" y="138486"/>
                  <a:pt x="17246" y="136476"/>
                </a:cubicBezTo>
                <a:lnTo>
                  <a:pt x="50134" y="129874"/>
                </a:lnTo>
                <a:cubicBezTo>
                  <a:pt x="51787" y="125090"/>
                  <a:pt x="53726" y="120481"/>
                  <a:pt x="55888" y="115984"/>
                </a:cubicBezTo>
                <a:lnTo>
                  <a:pt x="37275" y="87965"/>
                </a:lnTo>
                <a:cubicBezTo>
                  <a:pt x="31600" y="79417"/>
                  <a:pt x="32729" y="68063"/>
                  <a:pt x="39961" y="60807"/>
                </a:cubicBezTo>
                <a:lnTo>
                  <a:pt x="60593" y="40091"/>
                </a:lnTo>
                <a:cubicBezTo>
                  <a:pt x="64742" y="35929"/>
                  <a:pt x="70242" y="33776"/>
                  <a:pt x="75773" y="33776"/>
                </a:cubicBezTo>
                <a:cubicBezTo>
                  <a:pt x="79890" y="33776"/>
                  <a:pt x="84039" y="34972"/>
                  <a:pt x="87679" y="37396"/>
                </a:cubicBezTo>
                <a:lnTo>
                  <a:pt x="115607" y="56070"/>
                </a:lnTo>
                <a:cubicBezTo>
                  <a:pt x="120074" y="53917"/>
                  <a:pt x="124668" y="51956"/>
                  <a:pt x="129437" y="50313"/>
                </a:cubicBezTo>
                <a:lnTo>
                  <a:pt x="136018" y="17303"/>
                </a:lnTo>
                <a:cubicBezTo>
                  <a:pt x="138036" y="7240"/>
                  <a:pt x="146843" y="0"/>
                  <a:pt x="15706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3" name="稻壳儿春秋广告/盗版必究        原创来源：http://chn.docer.com/works?userid=199329941#!/work_time"/>
          <p:cNvSpPr/>
          <p:nvPr/>
        </p:nvSpPr>
        <p:spPr bwMode="auto">
          <a:xfrm>
            <a:off x="3513989" y="2314363"/>
            <a:ext cx="463049" cy="464535"/>
          </a:xfrm>
          <a:custGeom>
            <a:avLst/>
            <a:gdLst>
              <a:gd name="connsiteX0" fmla="*/ 111204 w 343342"/>
              <a:gd name="connsiteY0" fmla="*/ 205927 h 344444"/>
              <a:gd name="connsiteX1" fmla="*/ 24654 w 343342"/>
              <a:gd name="connsiteY1" fmla="*/ 292759 h 344444"/>
              <a:gd name="connsiteX2" fmla="*/ 24749 w 343342"/>
              <a:gd name="connsiteY2" fmla="*/ 292839 h 344444"/>
              <a:gd name="connsiteX3" fmla="*/ 18931 w 343342"/>
              <a:gd name="connsiteY3" fmla="*/ 306474 h 344444"/>
              <a:gd name="connsiteX4" fmla="*/ 37863 w 343342"/>
              <a:gd name="connsiteY4" fmla="*/ 325451 h 344444"/>
              <a:gd name="connsiteX5" fmla="*/ 51437 w 343342"/>
              <a:gd name="connsiteY5" fmla="*/ 319614 h 344444"/>
              <a:gd name="connsiteX6" fmla="*/ 137972 w 343342"/>
              <a:gd name="connsiteY6" fmla="*/ 232814 h 344444"/>
              <a:gd name="connsiteX7" fmla="*/ 111204 w 343342"/>
              <a:gd name="connsiteY7" fmla="*/ 205927 h 344444"/>
              <a:gd name="connsiteX8" fmla="*/ 214878 w 343342"/>
              <a:gd name="connsiteY8" fmla="*/ 53682 h 344444"/>
              <a:gd name="connsiteX9" fmla="*/ 220316 w 343342"/>
              <a:gd name="connsiteY9" fmla="*/ 59050 h 344444"/>
              <a:gd name="connsiteX10" fmla="*/ 214878 w 343342"/>
              <a:gd name="connsiteY10" fmla="*/ 64419 h 344444"/>
              <a:gd name="connsiteX11" fmla="*/ 149565 w 343342"/>
              <a:gd name="connsiteY11" fmla="*/ 128837 h 344444"/>
              <a:gd name="connsiteX12" fmla="*/ 144122 w 343342"/>
              <a:gd name="connsiteY12" fmla="*/ 134205 h 344444"/>
              <a:gd name="connsiteX13" fmla="*/ 138679 w 343342"/>
              <a:gd name="connsiteY13" fmla="*/ 128837 h 344444"/>
              <a:gd name="connsiteX14" fmla="*/ 214878 w 343342"/>
              <a:gd name="connsiteY14" fmla="*/ 53682 h 344444"/>
              <a:gd name="connsiteX15" fmla="*/ 214573 w 343342"/>
              <a:gd name="connsiteY15" fmla="*/ 21529 h 344444"/>
              <a:gd name="connsiteX16" fmla="*/ 107278 w 343342"/>
              <a:gd name="connsiteY16" fmla="*/ 129173 h 344444"/>
              <a:gd name="connsiteX17" fmla="*/ 214573 w 343342"/>
              <a:gd name="connsiteY17" fmla="*/ 236816 h 344444"/>
              <a:gd name="connsiteX18" fmla="*/ 321867 w 343342"/>
              <a:gd name="connsiteY18" fmla="*/ 129173 h 344444"/>
              <a:gd name="connsiteX19" fmla="*/ 214573 w 343342"/>
              <a:gd name="connsiteY19" fmla="*/ 21529 h 344444"/>
              <a:gd name="connsiteX20" fmla="*/ 214573 w 343342"/>
              <a:gd name="connsiteY20" fmla="*/ 0 h 344444"/>
              <a:gd name="connsiteX21" fmla="*/ 343342 w 343342"/>
              <a:gd name="connsiteY21" fmla="*/ 129173 h 344444"/>
              <a:gd name="connsiteX22" fmla="*/ 214573 w 343342"/>
              <a:gd name="connsiteY22" fmla="*/ 258345 h 344444"/>
              <a:gd name="connsiteX23" fmla="*/ 154313 w 343342"/>
              <a:gd name="connsiteY23" fmla="*/ 243275 h 344444"/>
              <a:gd name="connsiteX24" fmla="*/ 64821 w 343342"/>
              <a:gd name="connsiteY24" fmla="*/ 333042 h 344444"/>
              <a:gd name="connsiteX25" fmla="*/ 64837 w 343342"/>
              <a:gd name="connsiteY25" fmla="*/ 333058 h 344444"/>
              <a:gd name="connsiteX26" fmla="*/ 37863 w 343342"/>
              <a:gd name="connsiteY26" fmla="*/ 344444 h 344444"/>
              <a:gd name="connsiteX27" fmla="*/ 0 w 343342"/>
              <a:gd name="connsiteY27" fmla="*/ 306474 h 344444"/>
              <a:gd name="connsiteX28" fmla="*/ 11333 w 343342"/>
              <a:gd name="connsiteY28" fmla="*/ 279395 h 344444"/>
              <a:gd name="connsiteX29" fmla="*/ 11270 w 343342"/>
              <a:gd name="connsiteY29" fmla="*/ 279316 h 344444"/>
              <a:gd name="connsiteX30" fmla="*/ 100793 w 343342"/>
              <a:gd name="connsiteY30" fmla="*/ 189517 h 344444"/>
              <a:gd name="connsiteX31" fmla="*/ 85819 w 343342"/>
              <a:gd name="connsiteY31" fmla="*/ 129173 h 344444"/>
              <a:gd name="connsiteX32" fmla="*/ 214573 w 343342"/>
              <a:gd name="connsiteY32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3342" h="344444">
                <a:moveTo>
                  <a:pt x="111204" y="205927"/>
                </a:moveTo>
                <a:lnTo>
                  <a:pt x="24654" y="292759"/>
                </a:lnTo>
                <a:lnTo>
                  <a:pt x="24749" y="292839"/>
                </a:lnTo>
                <a:cubicBezTo>
                  <a:pt x="21173" y="296300"/>
                  <a:pt x="18931" y="301100"/>
                  <a:pt x="18931" y="306474"/>
                </a:cubicBezTo>
                <a:cubicBezTo>
                  <a:pt x="18931" y="316951"/>
                  <a:pt x="27404" y="325451"/>
                  <a:pt x="37863" y="325451"/>
                </a:cubicBezTo>
                <a:cubicBezTo>
                  <a:pt x="43204" y="325451"/>
                  <a:pt x="47988" y="323187"/>
                  <a:pt x="51437" y="319614"/>
                </a:cubicBezTo>
                <a:cubicBezTo>
                  <a:pt x="51437" y="319614"/>
                  <a:pt x="137972" y="232814"/>
                  <a:pt x="137972" y="232814"/>
                </a:cubicBezTo>
                <a:cubicBezTo>
                  <a:pt x="127783" y="225207"/>
                  <a:pt x="118771" y="216165"/>
                  <a:pt x="111204" y="205927"/>
                </a:cubicBezTo>
                <a:close/>
                <a:moveTo>
                  <a:pt x="214878" y="53682"/>
                </a:moveTo>
                <a:cubicBezTo>
                  <a:pt x="217882" y="53682"/>
                  <a:pt x="220316" y="56087"/>
                  <a:pt x="220316" y="59050"/>
                </a:cubicBezTo>
                <a:cubicBezTo>
                  <a:pt x="220316" y="62010"/>
                  <a:pt x="217882" y="64419"/>
                  <a:pt x="214878" y="64419"/>
                </a:cubicBezTo>
                <a:cubicBezTo>
                  <a:pt x="178808" y="64419"/>
                  <a:pt x="149565" y="93265"/>
                  <a:pt x="149565" y="128837"/>
                </a:cubicBezTo>
                <a:cubicBezTo>
                  <a:pt x="149565" y="131797"/>
                  <a:pt x="147127" y="134205"/>
                  <a:pt x="144122" y="134205"/>
                </a:cubicBezTo>
                <a:cubicBezTo>
                  <a:pt x="141113" y="134205"/>
                  <a:pt x="138679" y="131797"/>
                  <a:pt x="138679" y="128837"/>
                </a:cubicBezTo>
                <a:cubicBezTo>
                  <a:pt x="138679" y="87327"/>
                  <a:pt x="172791" y="53682"/>
                  <a:pt x="214878" y="53682"/>
                </a:cubicBezTo>
                <a:close/>
                <a:moveTo>
                  <a:pt x="214573" y="21529"/>
                </a:moveTo>
                <a:cubicBezTo>
                  <a:pt x="155331" y="21529"/>
                  <a:pt x="107278" y="69721"/>
                  <a:pt x="107278" y="129173"/>
                </a:cubicBezTo>
                <a:cubicBezTo>
                  <a:pt x="107278" y="188608"/>
                  <a:pt x="155331" y="236816"/>
                  <a:pt x="214573" y="236816"/>
                </a:cubicBezTo>
                <a:cubicBezTo>
                  <a:pt x="273831" y="236816"/>
                  <a:pt x="321867" y="188608"/>
                  <a:pt x="321867" y="129173"/>
                </a:cubicBezTo>
                <a:cubicBezTo>
                  <a:pt x="321867" y="69721"/>
                  <a:pt x="273831" y="21529"/>
                  <a:pt x="214573" y="21529"/>
                </a:cubicBezTo>
                <a:close/>
                <a:moveTo>
                  <a:pt x="214573" y="0"/>
                </a:moveTo>
                <a:cubicBezTo>
                  <a:pt x="285689" y="0"/>
                  <a:pt x="343342" y="57825"/>
                  <a:pt x="343342" y="129173"/>
                </a:cubicBezTo>
                <a:cubicBezTo>
                  <a:pt x="343342" y="200505"/>
                  <a:pt x="285689" y="258345"/>
                  <a:pt x="214573" y="258345"/>
                </a:cubicBezTo>
                <a:cubicBezTo>
                  <a:pt x="192780" y="258345"/>
                  <a:pt x="172291" y="252859"/>
                  <a:pt x="154313" y="243275"/>
                </a:cubicBezTo>
                <a:lnTo>
                  <a:pt x="64821" y="333042"/>
                </a:lnTo>
                <a:lnTo>
                  <a:pt x="64837" y="333058"/>
                </a:lnTo>
                <a:cubicBezTo>
                  <a:pt x="57971" y="340091"/>
                  <a:pt x="48433" y="344444"/>
                  <a:pt x="37863" y="344444"/>
                </a:cubicBezTo>
                <a:cubicBezTo>
                  <a:pt x="16944" y="344444"/>
                  <a:pt x="0" y="327444"/>
                  <a:pt x="0" y="306474"/>
                </a:cubicBezTo>
                <a:cubicBezTo>
                  <a:pt x="0" y="295853"/>
                  <a:pt x="4355" y="286301"/>
                  <a:pt x="11333" y="279395"/>
                </a:cubicBezTo>
                <a:lnTo>
                  <a:pt x="11270" y="279316"/>
                </a:lnTo>
                <a:lnTo>
                  <a:pt x="100793" y="189517"/>
                </a:lnTo>
                <a:cubicBezTo>
                  <a:pt x="91272" y="171497"/>
                  <a:pt x="85819" y="150972"/>
                  <a:pt x="85819" y="129173"/>
                </a:cubicBezTo>
                <a:cubicBezTo>
                  <a:pt x="85819" y="57825"/>
                  <a:pt x="143473" y="0"/>
                  <a:pt x="21457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4" name="稻壳儿春秋广告/盗版必究        原创来源：http://chn.docer.com/works?userid=199329941#!/work_time"/>
          <p:cNvSpPr/>
          <p:nvPr/>
        </p:nvSpPr>
        <p:spPr bwMode="auto">
          <a:xfrm>
            <a:off x="2584875" y="2314363"/>
            <a:ext cx="464535" cy="464535"/>
          </a:xfrm>
          <a:custGeom>
            <a:avLst/>
            <a:gdLst>
              <a:gd name="connsiteX0" fmla="*/ 249629 w 344444"/>
              <a:gd name="connsiteY0" fmla="*/ 53046 h 344444"/>
              <a:gd name="connsiteX1" fmla="*/ 226447 w 344444"/>
              <a:gd name="connsiteY1" fmla="*/ 76645 h 344444"/>
              <a:gd name="connsiteX2" fmla="*/ 267033 w 344444"/>
              <a:gd name="connsiteY2" fmla="*/ 116942 h 344444"/>
              <a:gd name="connsiteX3" fmla="*/ 290175 w 344444"/>
              <a:gd name="connsiteY3" fmla="*/ 93534 h 344444"/>
              <a:gd name="connsiteX4" fmla="*/ 249629 w 344444"/>
              <a:gd name="connsiteY4" fmla="*/ 53046 h 344444"/>
              <a:gd name="connsiteX5" fmla="*/ 246453 w 344444"/>
              <a:gd name="connsiteY5" fmla="*/ 43077 h 344444"/>
              <a:gd name="connsiteX6" fmla="*/ 255830 w 344444"/>
              <a:gd name="connsiteY6" fmla="*/ 44428 h 344444"/>
              <a:gd name="connsiteX7" fmla="*/ 298915 w 344444"/>
              <a:gd name="connsiteY7" fmla="*/ 87502 h 344444"/>
              <a:gd name="connsiteX8" fmla="*/ 300843 w 344444"/>
              <a:gd name="connsiteY8" fmla="*/ 93482 h 344444"/>
              <a:gd name="connsiteX9" fmla="*/ 300257 w 344444"/>
              <a:gd name="connsiteY9" fmla="*/ 96873 h 344444"/>
              <a:gd name="connsiteX10" fmla="*/ 270197 w 344444"/>
              <a:gd name="connsiteY10" fmla="*/ 126918 h 344444"/>
              <a:gd name="connsiteX11" fmla="*/ 260828 w 344444"/>
              <a:gd name="connsiteY11" fmla="*/ 125572 h 344444"/>
              <a:gd name="connsiteX12" fmla="*/ 217763 w 344444"/>
              <a:gd name="connsiteY12" fmla="*/ 82505 h 344444"/>
              <a:gd name="connsiteX13" fmla="*/ 215846 w 344444"/>
              <a:gd name="connsiteY13" fmla="*/ 76513 h 344444"/>
              <a:gd name="connsiteX14" fmla="*/ 216417 w 344444"/>
              <a:gd name="connsiteY14" fmla="*/ 73126 h 344444"/>
              <a:gd name="connsiteX15" fmla="*/ 246453 w 344444"/>
              <a:gd name="connsiteY15" fmla="*/ 43077 h 344444"/>
              <a:gd name="connsiteX16" fmla="*/ 236816 w 344444"/>
              <a:gd name="connsiteY16" fmla="*/ 21529 h 344444"/>
              <a:gd name="connsiteX17" fmla="*/ 150717 w 344444"/>
              <a:gd name="connsiteY17" fmla="*/ 107644 h 344444"/>
              <a:gd name="connsiteX18" fmla="*/ 162901 w 344444"/>
              <a:gd name="connsiteY18" fmla="*/ 151132 h 344444"/>
              <a:gd name="connsiteX19" fmla="*/ 147097 w 344444"/>
              <a:gd name="connsiteY19" fmla="*/ 166936 h 344444"/>
              <a:gd name="connsiteX20" fmla="*/ 147081 w 344444"/>
              <a:gd name="connsiteY20" fmla="*/ 166920 h 344444"/>
              <a:gd name="connsiteX21" fmla="*/ 21529 w 344444"/>
              <a:gd name="connsiteY21" fmla="*/ 292249 h 344444"/>
              <a:gd name="connsiteX22" fmla="*/ 21560 w 344444"/>
              <a:gd name="connsiteY22" fmla="*/ 322915 h 344444"/>
              <a:gd name="connsiteX23" fmla="*/ 51972 w 344444"/>
              <a:gd name="connsiteY23" fmla="*/ 322963 h 344444"/>
              <a:gd name="connsiteX24" fmla="*/ 67233 w 344444"/>
              <a:gd name="connsiteY24" fmla="*/ 307702 h 344444"/>
              <a:gd name="connsiteX25" fmla="*/ 82447 w 344444"/>
              <a:gd name="connsiteY25" fmla="*/ 301403 h 344444"/>
              <a:gd name="connsiteX26" fmla="*/ 107659 w 344444"/>
              <a:gd name="connsiteY26" fmla="*/ 301403 h 344444"/>
              <a:gd name="connsiteX27" fmla="*/ 107659 w 344444"/>
              <a:gd name="connsiteY27" fmla="*/ 279858 h 344444"/>
              <a:gd name="connsiteX28" fmla="*/ 129188 w 344444"/>
              <a:gd name="connsiteY28" fmla="*/ 258345 h 344444"/>
              <a:gd name="connsiteX29" fmla="*/ 150717 w 344444"/>
              <a:gd name="connsiteY29" fmla="*/ 258345 h 344444"/>
              <a:gd name="connsiteX30" fmla="*/ 150717 w 344444"/>
              <a:gd name="connsiteY30" fmla="*/ 233101 h 344444"/>
              <a:gd name="connsiteX31" fmla="*/ 157016 w 344444"/>
              <a:gd name="connsiteY31" fmla="*/ 217887 h 344444"/>
              <a:gd name="connsiteX32" fmla="*/ 177524 w 344444"/>
              <a:gd name="connsiteY32" fmla="*/ 197379 h 344444"/>
              <a:gd name="connsiteX33" fmla="*/ 189644 w 344444"/>
              <a:gd name="connsiteY33" fmla="*/ 185275 h 344444"/>
              <a:gd name="connsiteX34" fmla="*/ 193344 w 344444"/>
              <a:gd name="connsiteY34" fmla="*/ 181575 h 344444"/>
              <a:gd name="connsiteX35" fmla="*/ 236816 w 344444"/>
              <a:gd name="connsiteY35" fmla="*/ 193759 h 344444"/>
              <a:gd name="connsiteX36" fmla="*/ 322931 w 344444"/>
              <a:gd name="connsiteY36" fmla="*/ 107644 h 344444"/>
              <a:gd name="connsiteX37" fmla="*/ 236816 w 344444"/>
              <a:gd name="connsiteY37" fmla="*/ 21529 h 344444"/>
              <a:gd name="connsiteX38" fmla="*/ 236816 w 344444"/>
              <a:gd name="connsiteY38" fmla="*/ 0 h 344444"/>
              <a:gd name="connsiteX39" fmla="*/ 344444 w 344444"/>
              <a:gd name="connsiteY39" fmla="*/ 107644 h 344444"/>
              <a:gd name="connsiteX40" fmla="*/ 236816 w 344444"/>
              <a:gd name="connsiteY40" fmla="*/ 215288 h 344444"/>
              <a:gd name="connsiteX41" fmla="*/ 197745 w 344444"/>
              <a:gd name="connsiteY41" fmla="*/ 207601 h 344444"/>
              <a:gd name="connsiteX42" fmla="*/ 172246 w 344444"/>
              <a:gd name="connsiteY42" fmla="*/ 233101 h 344444"/>
              <a:gd name="connsiteX43" fmla="*/ 172246 w 344444"/>
              <a:gd name="connsiteY43" fmla="*/ 258345 h 344444"/>
              <a:gd name="connsiteX44" fmla="*/ 150717 w 344444"/>
              <a:gd name="connsiteY44" fmla="*/ 279858 h 344444"/>
              <a:gd name="connsiteX45" fmla="*/ 129188 w 344444"/>
              <a:gd name="connsiteY45" fmla="*/ 279858 h 344444"/>
              <a:gd name="connsiteX46" fmla="*/ 129188 w 344444"/>
              <a:gd name="connsiteY46" fmla="*/ 301403 h 344444"/>
              <a:gd name="connsiteX47" fmla="*/ 107659 w 344444"/>
              <a:gd name="connsiteY47" fmla="*/ 322915 h 344444"/>
              <a:gd name="connsiteX48" fmla="*/ 82447 w 344444"/>
              <a:gd name="connsiteY48" fmla="*/ 322915 h 344444"/>
              <a:gd name="connsiteX49" fmla="*/ 67010 w 344444"/>
              <a:gd name="connsiteY49" fmla="*/ 338384 h 344444"/>
              <a:gd name="connsiteX50" fmla="*/ 53806 w 344444"/>
              <a:gd name="connsiteY50" fmla="*/ 344444 h 344444"/>
              <a:gd name="connsiteX51" fmla="*/ 21513 w 344444"/>
              <a:gd name="connsiteY51" fmla="*/ 344444 h 344444"/>
              <a:gd name="connsiteX52" fmla="*/ 0 w 344444"/>
              <a:gd name="connsiteY52" fmla="*/ 322915 h 344444"/>
              <a:gd name="connsiteX53" fmla="*/ 0 w 344444"/>
              <a:gd name="connsiteY53" fmla="*/ 290638 h 344444"/>
              <a:gd name="connsiteX54" fmla="*/ 6108 w 344444"/>
              <a:gd name="connsiteY54" fmla="*/ 277482 h 344444"/>
              <a:gd name="connsiteX55" fmla="*/ 136859 w 344444"/>
              <a:gd name="connsiteY55" fmla="*/ 146699 h 344444"/>
              <a:gd name="connsiteX56" fmla="*/ 129188 w 344444"/>
              <a:gd name="connsiteY56" fmla="*/ 107644 h 344444"/>
              <a:gd name="connsiteX57" fmla="*/ 236816 w 344444"/>
              <a:gd name="connsiteY57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44444" h="344444">
                <a:moveTo>
                  <a:pt x="249629" y="53046"/>
                </a:moveTo>
                <a:cubicBezTo>
                  <a:pt x="238248" y="57229"/>
                  <a:pt x="230548" y="64923"/>
                  <a:pt x="226447" y="76645"/>
                </a:cubicBezTo>
                <a:cubicBezTo>
                  <a:pt x="237654" y="91964"/>
                  <a:pt x="251329" y="105650"/>
                  <a:pt x="267033" y="116942"/>
                </a:cubicBezTo>
                <a:cubicBezTo>
                  <a:pt x="278347" y="112810"/>
                  <a:pt x="286032" y="105172"/>
                  <a:pt x="290175" y="93534"/>
                </a:cubicBezTo>
                <a:cubicBezTo>
                  <a:pt x="278996" y="78003"/>
                  <a:pt x="265341" y="64369"/>
                  <a:pt x="249629" y="53046"/>
                </a:cubicBezTo>
                <a:close/>
                <a:moveTo>
                  <a:pt x="246453" y="43077"/>
                </a:moveTo>
                <a:cubicBezTo>
                  <a:pt x="249605" y="41965"/>
                  <a:pt x="253103" y="42467"/>
                  <a:pt x="255830" y="44428"/>
                </a:cubicBezTo>
                <a:cubicBezTo>
                  <a:pt x="272495" y="56428"/>
                  <a:pt x="286996" y="70907"/>
                  <a:pt x="298915" y="87502"/>
                </a:cubicBezTo>
                <a:cubicBezTo>
                  <a:pt x="300170" y="89275"/>
                  <a:pt x="300843" y="91367"/>
                  <a:pt x="300843" y="93482"/>
                </a:cubicBezTo>
                <a:cubicBezTo>
                  <a:pt x="300843" y="94618"/>
                  <a:pt x="300650" y="95777"/>
                  <a:pt x="300257" y="96873"/>
                </a:cubicBezTo>
                <a:cubicBezTo>
                  <a:pt x="295071" y="111651"/>
                  <a:pt x="284957" y="121759"/>
                  <a:pt x="270197" y="126918"/>
                </a:cubicBezTo>
                <a:cubicBezTo>
                  <a:pt x="267041" y="128026"/>
                  <a:pt x="263547" y="127516"/>
                  <a:pt x="260828" y="125572"/>
                </a:cubicBezTo>
                <a:cubicBezTo>
                  <a:pt x="244222" y="113619"/>
                  <a:pt x="229717" y="99128"/>
                  <a:pt x="217763" y="82505"/>
                </a:cubicBezTo>
                <a:cubicBezTo>
                  <a:pt x="216503" y="80732"/>
                  <a:pt x="215846" y="78641"/>
                  <a:pt x="215846" y="76513"/>
                </a:cubicBezTo>
                <a:cubicBezTo>
                  <a:pt x="215846" y="75378"/>
                  <a:pt x="216027" y="74222"/>
                  <a:pt x="216417" y="73126"/>
                </a:cubicBezTo>
                <a:cubicBezTo>
                  <a:pt x="221603" y="58369"/>
                  <a:pt x="231693" y="48276"/>
                  <a:pt x="246453" y="43077"/>
                </a:cubicBezTo>
                <a:close/>
                <a:moveTo>
                  <a:pt x="236816" y="21529"/>
                </a:moveTo>
                <a:cubicBezTo>
                  <a:pt x="189277" y="21529"/>
                  <a:pt x="150717" y="60073"/>
                  <a:pt x="150717" y="107644"/>
                </a:cubicBezTo>
                <a:cubicBezTo>
                  <a:pt x="150717" y="123559"/>
                  <a:pt x="155342" y="138326"/>
                  <a:pt x="162901" y="151132"/>
                </a:cubicBezTo>
                <a:lnTo>
                  <a:pt x="147097" y="166936"/>
                </a:lnTo>
                <a:cubicBezTo>
                  <a:pt x="147081" y="166920"/>
                  <a:pt x="147081" y="166920"/>
                  <a:pt x="147081" y="166920"/>
                </a:cubicBezTo>
                <a:lnTo>
                  <a:pt x="21529" y="292249"/>
                </a:lnTo>
                <a:lnTo>
                  <a:pt x="21560" y="322915"/>
                </a:lnTo>
                <a:lnTo>
                  <a:pt x="51972" y="322963"/>
                </a:lnTo>
                <a:lnTo>
                  <a:pt x="67233" y="307702"/>
                </a:lnTo>
                <a:cubicBezTo>
                  <a:pt x="71268" y="303667"/>
                  <a:pt x="76738" y="301403"/>
                  <a:pt x="82447" y="301403"/>
                </a:cubicBezTo>
                <a:lnTo>
                  <a:pt x="107659" y="301403"/>
                </a:lnTo>
                <a:lnTo>
                  <a:pt x="107659" y="279858"/>
                </a:lnTo>
                <a:cubicBezTo>
                  <a:pt x="107659" y="267977"/>
                  <a:pt x="117308" y="258345"/>
                  <a:pt x="129188" y="258345"/>
                </a:cubicBezTo>
                <a:lnTo>
                  <a:pt x="150717" y="258345"/>
                </a:lnTo>
                <a:lnTo>
                  <a:pt x="150717" y="233101"/>
                </a:lnTo>
                <a:cubicBezTo>
                  <a:pt x="150717" y="227408"/>
                  <a:pt x="152981" y="221922"/>
                  <a:pt x="157016" y="217887"/>
                </a:cubicBezTo>
                <a:lnTo>
                  <a:pt x="177524" y="197379"/>
                </a:lnTo>
                <a:lnTo>
                  <a:pt x="189644" y="185275"/>
                </a:lnTo>
                <a:lnTo>
                  <a:pt x="193344" y="181575"/>
                </a:lnTo>
                <a:cubicBezTo>
                  <a:pt x="206134" y="189118"/>
                  <a:pt x="220885" y="193759"/>
                  <a:pt x="236816" y="193759"/>
                </a:cubicBezTo>
                <a:cubicBezTo>
                  <a:pt x="284371" y="193759"/>
                  <a:pt x="322931" y="155198"/>
                  <a:pt x="322931" y="107644"/>
                </a:cubicBezTo>
                <a:cubicBezTo>
                  <a:pt x="322931" y="60073"/>
                  <a:pt x="284371" y="21529"/>
                  <a:pt x="236816" y="21529"/>
                </a:cubicBezTo>
                <a:close/>
                <a:moveTo>
                  <a:pt x="236816" y="0"/>
                </a:moveTo>
                <a:cubicBezTo>
                  <a:pt x="296252" y="0"/>
                  <a:pt x="344444" y="48193"/>
                  <a:pt x="344444" y="107644"/>
                </a:cubicBezTo>
                <a:cubicBezTo>
                  <a:pt x="344444" y="167079"/>
                  <a:pt x="296252" y="215288"/>
                  <a:pt x="236816" y="215288"/>
                </a:cubicBezTo>
                <a:cubicBezTo>
                  <a:pt x="222974" y="215288"/>
                  <a:pt x="209897" y="212369"/>
                  <a:pt x="197745" y="207601"/>
                </a:cubicBezTo>
                <a:lnTo>
                  <a:pt x="172246" y="233101"/>
                </a:lnTo>
                <a:lnTo>
                  <a:pt x="172246" y="258345"/>
                </a:lnTo>
                <a:cubicBezTo>
                  <a:pt x="172246" y="270226"/>
                  <a:pt x="162598" y="279858"/>
                  <a:pt x="150717" y="279858"/>
                </a:cubicBezTo>
                <a:lnTo>
                  <a:pt x="129188" y="279858"/>
                </a:lnTo>
                <a:lnTo>
                  <a:pt x="129188" y="301403"/>
                </a:lnTo>
                <a:cubicBezTo>
                  <a:pt x="129188" y="313283"/>
                  <a:pt x="119540" y="322915"/>
                  <a:pt x="107659" y="322915"/>
                </a:cubicBezTo>
                <a:lnTo>
                  <a:pt x="82447" y="322915"/>
                </a:lnTo>
                <a:lnTo>
                  <a:pt x="67010" y="338384"/>
                </a:lnTo>
                <a:cubicBezTo>
                  <a:pt x="63230" y="342148"/>
                  <a:pt x="59579" y="344444"/>
                  <a:pt x="53806" y="344444"/>
                </a:cubicBezTo>
                <a:lnTo>
                  <a:pt x="21513" y="344444"/>
                </a:lnTo>
                <a:cubicBezTo>
                  <a:pt x="9983" y="344444"/>
                  <a:pt x="0" y="334445"/>
                  <a:pt x="0" y="322915"/>
                </a:cubicBezTo>
                <a:lnTo>
                  <a:pt x="0" y="290638"/>
                </a:lnTo>
                <a:cubicBezTo>
                  <a:pt x="0" y="284865"/>
                  <a:pt x="2328" y="281261"/>
                  <a:pt x="6108" y="277482"/>
                </a:cubicBezTo>
                <a:lnTo>
                  <a:pt x="136859" y="146699"/>
                </a:lnTo>
                <a:cubicBezTo>
                  <a:pt x="132091" y="134563"/>
                  <a:pt x="129188" y="121470"/>
                  <a:pt x="129188" y="107644"/>
                </a:cubicBezTo>
                <a:cubicBezTo>
                  <a:pt x="129188" y="48193"/>
                  <a:pt x="177381" y="0"/>
                  <a:pt x="23681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5" name="稻壳儿春秋广告/盗版必究        原创来源：http://chn.docer.com/works?userid=199329941#!/work_time"/>
          <p:cNvSpPr/>
          <p:nvPr/>
        </p:nvSpPr>
        <p:spPr bwMode="auto">
          <a:xfrm>
            <a:off x="1657269" y="2314364"/>
            <a:ext cx="464557" cy="464557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6" name="稻壳儿春秋广告/盗版必究        原创来源：http://chn.docer.com/works?userid=199329941#!/work_time"/>
          <p:cNvSpPr/>
          <p:nvPr/>
        </p:nvSpPr>
        <p:spPr bwMode="auto">
          <a:xfrm>
            <a:off x="759829" y="2314364"/>
            <a:ext cx="405714" cy="464535"/>
          </a:xfrm>
          <a:custGeom>
            <a:avLst/>
            <a:gdLst>
              <a:gd name="connsiteX0" fmla="*/ 203263 w 300829"/>
              <a:gd name="connsiteY0" fmla="*/ 149416 h 344444"/>
              <a:gd name="connsiteX1" fmla="*/ 203263 w 300829"/>
              <a:gd name="connsiteY1" fmla="*/ 288989 h 344444"/>
              <a:gd name="connsiteX2" fmla="*/ 225071 w 300829"/>
              <a:gd name="connsiteY2" fmla="*/ 288989 h 344444"/>
              <a:gd name="connsiteX3" fmla="*/ 225071 w 300829"/>
              <a:gd name="connsiteY3" fmla="*/ 149416 h 344444"/>
              <a:gd name="connsiteX4" fmla="*/ 139515 w 300829"/>
              <a:gd name="connsiteY4" fmla="*/ 149416 h 344444"/>
              <a:gd name="connsiteX5" fmla="*/ 139515 w 300829"/>
              <a:gd name="connsiteY5" fmla="*/ 288989 h 344444"/>
              <a:gd name="connsiteX6" fmla="*/ 161324 w 300829"/>
              <a:gd name="connsiteY6" fmla="*/ 288989 h 344444"/>
              <a:gd name="connsiteX7" fmla="*/ 161324 w 300829"/>
              <a:gd name="connsiteY7" fmla="*/ 149416 h 344444"/>
              <a:gd name="connsiteX8" fmla="*/ 74649 w 300829"/>
              <a:gd name="connsiteY8" fmla="*/ 149416 h 344444"/>
              <a:gd name="connsiteX9" fmla="*/ 74649 w 300829"/>
              <a:gd name="connsiteY9" fmla="*/ 288989 h 344444"/>
              <a:gd name="connsiteX10" fmla="*/ 96458 w 300829"/>
              <a:gd name="connsiteY10" fmla="*/ 288989 h 344444"/>
              <a:gd name="connsiteX11" fmla="*/ 96458 w 300829"/>
              <a:gd name="connsiteY11" fmla="*/ 149416 h 344444"/>
              <a:gd name="connsiteX12" fmla="*/ 203263 w 300829"/>
              <a:gd name="connsiteY12" fmla="*/ 138679 h 344444"/>
              <a:gd name="connsiteX13" fmla="*/ 225071 w 300829"/>
              <a:gd name="connsiteY13" fmla="*/ 138679 h 344444"/>
              <a:gd name="connsiteX14" fmla="*/ 235977 w 300829"/>
              <a:gd name="connsiteY14" fmla="*/ 149416 h 344444"/>
              <a:gd name="connsiteX15" fmla="*/ 235977 w 300829"/>
              <a:gd name="connsiteY15" fmla="*/ 288989 h 344444"/>
              <a:gd name="connsiteX16" fmla="*/ 225071 w 300829"/>
              <a:gd name="connsiteY16" fmla="*/ 299725 h 344444"/>
              <a:gd name="connsiteX17" fmla="*/ 203263 w 300829"/>
              <a:gd name="connsiteY17" fmla="*/ 299725 h 344444"/>
              <a:gd name="connsiteX18" fmla="*/ 192361 w 300829"/>
              <a:gd name="connsiteY18" fmla="*/ 288989 h 344444"/>
              <a:gd name="connsiteX19" fmla="*/ 192361 w 300829"/>
              <a:gd name="connsiteY19" fmla="*/ 149416 h 344444"/>
              <a:gd name="connsiteX20" fmla="*/ 203263 w 300829"/>
              <a:gd name="connsiteY20" fmla="*/ 138679 h 344444"/>
              <a:gd name="connsiteX21" fmla="*/ 139515 w 300829"/>
              <a:gd name="connsiteY21" fmla="*/ 138679 h 344444"/>
              <a:gd name="connsiteX22" fmla="*/ 161324 w 300829"/>
              <a:gd name="connsiteY22" fmla="*/ 138679 h 344444"/>
              <a:gd name="connsiteX23" fmla="*/ 172230 w 300829"/>
              <a:gd name="connsiteY23" fmla="*/ 149416 h 344444"/>
              <a:gd name="connsiteX24" fmla="*/ 172230 w 300829"/>
              <a:gd name="connsiteY24" fmla="*/ 288989 h 344444"/>
              <a:gd name="connsiteX25" fmla="*/ 161324 w 300829"/>
              <a:gd name="connsiteY25" fmla="*/ 299725 h 344444"/>
              <a:gd name="connsiteX26" fmla="*/ 139515 w 300829"/>
              <a:gd name="connsiteY26" fmla="*/ 299725 h 344444"/>
              <a:gd name="connsiteX27" fmla="*/ 128613 w 300829"/>
              <a:gd name="connsiteY27" fmla="*/ 288989 h 344444"/>
              <a:gd name="connsiteX28" fmla="*/ 128613 w 300829"/>
              <a:gd name="connsiteY28" fmla="*/ 149416 h 344444"/>
              <a:gd name="connsiteX29" fmla="*/ 139515 w 300829"/>
              <a:gd name="connsiteY29" fmla="*/ 138679 h 344444"/>
              <a:gd name="connsiteX30" fmla="*/ 74649 w 300829"/>
              <a:gd name="connsiteY30" fmla="*/ 138679 h 344444"/>
              <a:gd name="connsiteX31" fmla="*/ 96458 w 300829"/>
              <a:gd name="connsiteY31" fmla="*/ 138679 h 344444"/>
              <a:gd name="connsiteX32" fmla="*/ 107364 w 300829"/>
              <a:gd name="connsiteY32" fmla="*/ 149416 h 344444"/>
              <a:gd name="connsiteX33" fmla="*/ 107364 w 300829"/>
              <a:gd name="connsiteY33" fmla="*/ 288989 h 344444"/>
              <a:gd name="connsiteX34" fmla="*/ 96458 w 300829"/>
              <a:gd name="connsiteY34" fmla="*/ 299725 h 344444"/>
              <a:gd name="connsiteX35" fmla="*/ 74649 w 300829"/>
              <a:gd name="connsiteY35" fmla="*/ 299725 h 344444"/>
              <a:gd name="connsiteX36" fmla="*/ 63747 w 300829"/>
              <a:gd name="connsiteY36" fmla="*/ 288989 h 344444"/>
              <a:gd name="connsiteX37" fmla="*/ 63747 w 300829"/>
              <a:gd name="connsiteY37" fmla="*/ 149416 h 344444"/>
              <a:gd name="connsiteX38" fmla="*/ 74649 w 300829"/>
              <a:gd name="connsiteY38" fmla="*/ 138679 h 344444"/>
              <a:gd name="connsiteX39" fmla="*/ 42967 w 300829"/>
              <a:gd name="connsiteY39" fmla="*/ 118408 h 344444"/>
              <a:gd name="connsiteX40" fmla="*/ 42967 w 300829"/>
              <a:gd name="connsiteY40" fmla="*/ 301403 h 344444"/>
              <a:gd name="connsiteX41" fmla="*/ 64458 w 300829"/>
              <a:gd name="connsiteY41" fmla="*/ 322915 h 344444"/>
              <a:gd name="connsiteX42" fmla="*/ 236371 w 300829"/>
              <a:gd name="connsiteY42" fmla="*/ 322915 h 344444"/>
              <a:gd name="connsiteX43" fmla="*/ 257862 w 300829"/>
              <a:gd name="connsiteY43" fmla="*/ 301403 h 344444"/>
              <a:gd name="connsiteX44" fmla="*/ 257862 w 300829"/>
              <a:gd name="connsiteY44" fmla="*/ 118408 h 344444"/>
              <a:gd name="connsiteX45" fmla="*/ 32229 w 300829"/>
              <a:gd name="connsiteY45" fmla="*/ 64586 h 344444"/>
              <a:gd name="connsiteX46" fmla="*/ 21477 w 300829"/>
              <a:gd name="connsiteY46" fmla="*/ 75350 h 344444"/>
              <a:gd name="connsiteX47" fmla="*/ 21477 w 300829"/>
              <a:gd name="connsiteY47" fmla="*/ 86115 h 344444"/>
              <a:gd name="connsiteX48" fmla="*/ 21477 w 300829"/>
              <a:gd name="connsiteY48" fmla="*/ 96879 h 344444"/>
              <a:gd name="connsiteX49" fmla="*/ 279352 w 300829"/>
              <a:gd name="connsiteY49" fmla="*/ 96879 h 344444"/>
              <a:gd name="connsiteX50" fmla="*/ 279352 w 300829"/>
              <a:gd name="connsiteY50" fmla="*/ 86115 h 344444"/>
              <a:gd name="connsiteX51" fmla="*/ 279352 w 300829"/>
              <a:gd name="connsiteY51" fmla="*/ 75350 h 344444"/>
              <a:gd name="connsiteX52" fmla="*/ 268600 w 300829"/>
              <a:gd name="connsiteY52" fmla="*/ 64586 h 344444"/>
              <a:gd name="connsiteX53" fmla="*/ 96687 w 300829"/>
              <a:gd name="connsiteY53" fmla="*/ 21529 h 344444"/>
              <a:gd name="connsiteX54" fmla="*/ 85949 w 300829"/>
              <a:gd name="connsiteY54" fmla="*/ 32293 h 344444"/>
              <a:gd name="connsiteX55" fmla="*/ 85949 w 300829"/>
              <a:gd name="connsiteY55" fmla="*/ 43057 h 344444"/>
              <a:gd name="connsiteX56" fmla="*/ 214880 w 300829"/>
              <a:gd name="connsiteY56" fmla="*/ 43057 h 344444"/>
              <a:gd name="connsiteX57" fmla="*/ 214880 w 300829"/>
              <a:gd name="connsiteY57" fmla="*/ 32293 h 344444"/>
              <a:gd name="connsiteX58" fmla="*/ 204142 w 300829"/>
              <a:gd name="connsiteY58" fmla="*/ 21529 h 344444"/>
              <a:gd name="connsiteX59" fmla="*/ 96687 w 300829"/>
              <a:gd name="connsiteY59" fmla="*/ 0 h 344444"/>
              <a:gd name="connsiteX60" fmla="*/ 204142 w 300829"/>
              <a:gd name="connsiteY60" fmla="*/ 0 h 344444"/>
              <a:gd name="connsiteX61" fmla="*/ 236371 w 300829"/>
              <a:gd name="connsiteY61" fmla="*/ 32293 h 344444"/>
              <a:gd name="connsiteX62" fmla="*/ 236371 w 300829"/>
              <a:gd name="connsiteY62" fmla="*/ 43057 h 344444"/>
              <a:gd name="connsiteX63" fmla="*/ 268600 w 300829"/>
              <a:gd name="connsiteY63" fmla="*/ 43057 h 344444"/>
              <a:gd name="connsiteX64" fmla="*/ 300634 w 300829"/>
              <a:gd name="connsiteY64" fmla="*/ 73373 h 344444"/>
              <a:gd name="connsiteX65" fmla="*/ 300829 w 300829"/>
              <a:gd name="connsiteY65" fmla="*/ 73373 h 344444"/>
              <a:gd name="connsiteX66" fmla="*/ 300829 w 300829"/>
              <a:gd name="connsiteY66" fmla="*/ 86115 h 344444"/>
              <a:gd name="connsiteX67" fmla="*/ 300829 w 300829"/>
              <a:gd name="connsiteY67" fmla="*/ 96879 h 344444"/>
              <a:gd name="connsiteX68" fmla="*/ 279352 w 300829"/>
              <a:gd name="connsiteY68" fmla="*/ 118408 h 344444"/>
              <a:gd name="connsiteX69" fmla="*/ 279352 w 300829"/>
              <a:gd name="connsiteY69" fmla="*/ 301403 h 344444"/>
              <a:gd name="connsiteX70" fmla="*/ 236371 w 300829"/>
              <a:gd name="connsiteY70" fmla="*/ 344444 h 344444"/>
              <a:gd name="connsiteX71" fmla="*/ 64458 w 300829"/>
              <a:gd name="connsiteY71" fmla="*/ 344444 h 344444"/>
              <a:gd name="connsiteX72" fmla="*/ 21477 w 300829"/>
              <a:gd name="connsiteY72" fmla="*/ 301403 h 344444"/>
              <a:gd name="connsiteX73" fmla="*/ 21477 w 300829"/>
              <a:gd name="connsiteY73" fmla="*/ 118408 h 344444"/>
              <a:gd name="connsiteX74" fmla="*/ 0 w 300829"/>
              <a:gd name="connsiteY74" fmla="*/ 96879 h 344444"/>
              <a:gd name="connsiteX75" fmla="*/ 0 w 300829"/>
              <a:gd name="connsiteY75" fmla="*/ 86115 h 344444"/>
              <a:gd name="connsiteX76" fmla="*/ 0 w 300829"/>
              <a:gd name="connsiteY76" fmla="*/ 73373 h 344444"/>
              <a:gd name="connsiteX77" fmla="*/ 195 w 300829"/>
              <a:gd name="connsiteY77" fmla="*/ 73373 h 344444"/>
              <a:gd name="connsiteX78" fmla="*/ 32229 w 300829"/>
              <a:gd name="connsiteY78" fmla="*/ 43057 h 344444"/>
              <a:gd name="connsiteX79" fmla="*/ 64458 w 300829"/>
              <a:gd name="connsiteY79" fmla="*/ 43057 h 344444"/>
              <a:gd name="connsiteX80" fmla="*/ 64458 w 300829"/>
              <a:gd name="connsiteY80" fmla="*/ 32293 h 344444"/>
              <a:gd name="connsiteX81" fmla="*/ 96687 w 300829"/>
              <a:gd name="connsiteY81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00829" h="344444">
                <a:moveTo>
                  <a:pt x="203263" y="149416"/>
                </a:moveTo>
                <a:cubicBezTo>
                  <a:pt x="203263" y="149416"/>
                  <a:pt x="203263" y="288989"/>
                  <a:pt x="203263" y="288989"/>
                </a:cubicBezTo>
                <a:lnTo>
                  <a:pt x="225071" y="288989"/>
                </a:lnTo>
                <a:lnTo>
                  <a:pt x="225071" y="149416"/>
                </a:lnTo>
                <a:close/>
                <a:moveTo>
                  <a:pt x="139515" y="149416"/>
                </a:moveTo>
                <a:cubicBezTo>
                  <a:pt x="139515" y="149416"/>
                  <a:pt x="139515" y="288989"/>
                  <a:pt x="139515" y="288989"/>
                </a:cubicBezTo>
                <a:lnTo>
                  <a:pt x="161324" y="288989"/>
                </a:lnTo>
                <a:lnTo>
                  <a:pt x="161324" y="149416"/>
                </a:lnTo>
                <a:close/>
                <a:moveTo>
                  <a:pt x="74649" y="149416"/>
                </a:moveTo>
                <a:cubicBezTo>
                  <a:pt x="74649" y="149416"/>
                  <a:pt x="74649" y="288989"/>
                  <a:pt x="74649" y="288989"/>
                </a:cubicBezTo>
                <a:lnTo>
                  <a:pt x="96458" y="288989"/>
                </a:lnTo>
                <a:lnTo>
                  <a:pt x="96458" y="149416"/>
                </a:lnTo>
                <a:close/>
                <a:moveTo>
                  <a:pt x="203263" y="138679"/>
                </a:moveTo>
                <a:lnTo>
                  <a:pt x="225071" y="138679"/>
                </a:lnTo>
                <a:cubicBezTo>
                  <a:pt x="231105" y="138679"/>
                  <a:pt x="235977" y="143481"/>
                  <a:pt x="235977" y="149416"/>
                </a:cubicBezTo>
                <a:lnTo>
                  <a:pt x="235977" y="288989"/>
                </a:lnTo>
                <a:cubicBezTo>
                  <a:pt x="235977" y="294924"/>
                  <a:pt x="231105" y="299725"/>
                  <a:pt x="225071" y="299725"/>
                </a:cubicBezTo>
                <a:lnTo>
                  <a:pt x="203263" y="299725"/>
                </a:lnTo>
                <a:cubicBezTo>
                  <a:pt x="197232" y="299725"/>
                  <a:pt x="192361" y="294924"/>
                  <a:pt x="192361" y="288989"/>
                </a:cubicBezTo>
                <a:lnTo>
                  <a:pt x="192361" y="149416"/>
                </a:lnTo>
                <a:cubicBezTo>
                  <a:pt x="192361" y="143481"/>
                  <a:pt x="197232" y="138679"/>
                  <a:pt x="203263" y="138679"/>
                </a:cubicBezTo>
                <a:close/>
                <a:moveTo>
                  <a:pt x="139515" y="138679"/>
                </a:moveTo>
                <a:lnTo>
                  <a:pt x="161324" y="138679"/>
                </a:lnTo>
                <a:cubicBezTo>
                  <a:pt x="167357" y="138679"/>
                  <a:pt x="172230" y="143481"/>
                  <a:pt x="172230" y="149416"/>
                </a:cubicBezTo>
                <a:lnTo>
                  <a:pt x="172230" y="288989"/>
                </a:lnTo>
                <a:cubicBezTo>
                  <a:pt x="172230" y="294924"/>
                  <a:pt x="167357" y="299725"/>
                  <a:pt x="161324" y="299725"/>
                </a:cubicBezTo>
                <a:lnTo>
                  <a:pt x="139515" y="299725"/>
                </a:lnTo>
                <a:cubicBezTo>
                  <a:pt x="133483" y="299725"/>
                  <a:pt x="128613" y="294924"/>
                  <a:pt x="128613" y="288989"/>
                </a:cubicBezTo>
                <a:lnTo>
                  <a:pt x="128613" y="149416"/>
                </a:lnTo>
                <a:cubicBezTo>
                  <a:pt x="128613" y="143481"/>
                  <a:pt x="133483" y="138679"/>
                  <a:pt x="139515" y="138679"/>
                </a:cubicBezTo>
                <a:close/>
                <a:moveTo>
                  <a:pt x="74649" y="138679"/>
                </a:moveTo>
                <a:lnTo>
                  <a:pt x="96458" y="138679"/>
                </a:lnTo>
                <a:cubicBezTo>
                  <a:pt x="102491" y="138679"/>
                  <a:pt x="107364" y="143481"/>
                  <a:pt x="107364" y="149416"/>
                </a:cubicBezTo>
                <a:lnTo>
                  <a:pt x="107364" y="288989"/>
                </a:lnTo>
                <a:cubicBezTo>
                  <a:pt x="107364" y="294924"/>
                  <a:pt x="102491" y="299725"/>
                  <a:pt x="96458" y="299725"/>
                </a:cubicBezTo>
                <a:lnTo>
                  <a:pt x="74649" y="299725"/>
                </a:lnTo>
                <a:cubicBezTo>
                  <a:pt x="68617" y="299725"/>
                  <a:pt x="63747" y="294924"/>
                  <a:pt x="63747" y="288989"/>
                </a:cubicBezTo>
                <a:lnTo>
                  <a:pt x="63747" y="149416"/>
                </a:lnTo>
                <a:cubicBezTo>
                  <a:pt x="63747" y="143481"/>
                  <a:pt x="68617" y="138679"/>
                  <a:pt x="74649" y="138679"/>
                </a:cubicBezTo>
                <a:close/>
                <a:moveTo>
                  <a:pt x="42967" y="118408"/>
                </a:moveTo>
                <a:lnTo>
                  <a:pt x="42967" y="301403"/>
                </a:lnTo>
                <a:cubicBezTo>
                  <a:pt x="42967" y="313267"/>
                  <a:pt x="52606" y="322915"/>
                  <a:pt x="64458" y="322915"/>
                </a:cubicBezTo>
                <a:lnTo>
                  <a:pt x="236371" y="322915"/>
                </a:lnTo>
                <a:cubicBezTo>
                  <a:pt x="248223" y="322915"/>
                  <a:pt x="257862" y="313267"/>
                  <a:pt x="257862" y="301403"/>
                </a:cubicBezTo>
                <a:cubicBezTo>
                  <a:pt x="257862" y="301403"/>
                  <a:pt x="257862" y="118408"/>
                  <a:pt x="257862" y="118408"/>
                </a:cubicBezTo>
                <a:close/>
                <a:moveTo>
                  <a:pt x="32229" y="64586"/>
                </a:moveTo>
                <a:cubicBezTo>
                  <a:pt x="26282" y="64586"/>
                  <a:pt x="21477" y="69402"/>
                  <a:pt x="21477" y="75350"/>
                </a:cubicBezTo>
                <a:lnTo>
                  <a:pt x="21477" y="86115"/>
                </a:lnTo>
                <a:lnTo>
                  <a:pt x="21477" y="96879"/>
                </a:lnTo>
                <a:lnTo>
                  <a:pt x="279352" y="96879"/>
                </a:lnTo>
                <a:lnTo>
                  <a:pt x="279352" y="86115"/>
                </a:lnTo>
                <a:cubicBezTo>
                  <a:pt x="279352" y="86115"/>
                  <a:pt x="279352" y="75350"/>
                  <a:pt x="279352" y="75350"/>
                </a:cubicBezTo>
                <a:cubicBezTo>
                  <a:pt x="279352" y="69402"/>
                  <a:pt x="274547" y="64586"/>
                  <a:pt x="268600" y="64586"/>
                </a:cubicBezTo>
                <a:close/>
                <a:moveTo>
                  <a:pt x="96687" y="21529"/>
                </a:moveTo>
                <a:cubicBezTo>
                  <a:pt x="90754" y="21529"/>
                  <a:pt x="85949" y="26345"/>
                  <a:pt x="85949" y="32293"/>
                </a:cubicBezTo>
                <a:cubicBezTo>
                  <a:pt x="85949" y="32293"/>
                  <a:pt x="85949" y="43057"/>
                  <a:pt x="85949" y="43057"/>
                </a:cubicBezTo>
                <a:lnTo>
                  <a:pt x="214880" y="43057"/>
                </a:lnTo>
                <a:lnTo>
                  <a:pt x="214880" y="32293"/>
                </a:lnTo>
                <a:cubicBezTo>
                  <a:pt x="214880" y="26345"/>
                  <a:pt x="210075" y="21529"/>
                  <a:pt x="204142" y="21529"/>
                </a:cubicBezTo>
                <a:close/>
                <a:moveTo>
                  <a:pt x="96687" y="0"/>
                </a:moveTo>
                <a:lnTo>
                  <a:pt x="204142" y="0"/>
                </a:lnTo>
                <a:cubicBezTo>
                  <a:pt x="221941" y="0"/>
                  <a:pt x="236371" y="14448"/>
                  <a:pt x="236371" y="32293"/>
                </a:cubicBezTo>
                <a:lnTo>
                  <a:pt x="236371" y="43057"/>
                </a:lnTo>
                <a:lnTo>
                  <a:pt x="268600" y="43057"/>
                </a:lnTo>
                <a:cubicBezTo>
                  <a:pt x="285745" y="43057"/>
                  <a:pt x="299604" y="56469"/>
                  <a:pt x="300634" y="73373"/>
                </a:cubicBezTo>
                <a:cubicBezTo>
                  <a:pt x="300634" y="73373"/>
                  <a:pt x="300829" y="73373"/>
                  <a:pt x="300829" y="73373"/>
                </a:cubicBezTo>
                <a:lnTo>
                  <a:pt x="300829" y="86115"/>
                </a:lnTo>
                <a:lnTo>
                  <a:pt x="300829" y="96879"/>
                </a:lnTo>
                <a:cubicBezTo>
                  <a:pt x="300829" y="108760"/>
                  <a:pt x="291205" y="118408"/>
                  <a:pt x="279352" y="118408"/>
                </a:cubicBezTo>
                <a:lnTo>
                  <a:pt x="279352" y="301403"/>
                </a:lnTo>
                <a:cubicBezTo>
                  <a:pt x="279352" y="325180"/>
                  <a:pt x="260104" y="344444"/>
                  <a:pt x="236371" y="344444"/>
                </a:cubicBezTo>
                <a:lnTo>
                  <a:pt x="64458" y="344444"/>
                </a:lnTo>
                <a:cubicBezTo>
                  <a:pt x="40725" y="344444"/>
                  <a:pt x="21477" y="325180"/>
                  <a:pt x="21477" y="301403"/>
                </a:cubicBezTo>
                <a:lnTo>
                  <a:pt x="21477" y="118408"/>
                </a:lnTo>
                <a:cubicBezTo>
                  <a:pt x="9624" y="118408"/>
                  <a:pt x="0" y="108760"/>
                  <a:pt x="0" y="96879"/>
                </a:cubicBezTo>
                <a:lnTo>
                  <a:pt x="0" y="86115"/>
                </a:lnTo>
                <a:lnTo>
                  <a:pt x="0" y="73373"/>
                </a:lnTo>
                <a:lnTo>
                  <a:pt x="195" y="73373"/>
                </a:lnTo>
                <a:cubicBezTo>
                  <a:pt x="1226" y="56469"/>
                  <a:pt x="15084" y="43057"/>
                  <a:pt x="32229" y="43057"/>
                </a:cubicBezTo>
                <a:lnTo>
                  <a:pt x="64458" y="43057"/>
                </a:lnTo>
                <a:lnTo>
                  <a:pt x="64458" y="32293"/>
                </a:lnTo>
                <a:cubicBezTo>
                  <a:pt x="64458" y="14448"/>
                  <a:pt x="78888" y="0"/>
                  <a:pt x="966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7" name="稻壳儿春秋广告/盗版必究        原创来源：http://chn.docer.com/works?userid=199329941#!/work_time"/>
          <p:cNvSpPr/>
          <p:nvPr/>
        </p:nvSpPr>
        <p:spPr bwMode="auto">
          <a:xfrm>
            <a:off x="5369204" y="1457648"/>
            <a:ext cx="464557" cy="3197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681"/>
                </a:moveTo>
                <a:lnTo>
                  <a:pt x="19651" y="18681"/>
                </a:lnTo>
                <a:lnTo>
                  <a:pt x="19575" y="18681"/>
                </a:lnTo>
                <a:lnTo>
                  <a:pt x="16874" y="14754"/>
                </a:lnTo>
                <a:lnTo>
                  <a:pt x="16874" y="14727"/>
                </a:lnTo>
                <a:lnTo>
                  <a:pt x="16199" y="13745"/>
                </a:lnTo>
                <a:lnTo>
                  <a:pt x="16199" y="7854"/>
                </a:lnTo>
                <a:lnTo>
                  <a:pt x="19575" y="2945"/>
                </a:lnTo>
                <a:lnTo>
                  <a:pt x="19651" y="2945"/>
                </a:lnTo>
                <a:lnTo>
                  <a:pt x="20249" y="2945"/>
                </a:lnTo>
                <a:cubicBezTo>
                  <a:pt x="20249" y="2945"/>
                  <a:pt x="20249" y="18681"/>
                  <a:pt x="20249" y="18681"/>
                </a:cubicBezTo>
                <a:close/>
                <a:moveTo>
                  <a:pt x="2024" y="19636"/>
                </a:moveTo>
                <a:cubicBezTo>
                  <a:pt x="1651" y="19636"/>
                  <a:pt x="1349" y="19195"/>
                  <a:pt x="1349" y="18654"/>
                </a:cubicBezTo>
                <a:lnTo>
                  <a:pt x="1349" y="2945"/>
                </a:lnTo>
                <a:cubicBezTo>
                  <a:pt x="1349" y="2402"/>
                  <a:pt x="1651" y="1963"/>
                  <a:pt x="2024" y="1963"/>
                </a:cubicBezTo>
                <a:lnTo>
                  <a:pt x="14849" y="1963"/>
                </a:lnTo>
                <a:cubicBezTo>
                  <a:pt x="15221" y="1963"/>
                  <a:pt x="15524" y="2403"/>
                  <a:pt x="15524" y="2945"/>
                </a:cubicBezTo>
                <a:lnTo>
                  <a:pt x="15524" y="18654"/>
                </a:lnTo>
                <a:cubicBezTo>
                  <a:pt x="15524" y="19195"/>
                  <a:pt x="15221" y="19636"/>
                  <a:pt x="14849" y="19636"/>
                </a:cubicBezTo>
                <a:cubicBezTo>
                  <a:pt x="14849" y="19636"/>
                  <a:pt x="2024" y="19636"/>
                  <a:pt x="2024" y="19636"/>
                </a:cubicBezTo>
                <a:close/>
                <a:moveTo>
                  <a:pt x="20249" y="981"/>
                </a:moveTo>
                <a:lnTo>
                  <a:pt x="19651" y="981"/>
                </a:lnTo>
                <a:cubicBezTo>
                  <a:pt x="19296" y="981"/>
                  <a:pt x="18956" y="1185"/>
                  <a:pt x="18703" y="1547"/>
                </a:cubicBezTo>
                <a:lnTo>
                  <a:pt x="16874" y="4170"/>
                </a:lnTo>
                <a:lnTo>
                  <a:pt x="16874" y="2945"/>
                </a:lnTo>
                <a:cubicBezTo>
                  <a:pt x="16874" y="1317"/>
                  <a:pt x="15967" y="0"/>
                  <a:pt x="14849" y="0"/>
                </a:cubicBezTo>
                <a:lnTo>
                  <a:pt x="2024" y="0"/>
                </a:lnTo>
                <a:cubicBezTo>
                  <a:pt x="908" y="0"/>
                  <a:pt x="0" y="1320"/>
                  <a:pt x="0" y="2945"/>
                </a:cubicBezTo>
                <a:lnTo>
                  <a:pt x="0" y="9789"/>
                </a:lnTo>
                <a:lnTo>
                  <a:pt x="0" y="18654"/>
                </a:lnTo>
                <a:cubicBezTo>
                  <a:pt x="0" y="20281"/>
                  <a:pt x="905" y="21599"/>
                  <a:pt x="2024" y="21599"/>
                </a:cubicBezTo>
                <a:lnTo>
                  <a:pt x="14849" y="21599"/>
                </a:lnTo>
                <a:cubicBezTo>
                  <a:pt x="15967" y="21599"/>
                  <a:pt x="16874" y="20281"/>
                  <a:pt x="16874" y="18654"/>
                </a:cubicBezTo>
                <a:lnTo>
                  <a:pt x="16874" y="17456"/>
                </a:lnTo>
                <a:lnTo>
                  <a:pt x="18703" y="20079"/>
                </a:lnTo>
                <a:cubicBezTo>
                  <a:pt x="18956" y="20442"/>
                  <a:pt x="19296" y="20645"/>
                  <a:pt x="19651" y="20645"/>
                </a:cubicBezTo>
                <a:lnTo>
                  <a:pt x="20249" y="20645"/>
                </a:lnTo>
                <a:cubicBezTo>
                  <a:pt x="20994" y="20645"/>
                  <a:pt x="21600" y="19765"/>
                  <a:pt x="21600" y="18681"/>
                </a:cubicBezTo>
                <a:lnTo>
                  <a:pt x="21600" y="2945"/>
                </a:lnTo>
                <a:cubicBezTo>
                  <a:pt x="21600" y="1860"/>
                  <a:pt x="20994" y="981"/>
                  <a:pt x="20249" y="981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8" name="稻壳儿春秋广告/盗版必究        原创来源：http://chn.docer.com/works?userid=199329941#!/work_time"/>
          <p:cNvSpPr/>
          <p:nvPr/>
        </p:nvSpPr>
        <p:spPr bwMode="auto">
          <a:xfrm>
            <a:off x="4441586" y="1385250"/>
            <a:ext cx="463052" cy="464535"/>
          </a:xfrm>
          <a:custGeom>
            <a:avLst/>
            <a:gdLst>
              <a:gd name="connsiteX0" fmla="*/ 58293 w 343344"/>
              <a:gd name="connsiteY0" fmla="*/ 195274 h 344444"/>
              <a:gd name="connsiteX1" fmla="*/ 58066 w 343344"/>
              <a:gd name="connsiteY1" fmla="*/ 195609 h 344444"/>
              <a:gd name="connsiteX2" fmla="*/ 24601 w 343344"/>
              <a:gd name="connsiteY2" fmla="*/ 229209 h 344444"/>
              <a:gd name="connsiteX3" fmla="*/ 21450 w 343344"/>
              <a:gd name="connsiteY3" fmla="*/ 236816 h 344444"/>
              <a:gd name="connsiteX4" fmla="*/ 24601 w 343344"/>
              <a:gd name="connsiteY4" fmla="*/ 244423 h 344444"/>
              <a:gd name="connsiteX5" fmla="*/ 99707 w 343344"/>
              <a:gd name="connsiteY5" fmla="*/ 319774 h 344444"/>
              <a:gd name="connsiteX6" fmla="*/ 107302 w 343344"/>
              <a:gd name="connsiteY6" fmla="*/ 322915 h 344444"/>
              <a:gd name="connsiteX7" fmla="*/ 114881 w 343344"/>
              <a:gd name="connsiteY7" fmla="*/ 319774 h 344444"/>
              <a:gd name="connsiteX8" fmla="*/ 148378 w 343344"/>
              <a:gd name="connsiteY8" fmla="*/ 286173 h 344444"/>
              <a:gd name="connsiteX9" fmla="*/ 148701 w 343344"/>
              <a:gd name="connsiteY9" fmla="*/ 285966 h 344444"/>
              <a:gd name="connsiteX10" fmla="*/ 64368 w 343344"/>
              <a:gd name="connsiteY10" fmla="*/ 50712 h 344444"/>
              <a:gd name="connsiteX11" fmla="*/ 64352 w 343344"/>
              <a:gd name="connsiteY11" fmla="*/ 180379 h 344444"/>
              <a:gd name="connsiteX12" fmla="*/ 63399 w 343344"/>
              <a:gd name="connsiteY12" fmla="*/ 185179 h 344444"/>
              <a:gd name="connsiteX13" fmla="*/ 158752 w 343344"/>
              <a:gd name="connsiteY13" fmla="*/ 280815 h 344444"/>
              <a:gd name="connsiteX14" fmla="*/ 163551 w 343344"/>
              <a:gd name="connsiteY14" fmla="*/ 279858 h 344444"/>
              <a:gd name="connsiteX15" fmla="*/ 292789 w 343344"/>
              <a:gd name="connsiteY15" fmla="*/ 279858 h 344444"/>
              <a:gd name="connsiteX16" fmla="*/ 187680 w 343344"/>
              <a:gd name="connsiteY16" fmla="*/ 42498 h 344444"/>
              <a:gd name="connsiteX17" fmla="*/ 187952 w 343344"/>
              <a:gd name="connsiteY17" fmla="*/ 42561 h 344444"/>
              <a:gd name="connsiteX18" fmla="*/ 295234 w 343344"/>
              <a:gd name="connsiteY18" fmla="*/ 151053 h 344444"/>
              <a:gd name="connsiteX19" fmla="*/ 295255 w 343344"/>
              <a:gd name="connsiteY19" fmla="*/ 151138 h 344444"/>
              <a:gd name="connsiteX20" fmla="*/ 289879 w 343344"/>
              <a:gd name="connsiteY20" fmla="*/ 156572 h 344444"/>
              <a:gd name="connsiteX21" fmla="*/ 284498 w 343344"/>
              <a:gd name="connsiteY21" fmla="*/ 151180 h 344444"/>
              <a:gd name="connsiteX22" fmla="*/ 284477 w 343344"/>
              <a:gd name="connsiteY22" fmla="*/ 151180 h 344444"/>
              <a:gd name="connsiteX23" fmla="*/ 187659 w 343344"/>
              <a:gd name="connsiteY23" fmla="*/ 53404 h 344444"/>
              <a:gd name="connsiteX24" fmla="*/ 187659 w 343344"/>
              <a:gd name="connsiteY24" fmla="*/ 53361 h 344444"/>
              <a:gd name="connsiteX25" fmla="*/ 182304 w 343344"/>
              <a:gd name="connsiteY25" fmla="*/ 47927 h 344444"/>
              <a:gd name="connsiteX26" fmla="*/ 187680 w 343344"/>
              <a:gd name="connsiteY26" fmla="*/ 42498 h 344444"/>
              <a:gd name="connsiteX27" fmla="*/ 75098 w 343344"/>
              <a:gd name="connsiteY27" fmla="*/ 21529 h 344444"/>
              <a:gd name="connsiteX28" fmla="*/ 70993 w 343344"/>
              <a:gd name="connsiteY28" fmla="*/ 22342 h 344444"/>
              <a:gd name="connsiteX29" fmla="*/ 64368 w 343344"/>
              <a:gd name="connsiteY29" fmla="*/ 32293 h 344444"/>
              <a:gd name="connsiteX30" fmla="*/ 64368 w 343344"/>
              <a:gd name="connsiteY30" fmla="*/ 35499 h 344444"/>
              <a:gd name="connsiteX31" fmla="*/ 307962 w 343344"/>
              <a:gd name="connsiteY31" fmla="*/ 279858 h 344444"/>
              <a:gd name="connsiteX32" fmla="*/ 311146 w 343344"/>
              <a:gd name="connsiteY32" fmla="*/ 279858 h 344444"/>
              <a:gd name="connsiteX33" fmla="*/ 321051 w 343344"/>
              <a:gd name="connsiteY33" fmla="*/ 273224 h 344444"/>
              <a:gd name="connsiteX34" fmla="*/ 318724 w 343344"/>
              <a:gd name="connsiteY34" fmla="*/ 261487 h 344444"/>
              <a:gd name="connsiteX35" fmla="*/ 82676 w 343344"/>
              <a:gd name="connsiteY35" fmla="*/ 24670 h 344444"/>
              <a:gd name="connsiteX36" fmla="*/ 75098 w 343344"/>
              <a:gd name="connsiteY36" fmla="*/ 21529 h 344444"/>
              <a:gd name="connsiteX37" fmla="*/ 193041 w 343344"/>
              <a:gd name="connsiteY37" fmla="*/ 0 h 344444"/>
              <a:gd name="connsiteX38" fmla="*/ 193309 w 343344"/>
              <a:gd name="connsiteY38" fmla="*/ 60 h 344444"/>
              <a:gd name="connsiteX39" fmla="*/ 343328 w 343344"/>
              <a:gd name="connsiteY39" fmla="*/ 150220 h 344444"/>
              <a:gd name="connsiteX40" fmla="*/ 343343 w 343344"/>
              <a:gd name="connsiteY40" fmla="*/ 150310 h 344444"/>
              <a:gd name="connsiteX41" fmla="*/ 332614 w 343344"/>
              <a:gd name="connsiteY41" fmla="*/ 161046 h 344444"/>
              <a:gd name="connsiteX42" fmla="*/ 321877 w 343344"/>
              <a:gd name="connsiteY42" fmla="*/ 150347 h 344444"/>
              <a:gd name="connsiteX43" fmla="*/ 321855 w 343344"/>
              <a:gd name="connsiteY43" fmla="*/ 150347 h 344444"/>
              <a:gd name="connsiteX44" fmla="*/ 193018 w 343344"/>
              <a:gd name="connsiteY44" fmla="*/ 21510 h 344444"/>
              <a:gd name="connsiteX45" fmla="*/ 193018 w 343344"/>
              <a:gd name="connsiteY45" fmla="*/ 21473 h 344444"/>
              <a:gd name="connsiteX46" fmla="*/ 182304 w 343344"/>
              <a:gd name="connsiteY46" fmla="*/ 10736 h 344444"/>
              <a:gd name="connsiteX47" fmla="*/ 193041 w 343344"/>
              <a:gd name="connsiteY47" fmla="*/ 0 h 344444"/>
              <a:gd name="connsiteX48" fmla="*/ 75098 w 343344"/>
              <a:gd name="connsiteY48" fmla="*/ 0 h 344444"/>
              <a:gd name="connsiteX49" fmla="*/ 97865 w 343344"/>
              <a:gd name="connsiteY49" fmla="*/ 9457 h 344444"/>
              <a:gd name="connsiteX50" fmla="*/ 333897 w 343344"/>
              <a:gd name="connsiteY50" fmla="*/ 246273 h 344444"/>
              <a:gd name="connsiteX51" fmla="*/ 340878 w 343344"/>
              <a:gd name="connsiteY51" fmla="*/ 281469 h 344444"/>
              <a:gd name="connsiteX52" fmla="*/ 311146 w 343344"/>
              <a:gd name="connsiteY52" fmla="*/ 301403 h 344444"/>
              <a:gd name="connsiteX53" fmla="*/ 163551 w 343344"/>
              <a:gd name="connsiteY53" fmla="*/ 301403 h 344444"/>
              <a:gd name="connsiteX54" fmla="*/ 130054 w 343344"/>
              <a:gd name="connsiteY54" fmla="*/ 334987 h 344444"/>
              <a:gd name="connsiteX55" fmla="*/ 107302 w 343344"/>
              <a:gd name="connsiteY55" fmla="*/ 344444 h 344444"/>
              <a:gd name="connsiteX56" fmla="*/ 84534 w 343344"/>
              <a:gd name="connsiteY56" fmla="*/ 334987 h 344444"/>
              <a:gd name="connsiteX57" fmla="*/ 9428 w 343344"/>
              <a:gd name="connsiteY57" fmla="*/ 259637 h 344444"/>
              <a:gd name="connsiteX58" fmla="*/ 9428 w 343344"/>
              <a:gd name="connsiteY58" fmla="*/ 213980 h 344444"/>
              <a:gd name="connsiteX59" fmla="*/ 42893 w 343344"/>
              <a:gd name="connsiteY59" fmla="*/ 180379 h 344444"/>
              <a:gd name="connsiteX60" fmla="*/ 42909 w 343344"/>
              <a:gd name="connsiteY60" fmla="*/ 32293 h 344444"/>
              <a:gd name="connsiteX61" fmla="*/ 62785 w 343344"/>
              <a:gd name="connsiteY61" fmla="*/ 2456 h 344444"/>
              <a:gd name="connsiteX62" fmla="*/ 75098 w 343344"/>
              <a:gd name="connsiteY62" fmla="*/ 0 h 3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43344" h="344444">
                <a:moveTo>
                  <a:pt x="58293" y="195274"/>
                </a:moveTo>
                <a:cubicBezTo>
                  <a:pt x="58196" y="195369"/>
                  <a:pt x="58163" y="195513"/>
                  <a:pt x="58066" y="195609"/>
                </a:cubicBezTo>
                <a:lnTo>
                  <a:pt x="24601" y="229209"/>
                </a:lnTo>
                <a:cubicBezTo>
                  <a:pt x="21854" y="231936"/>
                  <a:pt x="21450" y="235142"/>
                  <a:pt x="21450" y="236816"/>
                </a:cubicBezTo>
                <a:cubicBezTo>
                  <a:pt x="21450" y="238459"/>
                  <a:pt x="21854" y="241664"/>
                  <a:pt x="24601" y="244423"/>
                </a:cubicBezTo>
                <a:lnTo>
                  <a:pt x="99707" y="319774"/>
                </a:lnTo>
                <a:cubicBezTo>
                  <a:pt x="102438" y="322517"/>
                  <a:pt x="105638" y="322915"/>
                  <a:pt x="107302" y="322915"/>
                </a:cubicBezTo>
                <a:cubicBezTo>
                  <a:pt x="108950" y="322915"/>
                  <a:pt x="112134" y="322517"/>
                  <a:pt x="114881" y="319774"/>
                </a:cubicBezTo>
                <a:lnTo>
                  <a:pt x="148378" y="286173"/>
                </a:lnTo>
                <a:cubicBezTo>
                  <a:pt x="148459" y="286077"/>
                  <a:pt x="148604" y="286045"/>
                  <a:pt x="148701" y="285966"/>
                </a:cubicBezTo>
                <a:close/>
                <a:moveTo>
                  <a:pt x="64368" y="50712"/>
                </a:moveTo>
                <a:lnTo>
                  <a:pt x="64352" y="180379"/>
                </a:lnTo>
                <a:cubicBezTo>
                  <a:pt x="64352" y="182038"/>
                  <a:pt x="63770" y="183584"/>
                  <a:pt x="63399" y="185179"/>
                </a:cubicBezTo>
                <a:lnTo>
                  <a:pt x="158752" y="280815"/>
                </a:lnTo>
                <a:cubicBezTo>
                  <a:pt x="160335" y="280448"/>
                  <a:pt x="161870" y="279858"/>
                  <a:pt x="163551" y="279858"/>
                </a:cubicBezTo>
                <a:cubicBezTo>
                  <a:pt x="163551" y="279858"/>
                  <a:pt x="292789" y="279858"/>
                  <a:pt x="292789" y="279858"/>
                </a:cubicBezTo>
                <a:close/>
                <a:moveTo>
                  <a:pt x="187680" y="42498"/>
                </a:moveTo>
                <a:cubicBezTo>
                  <a:pt x="187785" y="42498"/>
                  <a:pt x="187868" y="42551"/>
                  <a:pt x="187952" y="42561"/>
                </a:cubicBezTo>
                <a:cubicBezTo>
                  <a:pt x="247207" y="42715"/>
                  <a:pt x="295171" y="91196"/>
                  <a:pt x="295234" y="151053"/>
                </a:cubicBezTo>
                <a:cubicBezTo>
                  <a:pt x="295234" y="151085"/>
                  <a:pt x="295255" y="151106"/>
                  <a:pt x="295255" y="151138"/>
                </a:cubicBezTo>
                <a:cubicBezTo>
                  <a:pt x="295255" y="154132"/>
                  <a:pt x="292839" y="156572"/>
                  <a:pt x="289879" y="156572"/>
                </a:cubicBezTo>
                <a:cubicBezTo>
                  <a:pt x="286914" y="156572"/>
                  <a:pt x="284519" y="154153"/>
                  <a:pt x="284498" y="151180"/>
                </a:cubicBezTo>
                <a:lnTo>
                  <a:pt x="284477" y="151180"/>
                </a:lnTo>
                <a:cubicBezTo>
                  <a:pt x="284477" y="97264"/>
                  <a:pt x="241047" y="53404"/>
                  <a:pt x="187659" y="53404"/>
                </a:cubicBezTo>
                <a:lnTo>
                  <a:pt x="187659" y="53361"/>
                </a:lnTo>
                <a:cubicBezTo>
                  <a:pt x="184699" y="53351"/>
                  <a:pt x="182304" y="50916"/>
                  <a:pt x="182304" y="47927"/>
                </a:cubicBezTo>
                <a:cubicBezTo>
                  <a:pt x="182304" y="44933"/>
                  <a:pt x="184699" y="42498"/>
                  <a:pt x="187680" y="42498"/>
                </a:cubicBezTo>
                <a:close/>
                <a:moveTo>
                  <a:pt x="75098" y="21529"/>
                </a:moveTo>
                <a:cubicBezTo>
                  <a:pt x="73692" y="21529"/>
                  <a:pt x="72318" y="21800"/>
                  <a:pt x="70993" y="22342"/>
                </a:cubicBezTo>
                <a:cubicBezTo>
                  <a:pt x="66970" y="24017"/>
                  <a:pt x="64368" y="27908"/>
                  <a:pt x="64368" y="32293"/>
                </a:cubicBezTo>
                <a:lnTo>
                  <a:pt x="64368" y="35499"/>
                </a:lnTo>
                <a:lnTo>
                  <a:pt x="307962" y="279858"/>
                </a:lnTo>
                <a:lnTo>
                  <a:pt x="311146" y="279858"/>
                </a:lnTo>
                <a:cubicBezTo>
                  <a:pt x="315509" y="279858"/>
                  <a:pt x="319403" y="277258"/>
                  <a:pt x="321051" y="273224"/>
                </a:cubicBezTo>
                <a:cubicBezTo>
                  <a:pt x="322732" y="269189"/>
                  <a:pt x="321811" y="264580"/>
                  <a:pt x="318724" y="261487"/>
                </a:cubicBezTo>
                <a:lnTo>
                  <a:pt x="82676" y="24670"/>
                </a:lnTo>
                <a:cubicBezTo>
                  <a:pt x="80656" y="22645"/>
                  <a:pt x="77958" y="21529"/>
                  <a:pt x="75098" y="21529"/>
                </a:cubicBezTo>
                <a:close/>
                <a:moveTo>
                  <a:pt x="193041" y="0"/>
                </a:moveTo>
                <a:cubicBezTo>
                  <a:pt x="193145" y="0"/>
                  <a:pt x="193227" y="52"/>
                  <a:pt x="193309" y="60"/>
                </a:cubicBezTo>
                <a:cubicBezTo>
                  <a:pt x="276158" y="209"/>
                  <a:pt x="343261" y="67356"/>
                  <a:pt x="343328" y="150220"/>
                </a:cubicBezTo>
                <a:cubicBezTo>
                  <a:pt x="343328" y="150250"/>
                  <a:pt x="343343" y="150272"/>
                  <a:pt x="343343" y="150310"/>
                </a:cubicBezTo>
                <a:cubicBezTo>
                  <a:pt x="343343" y="156245"/>
                  <a:pt x="338541" y="161046"/>
                  <a:pt x="332614" y="161046"/>
                </a:cubicBezTo>
                <a:cubicBezTo>
                  <a:pt x="326694" y="161046"/>
                  <a:pt x="321892" y="156267"/>
                  <a:pt x="321877" y="150347"/>
                </a:cubicBezTo>
                <a:lnTo>
                  <a:pt x="321855" y="150347"/>
                </a:lnTo>
                <a:cubicBezTo>
                  <a:pt x="321855" y="79308"/>
                  <a:pt x="264057" y="21510"/>
                  <a:pt x="193018" y="21510"/>
                </a:cubicBezTo>
                <a:lnTo>
                  <a:pt x="193018" y="21473"/>
                </a:lnTo>
                <a:cubicBezTo>
                  <a:pt x="187106" y="21458"/>
                  <a:pt x="182304" y="16656"/>
                  <a:pt x="182304" y="10736"/>
                </a:cubicBezTo>
                <a:cubicBezTo>
                  <a:pt x="182304" y="4802"/>
                  <a:pt x="187106" y="0"/>
                  <a:pt x="193041" y="0"/>
                </a:cubicBezTo>
                <a:close/>
                <a:moveTo>
                  <a:pt x="75098" y="0"/>
                </a:moveTo>
                <a:cubicBezTo>
                  <a:pt x="83468" y="0"/>
                  <a:pt x="91709" y="3269"/>
                  <a:pt x="97865" y="9457"/>
                </a:cubicBezTo>
                <a:cubicBezTo>
                  <a:pt x="97865" y="9457"/>
                  <a:pt x="333897" y="246273"/>
                  <a:pt x="333897" y="246273"/>
                </a:cubicBezTo>
                <a:cubicBezTo>
                  <a:pt x="343124" y="255506"/>
                  <a:pt x="345887" y="269397"/>
                  <a:pt x="340878" y="281469"/>
                </a:cubicBezTo>
                <a:cubicBezTo>
                  <a:pt x="335917" y="293541"/>
                  <a:pt x="324186" y="301403"/>
                  <a:pt x="311146" y="301403"/>
                </a:cubicBezTo>
                <a:lnTo>
                  <a:pt x="163551" y="301403"/>
                </a:lnTo>
                <a:lnTo>
                  <a:pt x="130054" y="334987"/>
                </a:lnTo>
                <a:cubicBezTo>
                  <a:pt x="123768" y="341303"/>
                  <a:pt x="115543" y="344444"/>
                  <a:pt x="107302" y="344444"/>
                </a:cubicBezTo>
                <a:cubicBezTo>
                  <a:pt x="99077" y="344444"/>
                  <a:pt x="90820" y="341303"/>
                  <a:pt x="84534" y="334987"/>
                </a:cubicBezTo>
                <a:lnTo>
                  <a:pt x="9428" y="259637"/>
                </a:lnTo>
                <a:cubicBezTo>
                  <a:pt x="-3143" y="247038"/>
                  <a:pt x="-3143" y="226578"/>
                  <a:pt x="9428" y="213980"/>
                </a:cubicBezTo>
                <a:lnTo>
                  <a:pt x="42893" y="180379"/>
                </a:lnTo>
                <a:lnTo>
                  <a:pt x="42909" y="32293"/>
                </a:lnTo>
                <a:cubicBezTo>
                  <a:pt x="42909" y="19216"/>
                  <a:pt x="50763" y="7447"/>
                  <a:pt x="62785" y="2456"/>
                </a:cubicBezTo>
                <a:cubicBezTo>
                  <a:pt x="66776" y="781"/>
                  <a:pt x="70945" y="0"/>
                  <a:pt x="750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9" name="稻壳儿春秋广告/盗版必究        原创来源：http://chn.docer.com/works?userid=199329941#!/work_time"/>
          <p:cNvSpPr/>
          <p:nvPr/>
        </p:nvSpPr>
        <p:spPr bwMode="auto">
          <a:xfrm>
            <a:off x="3513990" y="1385250"/>
            <a:ext cx="463049" cy="449474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60" name="稻壳儿春秋广告/盗版必究        原创来源：http://chn.docer.com/works?userid=199329941#!/work_time"/>
          <p:cNvSpPr/>
          <p:nvPr/>
        </p:nvSpPr>
        <p:spPr bwMode="auto">
          <a:xfrm>
            <a:off x="2584875" y="1442565"/>
            <a:ext cx="464530" cy="361977"/>
          </a:xfrm>
          <a:custGeom>
            <a:avLst/>
            <a:gdLst>
              <a:gd name="connsiteX0" fmla="*/ 263656 w 344440"/>
              <a:gd name="connsiteY0" fmla="*/ 194598 h 268399"/>
              <a:gd name="connsiteX1" fmla="*/ 295529 w 344440"/>
              <a:gd name="connsiteY1" fmla="*/ 194598 h 268399"/>
              <a:gd name="connsiteX2" fmla="*/ 300843 w 344440"/>
              <a:gd name="connsiteY2" fmla="*/ 200190 h 268399"/>
              <a:gd name="connsiteX3" fmla="*/ 295529 w 344440"/>
              <a:gd name="connsiteY3" fmla="*/ 205782 h 268399"/>
              <a:gd name="connsiteX4" fmla="*/ 263656 w 344440"/>
              <a:gd name="connsiteY4" fmla="*/ 205782 h 268399"/>
              <a:gd name="connsiteX5" fmla="*/ 258345 w 344440"/>
              <a:gd name="connsiteY5" fmla="*/ 200190 h 268399"/>
              <a:gd name="connsiteX6" fmla="*/ 263656 w 344440"/>
              <a:gd name="connsiteY6" fmla="*/ 194598 h 268399"/>
              <a:gd name="connsiteX7" fmla="*/ 274839 w 344440"/>
              <a:gd name="connsiteY7" fmla="*/ 161046 h 268399"/>
              <a:gd name="connsiteX8" fmla="*/ 306712 w 344440"/>
              <a:gd name="connsiteY8" fmla="*/ 161046 h 268399"/>
              <a:gd name="connsiteX9" fmla="*/ 312026 w 344440"/>
              <a:gd name="connsiteY9" fmla="*/ 166638 h 268399"/>
              <a:gd name="connsiteX10" fmla="*/ 306712 w 344440"/>
              <a:gd name="connsiteY10" fmla="*/ 172230 h 268399"/>
              <a:gd name="connsiteX11" fmla="*/ 274839 w 344440"/>
              <a:gd name="connsiteY11" fmla="*/ 172230 h 268399"/>
              <a:gd name="connsiteX12" fmla="*/ 269528 w 344440"/>
              <a:gd name="connsiteY12" fmla="*/ 166638 h 268399"/>
              <a:gd name="connsiteX13" fmla="*/ 274839 w 344440"/>
              <a:gd name="connsiteY13" fmla="*/ 161046 h 268399"/>
              <a:gd name="connsiteX14" fmla="*/ 274839 w 344440"/>
              <a:gd name="connsiteY14" fmla="*/ 129732 h 268399"/>
              <a:gd name="connsiteX15" fmla="*/ 306712 w 344440"/>
              <a:gd name="connsiteY15" fmla="*/ 129732 h 268399"/>
              <a:gd name="connsiteX16" fmla="*/ 312026 w 344440"/>
              <a:gd name="connsiteY16" fmla="*/ 135324 h 268399"/>
              <a:gd name="connsiteX17" fmla="*/ 306712 w 344440"/>
              <a:gd name="connsiteY17" fmla="*/ 140916 h 268399"/>
              <a:gd name="connsiteX18" fmla="*/ 274839 w 344440"/>
              <a:gd name="connsiteY18" fmla="*/ 140916 h 268399"/>
              <a:gd name="connsiteX19" fmla="*/ 269528 w 344440"/>
              <a:gd name="connsiteY19" fmla="*/ 135324 h 268399"/>
              <a:gd name="connsiteX20" fmla="*/ 274839 w 344440"/>
              <a:gd name="connsiteY20" fmla="*/ 129732 h 268399"/>
              <a:gd name="connsiteX21" fmla="*/ 145642 w 344440"/>
              <a:gd name="connsiteY21" fmla="*/ 87238 h 268399"/>
              <a:gd name="connsiteX22" fmla="*/ 150980 w 344440"/>
              <a:gd name="connsiteY22" fmla="*/ 92356 h 268399"/>
              <a:gd name="connsiteX23" fmla="*/ 145642 w 344440"/>
              <a:gd name="connsiteY23" fmla="*/ 97881 h 268399"/>
              <a:gd name="connsiteX24" fmla="*/ 105627 w 344440"/>
              <a:gd name="connsiteY24" fmla="*/ 100619 h 268399"/>
              <a:gd name="connsiteX25" fmla="*/ 99609 w 344440"/>
              <a:gd name="connsiteY25" fmla="*/ 106441 h 268399"/>
              <a:gd name="connsiteX26" fmla="*/ 97826 w 344440"/>
              <a:gd name="connsiteY26" fmla="*/ 126635 h 268399"/>
              <a:gd name="connsiteX27" fmla="*/ 92296 w 344440"/>
              <a:gd name="connsiteY27" fmla="*/ 131969 h 268399"/>
              <a:gd name="connsiteX28" fmla="*/ 87236 w 344440"/>
              <a:gd name="connsiteY28" fmla="*/ 126652 h 268399"/>
              <a:gd name="connsiteX29" fmla="*/ 90504 w 344440"/>
              <a:gd name="connsiteY29" fmla="*/ 96942 h 268399"/>
              <a:gd name="connsiteX30" fmla="*/ 96697 w 344440"/>
              <a:gd name="connsiteY30" fmla="*/ 91065 h 268399"/>
              <a:gd name="connsiteX31" fmla="*/ 285186 w 344440"/>
              <a:gd name="connsiteY31" fmla="*/ 66357 h 268399"/>
              <a:gd name="connsiteX32" fmla="*/ 279965 w 344440"/>
              <a:gd name="connsiteY32" fmla="*/ 71576 h 268399"/>
              <a:gd name="connsiteX33" fmla="*/ 285186 w 344440"/>
              <a:gd name="connsiteY33" fmla="*/ 76796 h 268399"/>
              <a:gd name="connsiteX34" fmla="*/ 290403 w 344440"/>
              <a:gd name="connsiteY34" fmla="*/ 71576 h 268399"/>
              <a:gd name="connsiteX35" fmla="*/ 285186 w 344440"/>
              <a:gd name="connsiteY35" fmla="*/ 66357 h 268399"/>
              <a:gd name="connsiteX36" fmla="*/ 285186 w 344440"/>
              <a:gd name="connsiteY36" fmla="*/ 55919 h 268399"/>
              <a:gd name="connsiteX37" fmla="*/ 300843 w 344440"/>
              <a:gd name="connsiteY37" fmla="*/ 71576 h 268399"/>
              <a:gd name="connsiteX38" fmla="*/ 285186 w 344440"/>
              <a:gd name="connsiteY38" fmla="*/ 87232 h 268399"/>
              <a:gd name="connsiteX39" fmla="*/ 269528 w 344440"/>
              <a:gd name="connsiteY39" fmla="*/ 71576 h 268399"/>
              <a:gd name="connsiteX40" fmla="*/ 285186 w 344440"/>
              <a:gd name="connsiteY40" fmla="*/ 55919 h 268399"/>
              <a:gd name="connsiteX41" fmla="*/ 150967 w 344440"/>
              <a:gd name="connsiteY41" fmla="*/ 55488 h 268399"/>
              <a:gd name="connsiteX42" fmla="*/ 65431 w 344440"/>
              <a:gd name="connsiteY42" fmla="*/ 64290 h 268399"/>
              <a:gd name="connsiteX43" fmla="*/ 65431 w 344440"/>
              <a:gd name="connsiteY43" fmla="*/ 199639 h 268399"/>
              <a:gd name="connsiteX44" fmla="*/ 236510 w 344440"/>
              <a:gd name="connsiteY44" fmla="*/ 199639 h 268399"/>
              <a:gd name="connsiteX45" fmla="*/ 236510 w 344440"/>
              <a:gd name="connsiteY45" fmla="*/ 64290 h 268399"/>
              <a:gd name="connsiteX46" fmla="*/ 150967 w 344440"/>
              <a:gd name="connsiteY46" fmla="*/ 55488 h 268399"/>
              <a:gd name="connsiteX47" fmla="*/ 150970 w 344440"/>
              <a:gd name="connsiteY47" fmla="*/ 44735 h 268399"/>
              <a:gd name="connsiteX48" fmla="*/ 238673 w 344440"/>
              <a:gd name="connsiteY48" fmla="*/ 53749 h 268399"/>
              <a:gd name="connsiteX49" fmla="*/ 246717 w 344440"/>
              <a:gd name="connsiteY49" fmla="*/ 60922 h 268399"/>
              <a:gd name="connsiteX50" fmla="*/ 246717 w 344440"/>
              <a:gd name="connsiteY50" fmla="*/ 202991 h 268399"/>
              <a:gd name="connsiteX51" fmla="*/ 238673 w 344440"/>
              <a:gd name="connsiteY51" fmla="*/ 210172 h 268399"/>
              <a:gd name="connsiteX52" fmla="*/ 150970 w 344440"/>
              <a:gd name="connsiteY52" fmla="*/ 219202 h 268399"/>
              <a:gd name="connsiteX53" fmla="*/ 63268 w 344440"/>
              <a:gd name="connsiteY53" fmla="*/ 210172 h 268399"/>
              <a:gd name="connsiteX54" fmla="*/ 55224 w 344440"/>
              <a:gd name="connsiteY54" fmla="*/ 202991 h 268399"/>
              <a:gd name="connsiteX55" fmla="*/ 55224 w 344440"/>
              <a:gd name="connsiteY55" fmla="*/ 60922 h 268399"/>
              <a:gd name="connsiteX56" fmla="*/ 63268 w 344440"/>
              <a:gd name="connsiteY56" fmla="*/ 53749 h 268399"/>
              <a:gd name="connsiteX57" fmla="*/ 150970 w 344440"/>
              <a:gd name="connsiteY57" fmla="*/ 44735 h 268399"/>
              <a:gd name="connsiteX58" fmla="*/ 172214 w 344440"/>
              <a:gd name="connsiteY58" fmla="*/ 21467 h 268399"/>
              <a:gd name="connsiteX59" fmla="*/ 33277 w 344440"/>
              <a:gd name="connsiteY59" fmla="*/ 29873 h 268399"/>
              <a:gd name="connsiteX60" fmla="*/ 33277 w 344440"/>
              <a:gd name="connsiteY60" fmla="*/ 227789 h 268399"/>
              <a:gd name="connsiteX61" fmla="*/ 311151 w 344440"/>
              <a:gd name="connsiteY61" fmla="*/ 227789 h 268399"/>
              <a:gd name="connsiteX62" fmla="*/ 311151 w 344440"/>
              <a:gd name="connsiteY62" fmla="*/ 29873 h 268399"/>
              <a:gd name="connsiteX63" fmla="*/ 172214 w 344440"/>
              <a:gd name="connsiteY63" fmla="*/ 21467 h 268399"/>
              <a:gd name="connsiteX64" fmla="*/ 172214 w 344440"/>
              <a:gd name="connsiteY64" fmla="*/ 0 h 268399"/>
              <a:gd name="connsiteX65" fmla="*/ 313747 w 344440"/>
              <a:gd name="connsiteY65" fmla="*/ 8562 h 268399"/>
              <a:gd name="connsiteX66" fmla="*/ 332083 w 344440"/>
              <a:gd name="connsiteY66" fmla="*/ 24915 h 268399"/>
              <a:gd name="connsiteX67" fmla="*/ 332083 w 344440"/>
              <a:gd name="connsiteY67" fmla="*/ 232760 h 268399"/>
              <a:gd name="connsiteX68" fmla="*/ 313747 w 344440"/>
              <a:gd name="connsiteY68" fmla="*/ 249100 h 268399"/>
              <a:gd name="connsiteX69" fmla="*/ 245577 w 344440"/>
              <a:gd name="connsiteY69" fmla="*/ 255289 h 268399"/>
              <a:gd name="connsiteX70" fmla="*/ 247601 w 344440"/>
              <a:gd name="connsiteY70" fmla="*/ 257662 h 268399"/>
              <a:gd name="connsiteX71" fmla="*/ 172214 w 344440"/>
              <a:gd name="connsiteY71" fmla="*/ 268399 h 268399"/>
              <a:gd name="connsiteX72" fmla="*/ 96843 w 344440"/>
              <a:gd name="connsiteY72" fmla="*/ 257662 h 268399"/>
              <a:gd name="connsiteX73" fmla="*/ 98868 w 344440"/>
              <a:gd name="connsiteY73" fmla="*/ 255289 h 268399"/>
              <a:gd name="connsiteX74" fmla="*/ 30680 w 344440"/>
              <a:gd name="connsiteY74" fmla="*/ 249100 h 268399"/>
              <a:gd name="connsiteX75" fmla="*/ 12344 w 344440"/>
              <a:gd name="connsiteY75" fmla="*/ 232760 h 268399"/>
              <a:gd name="connsiteX76" fmla="*/ 12344 w 344440"/>
              <a:gd name="connsiteY76" fmla="*/ 24915 h 268399"/>
              <a:gd name="connsiteX77" fmla="*/ 30680 w 344440"/>
              <a:gd name="connsiteY77" fmla="*/ 8562 h 268399"/>
              <a:gd name="connsiteX78" fmla="*/ 172214 w 344440"/>
              <a:gd name="connsiteY78" fmla="*/ 0 h 26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44440" h="268399">
                <a:moveTo>
                  <a:pt x="263656" y="194598"/>
                </a:moveTo>
                <a:lnTo>
                  <a:pt x="295529" y="194598"/>
                </a:lnTo>
                <a:cubicBezTo>
                  <a:pt x="298461" y="194598"/>
                  <a:pt x="300843" y="197105"/>
                  <a:pt x="300843" y="200190"/>
                </a:cubicBezTo>
                <a:cubicBezTo>
                  <a:pt x="300843" y="203275"/>
                  <a:pt x="298461" y="205782"/>
                  <a:pt x="295529" y="205782"/>
                </a:cubicBezTo>
                <a:lnTo>
                  <a:pt x="263656" y="205782"/>
                </a:lnTo>
                <a:cubicBezTo>
                  <a:pt x="260726" y="205782"/>
                  <a:pt x="258345" y="203275"/>
                  <a:pt x="258345" y="200190"/>
                </a:cubicBezTo>
                <a:cubicBezTo>
                  <a:pt x="258345" y="197105"/>
                  <a:pt x="260726" y="194598"/>
                  <a:pt x="263656" y="194598"/>
                </a:cubicBezTo>
                <a:close/>
                <a:moveTo>
                  <a:pt x="274839" y="161046"/>
                </a:moveTo>
                <a:lnTo>
                  <a:pt x="306712" y="161046"/>
                </a:lnTo>
                <a:cubicBezTo>
                  <a:pt x="309644" y="161046"/>
                  <a:pt x="312026" y="163553"/>
                  <a:pt x="312026" y="166638"/>
                </a:cubicBezTo>
                <a:cubicBezTo>
                  <a:pt x="312026" y="169723"/>
                  <a:pt x="309644" y="172230"/>
                  <a:pt x="306712" y="172230"/>
                </a:cubicBezTo>
                <a:lnTo>
                  <a:pt x="274839" y="172230"/>
                </a:lnTo>
                <a:cubicBezTo>
                  <a:pt x="271909" y="172230"/>
                  <a:pt x="269528" y="169723"/>
                  <a:pt x="269528" y="166638"/>
                </a:cubicBezTo>
                <a:cubicBezTo>
                  <a:pt x="269528" y="163553"/>
                  <a:pt x="271909" y="161046"/>
                  <a:pt x="274839" y="161046"/>
                </a:cubicBezTo>
                <a:close/>
                <a:moveTo>
                  <a:pt x="274839" y="129732"/>
                </a:moveTo>
                <a:lnTo>
                  <a:pt x="306712" y="129732"/>
                </a:lnTo>
                <a:cubicBezTo>
                  <a:pt x="309644" y="129732"/>
                  <a:pt x="312026" y="132239"/>
                  <a:pt x="312026" y="135324"/>
                </a:cubicBezTo>
                <a:cubicBezTo>
                  <a:pt x="312026" y="138409"/>
                  <a:pt x="309644" y="140916"/>
                  <a:pt x="306712" y="140916"/>
                </a:cubicBezTo>
                <a:lnTo>
                  <a:pt x="274839" y="140916"/>
                </a:lnTo>
                <a:cubicBezTo>
                  <a:pt x="271909" y="140916"/>
                  <a:pt x="269528" y="138409"/>
                  <a:pt x="269528" y="135324"/>
                </a:cubicBezTo>
                <a:cubicBezTo>
                  <a:pt x="269528" y="132239"/>
                  <a:pt x="271909" y="129732"/>
                  <a:pt x="274839" y="129732"/>
                </a:cubicBezTo>
                <a:close/>
                <a:moveTo>
                  <a:pt x="145642" y="87238"/>
                </a:moveTo>
                <a:cubicBezTo>
                  <a:pt x="148576" y="87124"/>
                  <a:pt x="150980" y="89424"/>
                  <a:pt x="150980" y="92356"/>
                </a:cubicBezTo>
                <a:cubicBezTo>
                  <a:pt x="150980" y="95298"/>
                  <a:pt x="148576" y="97777"/>
                  <a:pt x="145642" y="97881"/>
                </a:cubicBezTo>
                <a:lnTo>
                  <a:pt x="105627" y="100619"/>
                </a:lnTo>
                <a:cubicBezTo>
                  <a:pt x="102715" y="100920"/>
                  <a:pt x="100006" y="103530"/>
                  <a:pt x="99609" y="106441"/>
                </a:cubicBezTo>
                <a:lnTo>
                  <a:pt x="97826" y="126635"/>
                </a:lnTo>
                <a:cubicBezTo>
                  <a:pt x="97708" y="129584"/>
                  <a:pt x="95212" y="131969"/>
                  <a:pt x="92296" y="131969"/>
                </a:cubicBezTo>
                <a:cubicBezTo>
                  <a:pt x="89374" y="131969"/>
                  <a:pt x="87103" y="129584"/>
                  <a:pt x="87236" y="126652"/>
                </a:cubicBezTo>
                <a:lnTo>
                  <a:pt x="90504" y="96942"/>
                </a:lnTo>
                <a:cubicBezTo>
                  <a:pt x="90995" y="94052"/>
                  <a:pt x="93784" y="91407"/>
                  <a:pt x="96697" y="91065"/>
                </a:cubicBezTo>
                <a:close/>
                <a:moveTo>
                  <a:pt x="285186" y="66357"/>
                </a:moveTo>
                <a:cubicBezTo>
                  <a:pt x="282315" y="66357"/>
                  <a:pt x="279965" y="68706"/>
                  <a:pt x="279965" y="71576"/>
                </a:cubicBezTo>
                <a:cubicBezTo>
                  <a:pt x="279965" y="74446"/>
                  <a:pt x="282315" y="76796"/>
                  <a:pt x="285186" y="76796"/>
                </a:cubicBezTo>
                <a:cubicBezTo>
                  <a:pt x="288055" y="76796"/>
                  <a:pt x="290403" y="74446"/>
                  <a:pt x="290403" y="71576"/>
                </a:cubicBezTo>
                <a:cubicBezTo>
                  <a:pt x="290403" y="68706"/>
                  <a:pt x="288055" y="66357"/>
                  <a:pt x="285186" y="66357"/>
                </a:cubicBezTo>
                <a:close/>
                <a:moveTo>
                  <a:pt x="285186" y="55919"/>
                </a:moveTo>
                <a:cubicBezTo>
                  <a:pt x="293829" y="55919"/>
                  <a:pt x="300843" y="62931"/>
                  <a:pt x="300843" y="71576"/>
                </a:cubicBezTo>
                <a:cubicBezTo>
                  <a:pt x="300843" y="80220"/>
                  <a:pt x="293829" y="87232"/>
                  <a:pt x="285186" y="87232"/>
                </a:cubicBezTo>
                <a:cubicBezTo>
                  <a:pt x="276541" y="87232"/>
                  <a:pt x="269528" y="80220"/>
                  <a:pt x="269528" y="71576"/>
                </a:cubicBezTo>
                <a:cubicBezTo>
                  <a:pt x="269528" y="62931"/>
                  <a:pt x="276541" y="55919"/>
                  <a:pt x="285186" y="55919"/>
                </a:cubicBezTo>
                <a:close/>
                <a:moveTo>
                  <a:pt x="150967" y="55488"/>
                </a:moveTo>
                <a:cubicBezTo>
                  <a:pt x="122453" y="55488"/>
                  <a:pt x="93941" y="58422"/>
                  <a:pt x="65431" y="64290"/>
                </a:cubicBezTo>
                <a:cubicBezTo>
                  <a:pt x="50599" y="109417"/>
                  <a:pt x="50599" y="154520"/>
                  <a:pt x="65431" y="199639"/>
                </a:cubicBezTo>
                <a:cubicBezTo>
                  <a:pt x="122450" y="211375"/>
                  <a:pt x="179480" y="211375"/>
                  <a:pt x="236510" y="199639"/>
                </a:cubicBezTo>
                <a:cubicBezTo>
                  <a:pt x="251341" y="154520"/>
                  <a:pt x="251341" y="109417"/>
                  <a:pt x="236510" y="64290"/>
                </a:cubicBezTo>
                <a:cubicBezTo>
                  <a:pt x="207995" y="58422"/>
                  <a:pt x="179480" y="55488"/>
                  <a:pt x="150967" y="55488"/>
                </a:cubicBezTo>
                <a:close/>
                <a:moveTo>
                  <a:pt x="150970" y="44735"/>
                </a:moveTo>
                <a:cubicBezTo>
                  <a:pt x="180078" y="44735"/>
                  <a:pt x="209586" y="47764"/>
                  <a:pt x="238673" y="53749"/>
                </a:cubicBezTo>
                <a:cubicBezTo>
                  <a:pt x="242432" y="54533"/>
                  <a:pt x="245512" y="57271"/>
                  <a:pt x="246717" y="60922"/>
                </a:cubicBezTo>
                <a:cubicBezTo>
                  <a:pt x="262208" y="108068"/>
                  <a:pt x="262208" y="155869"/>
                  <a:pt x="246717" y="202991"/>
                </a:cubicBezTo>
                <a:cubicBezTo>
                  <a:pt x="245512" y="206658"/>
                  <a:pt x="242432" y="209396"/>
                  <a:pt x="238673" y="210172"/>
                </a:cubicBezTo>
                <a:cubicBezTo>
                  <a:pt x="209586" y="216165"/>
                  <a:pt x="180078" y="219202"/>
                  <a:pt x="150970" y="219202"/>
                </a:cubicBezTo>
                <a:cubicBezTo>
                  <a:pt x="121863" y="219202"/>
                  <a:pt x="92355" y="216165"/>
                  <a:pt x="63268" y="210172"/>
                </a:cubicBezTo>
                <a:cubicBezTo>
                  <a:pt x="59508" y="209396"/>
                  <a:pt x="56429" y="206658"/>
                  <a:pt x="55224" y="202991"/>
                </a:cubicBezTo>
                <a:cubicBezTo>
                  <a:pt x="39743" y="155869"/>
                  <a:pt x="39743" y="108068"/>
                  <a:pt x="55224" y="60922"/>
                </a:cubicBezTo>
                <a:cubicBezTo>
                  <a:pt x="56429" y="57271"/>
                  <a:pt x="59508" y="54533"/>
                  <a:pt x="63268" y="53749"/>
                </a:cubicBezTo>
                <a:cubicBezTo>
                  <a:pt x="92355" y="47764"/>
                  <a:pt x="121863" y="44735"/>
                  <a:pt x="150970" y="44735"/>
                </a:cubicBezTo>
                <a:close/>
                <a:moveTo>
                  <a:pt x="172214" y="21467"/>
                </a:moveTo>
                <a:cubicBezTo>
                  <a:pt x="125903" y="21467"/>
                  <a:pt x="79592" y="24269"/>
                  <a:pt x="33277" y="29873"/>
                </a:cubicBezTo>
                <a:cubicBezTo>
                  <a:pt x="17536" y="95845"/>
                  <a:pt x="17536" y="161817"/>
                  <a:pt x="33277" y="227789"/>
                </a:cubicBezTo>
                <a:cubicBezTo>
                  <a:pt x="125907" y="238998"/>
                  <a:pt x="218521" y="238998"/>
                  <a:pt x="311151" y="227789"/>
                </a:cubicBezTo>
                <a:cubicBezTo>
                  <a:pt x="326907" y="161817"/>
                  <a:pt x="326907" y="95845"/>
                  <a:pt x="311151" y="29873"/>
                </a:cubicBezTo>
                <a:cubicBezTo>
                  <a:pt x="264836" y="24269"/>
                  <a:pt x="218525" y="21467"/>
                  <a:pt x="172214" y="21467"/>
                </a:cubicBezTo>
                <a:close/>
                <a:moveTo>
                  <a:pt x="172214" y="0"/>
                </a:moveTo>
                <a:cubicBezTo>
                  <a:pt x="219174" y="0"/>
                  <a:pt x="266787" y="2883"/>
                  <a:pt x="313747" y="8562"/>
                </a:cubicBezTo>
                <a:cubicBezTo>
                  <a:pt x="322678" y="9643"/>
                  <a:pt x="330010" y="16167"/>
                  <a:pt x="332083" y="24915"/>
                </a:cubicBezTo>
                <a:cubicBezTo>
                  <a:pt x="348559" y="93857"/>
                  <a:pt x="348559" y="163793"/>
                  <a:pt x="332083" y="232760"/>
                </a:cubicBezTo>
                <a:cubicBezTo>
                  <a:pt x="330010" y="241495"/>
                  <a:pt x="322678" y="248019"/>
                  <a:pt x="313747" y="249100"/>
                </a:cubicBezTo>
                <a:cubicBezTo>
                  <a:pt x="291132" y="251834"/>
                  <a:pt x="268338" y="253860"/>
                  <a:pt x="245577" y="255289"/>
                </a:cubicBezTo>
                <a:cubicBezTo>
                  <a:pt x="246801" y="256059"/>
                  <a:pt x="247601" y="256854"/>
                  <a:pt x="247601" y="257662"/>
                </a:cubicBezTo>
                <a:cubicBezTo>
                  <a:pt x="247601" y="263602"/>
                  <a:pt x="213851" y="268399"/>
                  <a:pt x="172214" y="268399"/>
                </a:cubicBezTo>
                <a:cubicBezTo>
                  <a:pt x="130577" y="268399"/>
                  <a:pt x="96843" y="263602"/>
                  <a:pt x="96843" y="257662"/>
                </a:cubicBezTo>
                <a:cubicBezTo>
                  <a:pt x="96843" y="256854"/>
                  <a:pt x="97627" y="256059"/>
                  <a:pt x="98868" y="255289"/>
                </a:cubicBezTo>
                <a:cubicBezTo>
                  <a:pt x="76089" y="253860"/>
                  <a:pt x="53311" y="251834"/>
                  <a:pt x="30680" y="249100"/>
                </a:cubicBezTo>
                <a:cubicBezTo>
                  <a:pt x="21749" y="248019"/>
                  <a:pt x="14418" y="241495"/>
                  <a:pt x="12344" y="232760"/>
                </a:cubicBezTo>
                <a:cubicBezTo>
                  <a:pt x="-4115" y="163793"/>
                  <a:pt x="-4115" y="93857"/>
                  <a:pt x="12344" y="24915"/>
                </a:cubicBezTo>
                <a:cubicBezTo>
                  <a:pt x="14418" y="16167"/>
                  <a:pt x="21749" y="9643"/>
                  <a:pt x="30680" y="8562"/>
                </a:cubicBezTo>
                <a:cubicBezTo>
                  <a:pt x="77640" y="2883"/>
                  <a:pt x="125254" y="0"/>
                  <a:pt x="17221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61" name="稻壳儿春秋广告/盗版必究        原创来源：http://chn.docer.com/works?userid=199329941#!/work_time"/>
          <p:cNvSpPr/>
          <p:nvPr/>
        </p:nvSpPr>
        <p:spPr bwMode="auto">
          <a:xfrm>
            <a:off x="1657258" y="1415403"/>
            <a:ext cx="464550" cy="404221"/>
          </a:xfrm>
          <a:custGeom>
            <a:avLst/>
            <a:gdLst>
              <a:gd name="connsiteX0" fmla="*/ 99719 w 344455"/>
              <a:gd name="connsiteY0" fmla="*/ 53690 h 299722"/>
              <a:gd name="connsiteX1" fmla="*/ 105133 w 344455"/>
              <a:gd name="connsiteY1" fmla="*/ 59104 h 299722"/>
              <a:gd name="connsiteX2" fmla="*/ 99719 w 344455"/>
              <a:gd name="connsiteY2" fmla="*/ 64520 h 299722"/>
              <a:gd name="connsiteX3" fmla="*/ 99707 w 344455"/>
              <a:gd name="connsiteY3" fmla="*/ 64520 h 299722"/>
              <a:gd name="connsiteX4" fmla="*/ 64520 w 344455"/>
              <a:gd name="connsiteY4" fmla="*/ 99707 h 299722"/>
              <a:gd name="connsiteX5" fmla="*/ 64520 w 344455"/>
              <a:gd name="connsiteY5" fmla="*/ 99719 h 299722"/>
              <a:gd name="connsiteX6" fmla="*/ 59104 w 344455"/>
              <a:gd name="connsiteY6" fmla="*/ 105135 h 299722"/>
              <a:gd name="connsiteX7" fmla="*/ 53690 w 344455"/>
              <a:gd name="connsiteY7" fmla="*/ 99719 h 299722"/>
              <a:gd name="connsiteX8" fmla="*/ 99676 w 344455"/>
              <a:gd name="connsiteY8" fmla="*/ 53700 h 299722"/>
              <a:gd name="connsiteX9" fmla="*/ 99719 w 344455"/>
              <a:gd name="connsiteY9" fmla="*/ 53690 h 299722"/>
              <a:gd name="connsiteX10" fmla="*/ 100990 w 344455"/>
              <a:gd name="connsiteY10" fmla="*/ 21380 h 299722"/>
              <a:gd name="connsiteX11" fmla="*/ 45566 w 344455"/>
              <a:gd name="connsiteY11" fmla="*/ 44680 h 299722"/>
              <a:gd name="connsiteX12" fmla="*/ 45566 w 344455"/>
              <a:gd name="connsiteY12" fmla="*/ 158061 h 299722"/>
              <a:gd name="connsiteX13" fmla="*/ 164550 w 344455"/>
              <a:gd name="connsiteY13" fmla="*/ 275205 h 299722"/>
              <a:gd name="connsiteX14" fmla="*/ 179893 w 344455"/>
              <a:gd name="connsiteY14" fmla="*/ 275205 h 299722"/>
              <a:gd name="connsiteX15" fmla="*/ 298877 w 344455"/>
              <a:gd name="connsiteY15" fmla="*/ 158061 h 299722"/>
              <a:gd name="connsiteX16" fmla="*/ 298877 w 344455"/>
              <a:gd name="connsiteY16" fmla="*/ 44680 h 299722"/>
              <a:gd name="connsiteX17" fmla="*/ 186814 w 344455"/>
              <a:gd name="connsiteY17" fmla="*/ 42307 h 299722"/>
              <a:gd name="connsiteX18" fmla="*/ 172213 w 344455"/>
              <a:gd name="connsiteY18" fmla="*/ 55360 h 299722"/>
              <a:gd name="connsiteX19" fmla="*/ 157629 w 344455"/>
              <a:gd name="connsiteY19" fmla="*/ 42307 h 299722"/>
              <a:gd name="connsiteX20" fmla="*/ 100990 w 344455"/>
              <a:gd name="connsiteY20" fmla="*/ 21380 h 299722"/>
              <a:gd name="connsiteX21" fmla="*/ 100690 w 344455"/>
              <a:gd name="connsiteY21" fmla="*/ 19 h 299722"/>
              <a:gd name="connsiteX22" fmla="*/ 172213 w 344455"/>
              <a:gd name="connsiteY22" fmla="*/ 26490 h 299722"/>
              <a:gd name="connsiteX23" fmla="*/ 314237 w 344455"/>
              <a:gd name="connsiteY23" fmla="*/ 29572 h 299722"/>
              <a:gd name="connsiteX24" fmla="*/ 314237 w 344455"/>
              <a:gd name="connsiteY24" fmla="*/ 173183 h 299722"/>
              <a:gd name="connsiteX25" fmla="*/ 195253 w 344455"/>
              <a:gd name="connsiteY25" fmla="*/ 290312 h 299722"/>
              <a:gd name="connsiteX26" fmla="*/ 149189 w 344455"/>
              <a:gd name="connsiteY26" fmla="*/ 290312 h 299722"/>
              <a:gd name="connsiteX27" fmla="*/ 30205 w 344455"/>
              <a:gd name="connsiteY27" fmla="*/ 173183 h 299722"/>
              <a:gd name="connsiteX28" fmla="*/ 30205 w 344455"/>
              <a:gd name="connsiteY28" fmla="*/ 29572 h 299722"/>
              <a:gd name="connsiteX29" fmla="*/ 100690 w 344455"/>
              <a:gd name="connsiteY29" fmla="*/ 19 h 29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44455" h="299722">
                <a:moveTo>
                  <a:pt x="99719" y="53690"/>
                </a:moveTo>
                <a:cubicBezTo>
                  <a:pt x="102706" y="53690"/>
                  <a:pt x="105133" y="56117"/>
                  <a:pt x="105133" y="59104"/>
                </a:cubicBezTo>
                <a:cubicBezTo>
                  <a:pt x="105133" y="62093"/>
                  <a:pt x="102706" y="64520"/>
                  <a:pt x="99719" y="64520"/>
                </a:cubicBezTo>
                <a:lnTo>
                  <a:pt x="99707" y="64520"/>
                </a:lnTo>
                <a:cubicBezTo>
                  <a:pt x="80280" y="64520"/>
                  <a:pt x="64520" y="80280"/>
                  <a:pt x="64520" y="99707"/>
                </a:cubicBezTo>
                <a:lnTo>
                  <a:pt x="64520" y="99719"/>
                </a:lnTo>
                <a:cubicBezTo>
                  <a:pt x="64520" y="102706"/>
                  <a:pt x="62093" y="105135"/>
                  <a:pt x="59104" y="105135"/>
                </a:cubicBezTo>
                <a:cubicBezTo>
                  <a:pt x="56117" y="105135"/>
                  <a:pt x="53690" y="102706"/>
                  <a:pt x="53690" y="99719"/>
                </a:cubicBezTo>
                <a:cubicBezTo>
                  <a:pt x="53690" y="74313"/>
                  <a:pt x="74275" y="53721"/>
                  <a:pt x="99676" y="53700"/>
                </a:cubicBezTo>
                <a:cubicBezTo>
                  <a:pt x="99698" y="53700"/>
                  <a:pt x="99698" y="53690"/>
                  <a:pt x="99719" y="53690"/>
                </a:cubicBezTo>
                <a:close/>
                <a:moveTo>
                  <a:pt x="100990" y="21380"/>
                </a:moveTo>
                <a:cubicBezTo>
                  <a:pt x="80827" y="21809"/>
                  <a:pt x="60867" y="29609"/>
                  <a:pt x="45566" y="44680"/>
                </a:cubicBezTo>
                <a:cubicBezTo>
                  <a:pt x="13798" y="75938"/>
                  <a:pt x="13798" y="126804"/>
                  <a:pt x="45566" y="158061"/>
                </a:cubicBezTo>
                <a:lnTo>
                  <a:pt x="164550" y="275205"/>
                </a:lnTo>
                <a:cubicBezTo>
                  <a:pt x="168769" y="279372"/>
                  <a:pt x="175673" y="279372"/>
                  <a:pt x="179893" y="275205"/>
                </a:cubicBezTo>
                <a:lnTo>
                  <a:pt x="298877" y="158061"/>
                </a:lnTo>
                <a:cubicBezTo>
                  <a:pt x="330644" y="126804"/>
                  <a:pt x="330644" y="75938"/>
                  <a:pt x="298877" y="44680"/>
                </a:cubicBezTo>
                <a:cubicBezTo>
                  <a:pt x="268274" y="14537"/>
                  <a:pt x="219037" y="13481"/>
                  <a:pt x="186814" y="42307"/>
                </a:cubicBezTo>
                <a:lnTo>
                  <a:pt x="172213" y="55360"/>
                </a:lnTo>
                <a:lnTo>
                  <a:pt x="157629" y="42307"/>
                </a:lnTo>
                <a:cubicBezTo>
                  <a:pt x="141517" y="27894"/>
                  <a:pt x="121152" y="20951"/>
                  <a:pt x="100990" y="21380"/>
                </a:cubicBezTo>
                <a:close/>
                <a:moveTo>
                  <a:pt x="100690" y="19"/>
                </a:moveTo>
                <a:cubicBezTo>
                  <a:pt x="126250" y="-466"/>
                  <a:pt x="151983" y="8387"/>
                  <a:pt x="172213" y="26490"/>
                </a:cubicBezTo>
                <a:cubicBezTo>
                  <a:pt x="212707" y="-9717"/>
                  <a:pt x="275161" y="-8921"/>
                  <a:pt x="314237" y="29572"/>
                </a:cubicBezTo>
                <a:cubicBezTo>
                  <a:pt x="354528" y="69223"/>
                  <a:pt x="354528" y="133518"/>
                  <a:pt x="314237" y="173183"/>
                </a:cubicBezTo>
                <a:cubicBezTo>
                  <a:pt x="312937" y="174471"/>
                  <a:pt x="195253" y="290312"/>
                  <a:pt x="195253" y="290312"/>
                </a:cubicBezTo>
                <a:cubicBezTo>
                  <a:pt x="182509" y="302859"/>
                  <a:pt x="161916" y="302859"/>
                  <a:pt x="149189" y="290312"/>
                </a:cubicBezTo>
                <a:cubicBezTo>
                  <a:pt x="149189" y="290312"/>
                  <a:pt x="41700" y="184514"/>
                  <a:pt x="30205" y="173183"/>
                </a:cubicBezTo>
                <a:cubicBezTo>
                  <a:pt x="-10069" y="133518"/>
                  <a:pt x="-10069" y="69223"/>
                  <a:pt x="30205" y="29572"/>
                </a:cubicBezTo>
                <a:cubicBezTo>
                  <a:pt x="49743" y="10326"/>
                  <a:pt x="75130" y="504"/>
                  <a:pt x="100690" y="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square" lIns="50800" tIns="50800" rIns="50800" bIns="50800" anchor="ctr">
            <a:noAutofit/>
          </a:bodyPr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62" name="稻壳儿春秋广告/盗版必究        原创来源：http://chn.docer.com/works?userid=199329941#!/work_time"/>
          <p:cNvSpPr/>
          <p:nvPr/>
        </p:nvSpPr>
        <p:spPr bwMode="auto">
          <a:xfrm>
            <a:off x="731171" y="1442565"/>
            <a:ext cx="463049" cy="3348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50800" tIns="50800" rIns="50800" bIns="50800" anchor="ctr"/>
          <a:lstStyle/>
          <a:p>
            <a:pPr defTabSz="608965"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63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82905" y="5020259"/>
            <a:ext cx="381601" cy="431375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64" name="稻壳儿春秋广告/盗版必究        原创来源：http://chn.docer.com/works?userid=199329941#!/work_time"/>
          <p:cNvGrpSpPr/>
          <p:nvPr/>
        </p:nvGrpSpPr>
        <p:grpSpPr>
          <a:xfrm>
            <a:off x="1820273" y="5021634"/>
            <a:ext cx="173381" cy="440996"/>
            <a:chOff x="6141009" y="3540977"/>
            <a:chExt cx="85046" cy="21631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5" name="稻壳儿春秋广告/盗版必究        原创来源：http://chn.docer.com/works?userid=199329941#!/work_time"/>
            <p:cNvSpPr/>
            <p:nvPr/>
          </p:nvSpPr>
          <p:spPr bwMode="auto">
            <a:xfrm>
              <a:off x="6141009" y="3577954"/>
              <a:ext cx="85046" cy="179338"/>
            </a:xfrm>
            <a:custGeom>
              <a:avLst/>
              <a:gdLst>
                <a:gd name="T0" fmla="*/ 59 w 78"/>
                <a:gd name="T1" fmla="*/ 0 h 164"/>
                <a:gd name="T2" fmla="*/ 20 w 78"/>
                <a:gd name="T3" fmla="*/ 0 h 164"/>
                <a:gd name="T4" fmla="*/ 0 w 78"/>
                <a:gd name="T5" fmla="*/ 16 h 164"/>
                <a:gd name="T6" fmla="*/ 0 w 78"/>
                <a:gd name="T7" fmla="*/ 16 h 164"/>
                <a:gd name="T8" fmla="*/ 0 w 78"/>
                <a:gd name="T9" fmla="*/ 19 h 164"/>
                <a:gd name="T10" fmla="*/ 0 w 78"/>
                <a:gd name="T11" fmla="*/ 74 h 164"/>
                <a:gd name="T12" fmla="*/ 7 w 78"/>
                <a:gd name="T13" fmla="*/ 80 h 164"/>
                <a:gd name="T14" fmla="*/ 13 w 78"/>
                <a:gd name="T15" fmla="*/ 74 h 164"/>
                <a:gd name="T16" fmla="*/ 13 w 78"/>
                <a:gd name="T17" fmla="*/ 26 h 164"/>
                <a:gd name="T18" fmla="*/ 19 w 78"/>
                <a:gd name="T19" fmla="*/ 26 h 164"/>
                <a:gd name="T20" fmla="*/ 19 w 78"/>
                <a:gd name="T21" fmla="*/ 72 h 164"/>
                <a:gd name="T22" fmla="*/ 19 w 78"/>
                <a:gd name="T23" fmla="*/ 73 h 164"/>
                <a:gd name="T24" fmla="*/ 19 w 78"/>
                <a:gd name="T25" fmla="*/ 154 h 164"/>
                <a:gd name="T26" fmla="*/ 28 w 78"/>
                <a:gd name="T27" fmla="*/ 164 h 164"/>
                <a:gd name="T28" fmla="*/ 37 w 78"/>
                <a:gd name="T29" fmla="*/ 154 h 164"/>
                <a:gd name="T30" fmla="*/ 37 w 78"/>
                <a:gd name="T31" fmla="*/ 83 h 164"/>
                <a:gd name="T32" fmla="*/ 41 w 78"/>
                <a:gd name="T33" fmla="*/ 83 h 164"/>
                <a:gd name="T34" fmla="*/ 41 w 78"/>
                <a:gd name="T35" fmla="*/ 154 h 164"/>
                <a:gd name="T36" fmla="*/ 50 w 78"/>
                <a:gd name="T37" fmla="*/ 164 h 164"/>
                <a:gd name="T38" fmla="*/ 59 w 78"/>
                <a:gd name="T39" fmla="*/ 154 h 164"/>
                <a:gd name="T40" fmla="*/ 59 w 78"/>
                <a:gd name="T41" fmla="*/ 72 h 164"/>
                <a:gd name="T42" fmla="*/ 59 w 78"/>
                <a:gd name="T43" fmla="*/ 71 h 164"/>
                <a:gd name="T44" fmla="*/ 59 w 78"/>
                <a:gd name="T45" fmla="*/ 26 h 164"/>
                <a:gd name="T46" fmla="*/ 64 w 78"/>
                <a:gd name="T47" fmla="*/ 26 h 164"/>
                <a:gd name="T48" fmla="*/ 64 w 78"/>
                <a:gd name="T49" fmla="*/ 74 h 164"/>
                <a:gd name="T50" fmla="*/ 71 w 78"/>
                <a:gd name="T51" fmla="*/ 80 h 164"/>
                <a:gd name="T52" fmla="*/ 78 w 78"/>
                <a:gd name="T53" fmla="*/ 74 h 164"/>
                <a:gd name="T54" fmla="*/ 78 w 78"/>
                <a:gd name="T55" fmla="*/ 19 h 164"/>
                <a:gd name="T56" fmla="*/ 78 w 78"/>
                <a:gd name="T57" fmla="*/ 16 h 164"/>
                <a:gd name="T58" fmla="*/ 78 w 78"/>
                <a:gd name="T59" fmla="*/ 15 h 164"/>
                <a:gd name="T60" fmla="*/ 59 w 78"/>
                <a:gd name="T6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164">
                  <a:moveTo>
                    <a:pt x="59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6" y="0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3" y="80"/>
                    <a:pt x="7" y="80"/>
                  </a:cubicBezTo>
                  <a:cubicBezTo>
                    <a:pt x="10" y="80"/>
                    <a:pt x="13" y="77"/>
                    <a:pt x="13" y="7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2"/>
                    <a:pt x="19" y="73"/>
                    <a:pt x="19" y="7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9"/>
                    <a:pt x="23" y="164"/>
                    <a:pt x="28" y="164"/>
                  </a:cubicBezTo>
                  <a:cubicBezTo>
                    <a:pt x="33" y="164"/>
                    <a:pt x="37" y="159"/>
                    <a:pt x="37" y="154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1" y="159"/>
                    <a:pt x="45" y="164"/>
                    <a:pt x="50" y="164"/>
                  </a:cubicBezTo>
                  <a:cubicBezTo>
                    <a:pt x="55" y="164"/>
                    <a:pt x="59" y="159"/>
                    <a:pt x="59" y="154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7"/>
                    <a:pt x="67" y="80"/>
                    <a:pt x="71" y="80"/>
                  </a:cubicBezTo>
                  <a:cubicBezTo>
                    <a:pt x="75" y="80"/>
                    <a:pt x="78" y="77"/>
                    <a:pt x="78" y="74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0"/>
                    <a:pt x="72" y="0"/>
                    <a:pt x="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6166893" y="3540977"/>
              <a:ext cx="33741" cy="337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7" name="稻壳儿春秋广告/盗版必究        原创来源：http://chn.docer.com/works?userid=199329941#!/work_time"/>
          <p:cNvGrpSpPr/>
          <p:nvPr/>
        </p:nvGrpSpPr>
        <p:grpSpPr>
          <a:xfrm>
            <a:off x="2787437" y="5021719"/>
            <a:ext cx="204773" cy="441625"/>
            <a:chOff x="6138760" y="4271257"/>
            <a:chExt cx="97227" cy="2096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8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6171468" y="4271257"/>
              <a:ext cx="30916" cy="318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稻壳儿春秋广告/盗版必究        原创来源：http://chn.docer.com/works?userid=199329941#!/work_time"/>
            <p:cNvSpPr/>
            <p:nvPr/>
          </p:nvSpPr>
          <p:spPr bwMode="auto">
            <a:xfrm>
              <a:off x="6138760" y="4309341"/>
              <a:ext cx="97227" cy="171604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0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4446123" y="5044392"/>
            <a:ext cx="490198" cy="395176"/>
          </a:xfrm>
          <a:custGeom>
            <a:avLst/>
            <a:gdLst>
              <a:gd name="T0" fmla="*/ 393 w 400"/>
              <a:gd name="T1" fmla="*/ 61 h 322"/>
              <a:gd name="T2" fmla="*/ 300 w 400"/>
              <a:gd name="T3" fmla="*/ 3 h 322"/>
              <a:gd name="T4" fmla="*/ 286 w 400"/>
              <a:gd name="T5" fmla="*/ 3 h 322"/>
              <a:gd name="T6" fmla="*/ 200 w 400"/>
              <a:gd name="T7" fmla="*/ 57 h 322"/>
              <a:gd name="T8" fmla="*/ 113 w 400"/>
              <a:gd name="T9" fmla="*/ 3 h 322"/>
              <a:gd name="T10" fmla="*/ 100 w 400"/>
              <a:gd name="T11" fmla="*/ 3 h 322"/>
              <a:gd name="T12" fmla="*/ 6 w 400"/>
              <a:gd name="T13" fmla="*/ 61 h 322"/>
              <a:gd name="T14" fmla="*/ 0 w 400"/>
              <a:gd name="T15" fmla="*/ 73 h 322"/>
              <a:gd name="T16" fmla="*/ 0 w 400"/>
              <a:gd name="T17" fmla="*/ 307 h 322"/>
              <a:gd name="T18" fmla="*/ 6 w 400"/>
              <a:gd name="T19" fmla="*/ 319 h 322"/>
              <a:gd name="T20" fmla="*/ 20 w 400"/>
              <a:gd name="T21" fmla="*/ 319 h 322"/>
              <a:gd name="T22" fmla="*/ 106 w 400"/>
              <a:gd name="T23" fmla="*/ 265 h 322"/>
              <a:gd name="T24" fmla="*/ 193 w 400"/>
              <a:gd name="T25" fmla="*/ 319 h 322"/>
              <a:gd name="T26" fmla="*/ 207 w 400"/>
              <a:gd name="T27" fmla="*/ 319 h 322"/>
              <a:gd name="T28" fmla="*/ 293 w 400"/>
              <a:gd name="T29" fmla="*/ 265 h 322"/>
              <a:gd name="T30" fmla="*/ 380 w 400"/>
              <a:gd name="T31" fmla="*/ 319 h 322"/>
              <a:gd name="T32" fmla="*/ 387 w 400"/>
              <a:gd name="T33" fmla="*/ 321 h 322"/>
              <a:gd name="T34" fmla="*/ 393 w 400"/>
              <a:gd name="T35" fmla="*/ 319 h 322"/>
              <a:gd name="T36" fmla="*/ 400 w 400"/>
              <a:gd name="T37" fmla="*/ 307 h 322"/>
              <a:gd name="T38" fmla="*/ 400 w 400"/>
              <a:gd name="T39" fmla="*/ 73 h 322"/>
              <a:gd name="T40" fmla="*/ 393 w 400"/>
              <a:gd name="T41" fmla="*/ 61 h 322"/>
              <a:gd name="T42" fmla="*/ 93 w 400"/>
              <a:gd name="T43" fmla="*/ 241 h 322"/>
              <a:gd name="T44" fmla="*/ 26 w 400"/>
              <a:gd name="T45" fmla="*/ 283 h 322"/>
              <a:gd name="T46" fmla="*/ 26 w 400"/>
              <a:gd name="T47" fmla="*/ 81 h 322"/>
              <a:gd name="T48" fmla="*/ 93 w 400"/>
              <a:gd name="T49" fmla="*/ 39 h 322"/>
              <a:gd name="T50" fmla="*/ 93 w 400"/>
              <a:gd name="T51" fmla="*/ 241 h 322"/>
              <a:gd name="T52" fmla="*/ 187 w 400"/>
              <a:gd name="T53" fmla="*/ 283 h 322"/>
              <a:gd name="T54" fmla="*/ 119 w 400"/>
              <a:gd name="T55" fmla="*/ 241 h 322"/>
              <a:gd name="T56" fmla="*/ 119 w 400"/>
              <a:gd name="T57" fmla="*/ 39 h 322"/>
              <a:gd name="T58" fmla="*/ 187 w 400"/>
              <a:gd name="T59" fmla="*/ 81 h 322"/>
              <a:gd name="T60" fmla="*/ 187 w 400"/>
              <a:gd name="T61" fmla="*/ 283 h 322"/>
              <a:gd name="T62" fmla="*/ 280 w 400"/>
              <a:gd name="T63" fmla="*/ 241 h 322"/>
              <a:gd name="T64" fmla="*/ 213 w 400"/>
              <a:gd name="T65" fmla="*/ 283 h 322"/>
              <a:gd name="T66" fmla="*/ 213 w 400"/>
              <a:gd name="T67" fmla="*/ 81 h 322"/>
              <a:gd name="T68" fmla="*/ 280 w 400"/>
              <a:gd name="T69" fmla="*/ 39 h 322"/>
              <a:gd name="T70" fmla="*/ 280 w 400"/>
              <a:gd name="T71" fmla="*/ 241 h 322"/>
              <a:gd name="T72" fmla="*/ 374 w 400"/>
              <a:gd name="T73" fmla="*/ 283 h 322"/>
              <a:gd name="T74" fmla="*/ 306 w 400"/>
              <a:gd name="T75" fmla="*/ 241 h 322"/>
              <a:gd name="T76" fmla="*/ 306 w 400"/>
              <a:gd name="T77" fmla="*/ 39 h 322"/>
              <a:gd name="T78" fmla="*/ 374 w 400"/>
              <a:gd name="T79" fmla="*/ 81 h 322"/>
              <a:gd name="T80" fmla="*/ 374 w 400"/>
              <a:gd name="T81" fmla="*/ 283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0" h="322">
                <a:moveTo>
                  <a:pt x="393" y="61"/>
                </a:moveTo>
                <a:cubicBezTo>
                  <a:pt x="300" y="3"/>
                  <a:pt x="300" y="3"/>
                  <a:pt x="300" y="3"/>
                </a:cubicBezTo>
                <a:cubicBezTo>
                  <a:pt x="296" y="0"/>
                  <a:pt x="291" y="0"/>
                  <a:pt x="286" y="3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113" y="3"/>
                  <a:pt x="113" y="3"/>
                  <a:pt x="113" y="3"/>
                </a:cubicBezTo>
                <a:cubicBezTo>
                  <a:pt x="109" y="0"/>
                  <a:pt x="104" y="0"/>
                  <a:pt x="100" y="3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4"/>
                  <a:pt x="0" y="68"/>
                  <a:pt x="0" y="73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2"/>
                  <a:pt x="2" y="317"/>
                  <a:pt x="6" y="319"/>
                </a:cubicBezTo>
                <a:cubicBezTo>
                  <a:pt x="11" y="322"/>
                  <a:pt x="16" y="321"/>
                  <a:pt x="20" y="319"/>
                </a:cubicBezTo>
                <a:cubicBezTo>
                  <a:pt x="106" y="265"/>
                  <a:pt x="106" y="265"/>
                  <a:pt x="106" y="265"/>
                </a:cubicBezTo>
                <a:cubicBezTo>
                  <a:pt x="193" y="319"/>
                  <a:pt x="193" y="319"/>
                  <a:pt x="193" y="319"/>
                </a:cubicBezTo>
                <a:cubicBezTo>
                  <a:pt x="197" y="322"/>
                  <a:pt x="202" y="322"/>
                  <a:pt x="207" y="31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382" y="320"/>
                  <a:pt x="384" y="321"/>
                  <a:pt x="387" y="321"/>
                </a:cubicBezTo>
                <a:cubicBezTo>
                  <a:pt x="389" y="321"/>
                  <a:pt x="391" y="320"/>
                  <a:pt x="393" y="319"/>
                </a:cubicBezTo>
                <a:cubicBezTo>
                  <a:pt x="397" y="317"/>
                  <a:pt x="400" y="312"/>
                  <a:pt x="400" y="307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68"/>
                  <a:pt x="397" y="64"/>
                  <a:pt x="393" y="61"/>
                </a:cubicBezTo>
                <a:close/>
                <a:moveTo>
                  <a:pt x="93" y="241"/>
                </a:moveTo>
                <a:cubicBezTo>
                  <a:pt x="26" y="283"/>
                  <a:pt x="26" y="283"/>
                  <a:pt x="26" y="283"/>
                </a:cubicBezTo>
                <a:cubicBezTo>
                  <a:pt x="26" y="81"/>
                  <a:pt x="26" y="81"/>
                  <a:pt x="26" y="81"/>
                </a:cubicBezTo>
                <a:cubicBezTo>
                  <a:pt x="93" y="39"/>
                  <a:pt x="93" y="39"/>
                  <a:pt x="93" y="39"/>
                </a:cubicBezTo>
                <a:lnTo>
                  <a:pt x="93" y="241"/>
                </a:lnTo>
                <a:close/>
                <a:moveTo>
                  <a:pt x="187" y="283"/>
                </a:moveTo>
                <a:cubicBezTo>
                  <a:pt x="119" y="241"/>
                  <a:pt x="119" y="241"/>
                  <a:pt x="119" y="241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87" y="81"/>
                  <a:pt x="187" y="81"/>
                  <a:pt x="187" y="81"/>
                </a:cubicBezTo>
                <a:lnTo>
                  <a:pt x="187" y="283"/>
                </a:lnTo>
                <a:close/>
                <a:moveTo>
                  <a:pt x="280" y="241"/>
                </a:moveTo>
                <a:cubicBezTo>
                  <a:pt x="213" y="283"/>
                  <a:pt x="213" y="283"/>
                  <a:pt x="213" y="283"/>
                </a:cubicBezTo>
                <a:cubicBezTo>
                  <a:pt x="213" y="81"/>
                  <a:pt x="213" y="81"/>
                  <a:pt x="213" y="81"/>
                </a:cubicBezTo>
                <a:cubicBezTo>
                  <a:pt x="280" y="39"/>
                  <a:pt x="280" y="39"/>
                  <a:pt x="280" y="39"/>
                </a:cubicBezTo>
                <a:lnTo>
                  <a:pt x="280" y="241"/>
                </a:lnTo>
                <a:close/>
                <a:moveTo>
                  <a:pt x="374" y="283"/>
                </a:moveTo>
                <a:cubicBezTo>
                  <a:pt x="306" y="241"/>
                  <a:pt x="306" y="241"/>
                  <a:pt x="306" y="241"/>
                </a:cubicBezTo>
                <a:cubicBezTo>
                  <a:pt x="306" y="39"/>
                  <a:pt x="306" y="39"/>
                  <a:pt x="306" y="39"/>
                </a:cubicBezTo>
                <a:cubicBezTo>
                  <a:pt x="374" y="81"/>
                  <a:pt x="374" y="81"/>
                  <a:pt x="374" y="81"/>
                </a:cubicBezTo>
                <a:lnTo>
                  <a:pt x="374" y="28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1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3548682" y="5002161"/>
            <a:ext cx="429867" cy="428358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2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5434061" y="4984060"/>
            <a:ext cx="450983" cy="452491"/>
          </a:xfrm>
          <a:custGeom>
            <a:avLst/>
            <a:gdLst>
              <a:gd name="T0" fmla="*/ 381 w 402"/>
              <a:gd name="T1" fmla="*/ 10 h 404"/>
              <a:gd name="T2" fmla="*/ 365 w 402"/>
              <a:gd name="T3" fmla="*/ 3 h 404"/>
              <a:gd name="T4" fmla="*/ 358 w 402"/>
              <a:gd name="T5" fmla="*/ 18 h 404"/>
              <a:gd name="T6" fmla="*/ 312 w 402"/>
              <a:gd name="T7" fmla="*/ 133 h 404"/>
              <a:gd name="T8" fmla="*/ 301 w 402"/>
              <a:gd name="T9" fmla="*/ 116 h 404"/>
              <a:gd name="T10" fmla="*/ 282 w 402"/>
              <a:gd name="T11" fmla="*/ 106 h 404"/>
              <a:gd name="T12" fmla="*/ 219 w 402"/>
              <a:gd name="T13" fmla="*/ 107 h 404"/>
              <a:gd name="T14" fmla="*/ 197 w 402"/>
              <a:gd name="T15" fmla="*/ 113 h 404"/>
              <a:gd name="T16" fmla="*/ 11 w 402"/>
              <a:gd name="T17" fmla="*/ 245 h 404"/>
              <a:gd name="T18" fmla="*/ 6 w 402"/>
              <a:gd name="T19" fmla="*/ 273 h 404"/>
              <a:gd name="T20" fmla="*/ 91 w 402"/>
              <a:gd name="T21" fmla="*/ 395 h 404"/>
              <a:gd name="T22" fmla="*/ 116 w 402"/>
              <a:gd name="T23" fmla="*/ 397 h 404"/>
              <a:gd name="T24" fmla="*/ 302 w 402"/>
              <a:gd name="T25" fmla="*/ 265 h 404"/>
              <a:gd name="T26" fmla="*/ 316 w 402"/>
              <a:gd name="T27" fmla="*/ 247 h 404"/>
              <a:gd name="T28" fmla="*/ 336 w 402"/>
              <a:gd name="T29" fmla="*/ 184 h 404"/>
              <a:gd name="T30" fmla="*/ 333 w 402"/>
              <a:gd name="T31" fmla="*/ 163 h 404"/>
              <a:gd name="T32" fmla="*/ 326 w 402"/>
              <a:gd name="T33" fmla="*/ 153 h 404"/>
              <a:gd name="T34" fmla="*/ 381 w 402"/>
              <a:gd name="T35" fmla="*/ 10 h 404"/>
              <a:gd name="T36" fmla="*/ 294 w 402"/>
              <a:gd name="T37" fmla="*/ 197 h 404"/>
              <a:gd name="T38" fmla="*/ 250 w 402"/>
              <a:gd name="T39" fmla="*/ 189 h 404"/>
              <a:gd name="T40" fmla="*/ 258 w 402"/>
              <a:gd name="T41" fmla="*/ 144 h 404"/>
              <a:gd name="T42" fmla="*/ 295 w 402"/>
              <a:gd name="T43" fmla="*/ 145 h 404"/>
              <a:gd name="T44" fmla="*/ 285 w 402"/>
              <a:gd name="T45" fmla="*/ 150 h 404"/>
              <a:gd name="T46" fmla="*/ 279 w 402"/>
              <a:gd name="T47" fmla="*/ 166 h 404"/>
              <a:gd name="T48" fmla="*/ 290 w 402"/>
              <a:gd name="T49" fmla="*/ 173 h 404"/>
              <a:gd name="T50" fmla="*/ 295 w 402"/>
              <a:gd name="T51" fmla="*/ 172 h 404"/>
              <a:gd name="T52" fmla="*/ 307 w 402"/>
              <a:gd name="T53" fmla="*/ 165 h 404"/>
              <a:gd name="T54" fmla="*/ 294 w 402"/>
              <a:gd name="T55" fmla="*/ 197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2" h="404">
                <a:moveTo>
                  <a:pt x="381" y="10"/>
                </a:moveTo>
                <a:cubicBezTo>
                  <a:pt x="378" y="4"/>
                  <a:pt x="372" y="0"/>
                  <a:pt x="365" y="3"/>
                </a:cubicBezTo>
                <a:cubicBezTo>
                  <a:pt x="359" y="5"/>
                  <a:pt x="356" y="12"/>
                  <a:pt x="358" y="18"/>
                </a:cubicBezTo>
                <a:cubicBezTo>
                  <a:pt x="376" y="71"/>
                  <a:pt x="340" y="111"/>
                  <a:pt x="312" y="133"/>
                </a:cubicBezTo>
                <a:cubicBezTo>
                  <a:pt x="301" y="116"/>
                  <a:pt x="301" y="116"/>
                  <a:pt x="301" y="116"/>
                </a:cubicBezTo>
                <a:cubicBezTo>
                  <a:pt x="297" y="111"/>
                  <a:pt x="289" y="106"/>
                  <a:pt x="282" y="106"/>
                </a:cubicBezTo>
                <a:cubicBezTo>
                  <a:pt x="219" y="107"/>
                  <a:pt x="219" y="107"/>
                  <a:pt x="219" y="107"/>
                </a:cubicBezTo>
                <a:cubicBezTo>
                  <a:pt x="212" y="106"/>
                  <a:pt x="203" y="109"/>
                  <a:pt x="197" y="113"/>
                </a:cubicBezTo>
                <a:cubicBezTo>
                  <a:pt x="11" y="245"/>
                  <a:pt x="11" y="245"/>
                  <a:pt x="11" y="245"/>
                </a:cubicBezTo>
                <a:cubicBezTo>
                  <a:pt x="2" y="251"/>
                  <a:pt x="0" y="264"/>
                  <a:pt x="6" y="273"/>
                </a:cubicBezTo>
                <a:cubicBezTo>
                  <a:pt x="91" y="395"/>
                  <a:pt x="91" y="395"/>
                  <a:pt x="91" y="395"/>
                </a:cubicBezTo>
                <a:cubicBezTo>
                  <a:pt x="97" y="404"/>
                  <a:pt x="107" y="403"/>
                  <a:pt x="116" y="397"/>
                </a:cubicBezTo>
                <a:cubicBezTo>
                  <a:pt x="302" y="265"/>
                  <a:pt x="302" y="265"/>
                  <a:pt x="302" y="265"/>
                </a:cubicBezTo>
                <a:cubicBezTo>
                  <a:pt x="308" y="261"/>
                  <a:pt x="314" y="253"/>
                  <a:pt x="316" y="247"/>
                </a:cubicBezTo>
                <a:cubicBezTo>
                  <a:pt x="336" y="184"/>
                  <a:pt x="336" y="184"/>
                  <a:pt x="336" y="184"/>
                </a:cubicBezTo>
                <a:cubicBezTo>
                  <a:pt x="338" y="178"/>
                  <a:pt x="337" y="168"/>
                  <a:pt x="333" y="163"/>
                </a:cubicBezTo>
                <a:cubicBezTo>
                  <a:pt x="326" y="153"/>
                  <a:pt x="326" y="153"/>
                  <a:pt x="326" y="153"/>
                </a:cubicBezTo>
                <a:cubicBezTo>
                  <a:pt x="363" y="124"/>
                  <a:pt x="402" y="73"/>
                  <a:pt x="381" y="10"/>
                </a:cubicBezTo>
                <a:close/>
                <a:moveTo>
                  <a:pt x="294" y="197"/>
                </a:moveTo>
                <a:cubicBezTo>
                  <a:pt x="280" y="207"/>
                  <a:pt x="260" y="204"/>
                  <a:pt x="250" y="189"/>
                </a:cubicBezTo>
                <a:cubicBezTo>
                  <a:pt x="240" y="175"/>
                  <a:pt x="243" y="155"/>
                  <a:pt x="258" y="144"/>
                </a:cubicBezTo>
                <a:cubicBezTo>
                  <a:pt x="269" y="136"/>
                  <a:pt x="284" y="137"/>
                  <a:pt x="295" y="145"/>
                </a:cubicBezTo>
                <a:cubicBezTo>
                  <a:pt x="289" y="148"/>
                  <a:pt x="285" y="150"/>
                  <a:pt x="285" y="150"/>
                </a:cubicBezTo>
                <a:cubicBezTo>
                  <a:pt x="279" y="153"/>
                  <a:pt x="276" y="160"/>
                  <a:pt x="279" y="166"/>
                </a:cubicBezTo>
                <a:cubicBezTo>
                  <a:pt x="281" y="171"/>
                  <a:pt x="285" y="173"/>
                  <a:pt x="290" y="173"/>
                </a:cubicBezTo>
                <a:cubicBezTo>
                  <a:pt x="292" y="173"/>
                  <a:pt x="293" y="173"/>
                  <a:pt x="295" y="172"/>
                </a:cubicBezTo>
                <a:cubicBezTo>
                  <a:pt x="299" y="170"/>
                  <a:pt x="303" y="168"/>
                  <a:pt x="307" y="165"/>
                </a:cubicBezTo>
                <a:cubicBezTo>
                  <a:pt x="309" y="177"/>
                  <a:pt x="304" y="190"/>
                  <a:pt x="294" y="1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3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449149" y="4984060"/>
            <a:ext cx="491707" cy="491707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4" name="稻壳儿春秋广告/盗版必究        原创来源：http://chn.docer.com/works?userid=199329941#!/work_time"/>
          <p:cNvSpPr/>
          <p:nvPr/>
        </p:nvSpPr>
        <p:spPr bwMode="auto">
          <a:xfrm>
            <a:off x="7313406" y="5020259"/>
            <a:ext cx="404225" cy="41930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75" name="稻壳儿春秋广告/盗版必究        原创来源：http://chn.docer.com/works?userid=199329941#!/work_time159"/>
          <p:cNvGrpSpPr/>
          <p:nvPr/>
        </p:nvGrpSpPr>
        <p:grpSpPr>
          <a:xfrm>
            <a:off x="8191345" y="5021013"/>
            <a:ext cx="555073" cy="437310"/>
            <a:chOff x="1058564" y="1781841"/>
            <a:chExt cx="649993" cy="51209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6" name="稻壳儿春秋广告/盗版必究        原创来源：http://chn.docer.com/works?userid=199329941#!/work_time"/>
            <p:cNvSpPr/>
            <p:nvPr/>
          </p:nvSpPr>
          <p:spPr bwMode="auto">
            <a:xfrm>
              <a:off x="1058564" y="1823776"/>
              <a:ext cx="457253" cy="470157"/>
            </a:xfrm>
            <a:custGeom>
              <a:avLst/>
              <a:gdLst>
                <a:gd name="T0" fmla="*/ 191 w 240"/>
                <a:gd name="T1" fmla="*/ 0 h 247"/>
                <a:gd name="T2" fmla="*/ 49 w 240"/>
                <a:gd name="T3" fmla="*/ 0 h 247"/>
                <a:gd name="T4" fmla="*/ 0 w 240"/>
                <a:gd name="T5" fmla="*/ 49 h 247"/>
                <a:gd name="T6" fmla="*/ 0 w 240"/>
                <a:gd name="T7" fmla="*/ 129 h 247"/>
                <a:gd name="T8" fmla="*/ 49 w 240"/>
                <a:gd name="T9" fmla="*/ 178 h 247"/>
                <a:gd name="T10" fmla="*/ 57 w 240"/>
                <a:gd name="T11" fmla="*/ 178 h 247"/>
                <a:gd name="T12" fmla="*/ 32 w 240"/>
                <a:gd name="T13" fmla="*/ 245 h 247"/>
                <a:gd name="T14" fmla="*/ 121 w 240"/>
                <a:gd name="T15" fmla="*/ 178 h 247"/>
                <a:gd name="T16" fmla="*/ 191 w 240"/>
                <a:gd name="T17" fmla="*/ 178 h 247"/>
                <a:gd name="T18" fmla="*/ 240 w 240"/>
                <a:gd name="T19" fmla="*/ 129 h 247"/>
                <a:gd name="T20" fmla="*/ 240 w 240"/>
                <a:gd name="T21" fmla="*/ 49 h 247"/>
                <a:gd name="T22" fmla="*/ 191 w 240"/>
                <a:gd name="T2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247">
                  <a:moveTo>
                    <a:pt x="191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56"/>
                    <a:pt x="22" y="178"/>
                    <a:pt x="49" y="178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49" y="198"/>
                    <a:pt x="31" y="247"/>
                    <a:pt x="32" y="245"/>
                  </a:cubicBezTo>
                  <a:cubicBezTo>
                    <a:pt x="32" y="244"/>
                    <a:pt x="97" y="196"/>
                    <a:pt x="121" y="178"/>
                  </a:cubicBezTo>
                  <a:cubicBezTo>
                    <a:pt x="191" y="178"/>
                    <a:pt x="191" y="178"/>
                    <a:pt x="191" y="178"/>
                  </a:cubicBezTo>
                  <a:cubicBezTo>
                    <a:pt x="218" y="178"/>
                    <a:pt x="240" y="156"/>
                    <a:pt x="240" y="129"/>
                  </a:cubicBezTo>
                  <a:cubicBezTo>
                    <a:pt x="240" y="49"/>
                    <a:pt x="240" y="49"/>
                    <a:pt x="240" y="49"/>
                  </a:cubicBezTo>
                  <a:cubicBezTo>
                    <a:pt x="240" y="22"/>
                    <a:pt x="21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稻壳儿春秋广告/盗版必究        原创来源：http://chn.docer.com/works?userid=199329941#!/work_time"/>
            <p:cNvSpPr/>
            <p:nvPr/>
          </p:nvSpPr>
          <p:spPr bwMode="auto">
            <a:xfrm>
              <a:off x="1378722" y="1781841"/>
              <a:ext cx="329835" cy="384674"/>
            </a:xfrm>
            <a:custGeom>
              <a:avLst/>
              <a:gdLst>
                <a:gd name="T0" fmla="*/ 133 w 173"/>
                <a:gd name="T1" fmla="*/ 0 h 202"/>
                <a:gd name="T2" fmla="*/ 18 w 173"/>
                <a:gd name="T3" fmla="*/ 0 h 202"/>
                <a:gd name="T4" fmla="*/ 0 w 173"/>
                <a:gd name="T5" fmla="*/ 5 h 202"/>
                <a:gd name="T6" fmla="*/ 33 w 173"/>
                <a:gd name="T7" fmla="*/ 5 h 202"/>
                <a:gd name="T8" fmla="*/ 89 w 173"/>
                <a:gd name="T9" fmla="*/ 61 h 202"/>
                <a:gd name="T10" fmla="*/ 89 w 173"/>
                <a:gd name="T11" fmla="*/ 151 h 202"/>
                <a:gd name="T12" fmla="*/ 89 w 173"/>
                <a:gd name="T13" fmla="*/ 156 h 202"/>
                <a:gd name="T14" fmla="*/ 148 w 173"/>
                <a:gd name="T15" fmla="*/ 201 h 202"/>
                <a:gd name="T16" fmla="*/ 127 w 173"/>
                <a:gd name="T17" fmla="*/ 145 h 202"/>
                <a:gd name="T18" fmla="*/ 133 w 173"/>
                <a:gd name="T19" fmla="*/ 145 h 202"/>
                <a:gd name="T20" fmla="*/ 173 w 173"/>
                <a:gd name="T21" fmla="*/ 105 h 202"/>
                <a:gd name="T22" fmla="*/ 173 w 173"/>
                <a:gd name="T23" fmla="*/ 41 h 202"/>
                <a:gd name="T24" fmla="*/ 133 w 173"/>
                <a:gd name="T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02">
                  <a:moveTo>
                    <a:pt x="13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1" y="0"/>
                    <a:pt x="5" y="2"/>
                    <a:pt x="0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4" y="5"/>
                    <a:pt x="89" y="30"/>
                    <a:pt x="89" y="6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3"/>
                    <a:pt x="89" y="154"/>
                    <a:pt x="89" y="156"/>
                  </a:cubicBezTo>
                  <a:cubicBezTo>
                    <a:pt x="113" y="174"/>
                    <a:pt x="148" y="200"/>
                    <a:pt x="148" y="201"/>
                  </a:cubicBezTo>
                  <a:cubicBezTo>
                    <a:pt x="148" y="202"/>
                    <a:pt x="133" y="162"/>
                    <a:pt x="127" y="145"/>
                  </a:cubicBezTo>
                  <a:cubicBezTo>
                    <a:pt x="133" y="145"/>
                    <a:pt x="133" y="145"/>
                    <a:pt x="133" y="145"/>
                  </a:cubicBezTo>
                  <a:cubicBezTo>
                    <a:pt x="155" y="145"/>
                    <a:pt x="173" y="127"/>
                    <a:pt x="173" y="105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18"/>
                    <a:pt x="155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8" name="稻壳儿春秋广告/盗版必究        原创来源：http://chn.docer.com/works?userid=199329941#!/work_time"/>
          <p:cNvGrpSpPr/>
          <p:nvPr/>
        </p:nvGrpSpPr>
        <p:grpSpPr>
          <a:xfrm>
            <a:off x="9157599" y="5021013"/>
            <a:ext cx="443812" cy="337931"/>
            <a:chOff x="2070649" y="1631036"/>
            <a:chExt cx="723379" cy="5508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9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2344840" y="2015709"/>
              <a:ext cx="165321" cy="1661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稻壳儿春秋广告/盗版必究        原创来源：http://chn.docer.com/works?userid=199329941#!/work_time"/>
            <p:cNvSpPr/>
            <p:nvPr/>
          </p:nvSpPr>
          <p:spPr bwMode="auto">
            <a:xfrm>
              <a:off x="2228712" y="1861679"/>
              <a:ext cx="405641" cy="169353"/>
            </a:xfrm>
            <a:custGeom>
              <a:avLst/>
              <a:gdLst>
                <a:gd name="T0" fmla="*/ 105 w 213"/>
                <a:gd name="T1" fmla="*/ 31 h 89"/>
                <a:gd name="T2" fmla="*/ 191 w 213"/>
                <a:gd name="T3" fmla="*/ 89 h 89"/>
                <a:gd name="T4" fmla="*/ 213 w 213"/>
                <a:gd name="T5" fmla="*/ 64 h 89"/>
                <a:gd name="T6" fmla="*/ 105 w 213"/>
                <a:gd name="T7" fmla="*/ 0 h 89"/>
                <a:gd name="T8" fmla="*/ 0 w 213"/>
                <a:gd name="T9" fmla="*/ 58 h 89"/>
                <a:gd name="T10" fmla="*/ 21 w 213"/>
                <a:gd name="T11" fmla="*/ 82 h 89"/>
                <a:gd name="T12" fmla="*/ 105 w 213"/>
                <a:gd name="T1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89">
                  <a:moveTo>
                    <a:pt x="105" y="31"/>
                  </a:moveTo>
                  <a:cubicBezTo>
                    <a:pt x="144" y="31"/>
                    <a:pt x="177" y="54"/>
                    <a:pt x="191" y="8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92" y="26"/>
                    <a:pt x="152" y="0"/>
                    <a:pt x="105" y="0"/>
                  </a:cubicBezTo>
                  <a:cubicBezTo>
                    <a:pt x="61" y="0"/>
                    <a:pt x="22" y="23"/>
                    <a:pt x="0" y="58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37" y="51"/>
                    <a:pt x="68" y="31"/>
                    <a:pt x="10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稻壳儿春秋广告/盗版必究        原创来源：http://chn.docer.com/works?userid=199329941#!/work_time"/>
            <p:cNvSpPr/>
            <p:nvPr/>
          </p:nvSpPr>
          <p:spPr bwMode="auto">
            <a:xfrm>
              <a:off x="2157745" y="1749583"/>
              <a:ext cx="549187" cy="195966"/>
            </a:xfrm>
            <a:custGeom>
              <a:avLst/>
              <a:gdLst>
                <a:gd name="T0" fmla="*/ 142 w 288"/>
                <a:gd name="T1" fmla="*/ 34 h 103"/>
                <a:gd name="T2" fmla="*/ 264 w 288"/>
                <a:gd name="T3" fmla="*/ 103 h 103"/>
                <a:gd name="T4" fmla="*/ 288 w 288"/>
                <a:gd name="T5" fmla="*/ 76 h 103"/>
                <a:gd name="T6" fmla="*/ 142 w 288"/>
                <a:gd name="T7" fmla="*/ 0 h 103"/>
                <a:gd name="T8" fmla="*/ 0 w 288"/>
                <a:gd name="T9" fmla="*/ 71 h 103"/>
                <a:gd name="T10" fmla="*/ 23 w 288"/>
                <a:gd name="T11" fmla="*/ 97 h 103"/>
                <a:gd name="T12" fmla="*/ 142 w 288"/>
                <a:gd name="T1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3">
                  <a:moveTo>
                    <a:pt x="142" y="34"/>
                  </a:moveTo>
                  <a:cubicBezTo>
                    <a:pt x="194" y="34"/>
                    <a:pt x="239" y="62"/>
                    <a:pt x="264" y="103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56" y="30"/>
                    <a:pt x="202" y="0"/>
                    <a:pt x="142" y="0"/>
                  </a:cubicBezTo>
                  <a:cubicBezTo>
                    <a:pt x="84" y="0"/>
                    <a:pt x="32" y="28"/>
                    <a:pt x="0" y="71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9" y="59"/>
                    <a:pt x="93" y="34"/>
                    <a:pt x="14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稻壳儿春秋广告/盗版必究        原创来源：http://chn.docer.com/works?userid=199329941#!/work_time"/>
            <p:cNvSpPr/>
            <p:nvPr/>
          </p:nvSpPr>
          <p:spPr bwMode="auto">
            <a:xfrm>
              <a:off x="2070649" y="1631036"/>
              <a:ext cx="723379" cy="229030"/>
            </a:xfrm>
            <a:custGeom>
              <a:avLst/>
              <a:gdLst>
                <a:gd name="T0" fmla="*/ 188 w 380"/>
                <a:gd name="T1" fmla="*/ 36 h 120"/>
                <a:gd name="T2" fmla="*/ 355 w 380"/>
                <a:gd name="T3" fmla="*/ 120 h 120"/>
                <a:gd name="T4" fmla="*/ 380 w 380"/>
                <a:gd name="T5" fmla="*/ 93 h 120"/>
                <a:gd name="T6" fmla="*/ 188 w 380"/>
                <a:gd name="T7" fmla="*/ 0 h 120"/>
                <a:gd name="T8" fmla="*/ 0 w 380"/>
                <a:gd name="T9" fmla="*/ 88 h 120"/>
                <a:gd name="T10" fmla="*/ 25 w 380"/>
                <a:gd name="T11" fmla="*/ 115 h 120"/>
                <a:gd name="T12" fmla="*/ 188 w 380"/>
                <a:gd name="T13" fmla="*/ 3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0" h="120">
                  <a:moveTo>
                    <a:pt x="188" y="36"/>
                  </a:moveTo>
                  <a:cubicBezTo>
                    <a:pt x="256" y="36"/>
                    <a:pt x="317" y="69"/>
                    <a:pt x="355" y="120"/>
                  </a:cubicBezTo>
                  <a:cubicBezTo>
                    <a:pt x="380" y="93"/>
                    <a:pt x="380" y="93"/>
                    <a:pt x="380" y="93"/>
                  </a:cubicBezTo>
                  <a:cubicBezTo>
                    <a:pt x="335" y="36"/>
                    <a:pt x="266" y="0"/>
                    <a:pt x="188" y="0"/>
                  </a:cubicBezTo>
                  <a:cubicBezTo>
                    <a:pt x="113" y="0"/>
                    <a:pt x="45" y="34"/>
                    <a:pt x="0" y="88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63" y="67"/>
                    <a:pt x="122" y="36"/>
                    <a:pt x="18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3" name="稻壳儿春秋广告/盗版必究        原创来源：http://chn.docer.com/works?userid=199329941#!/work_time"/>
          <p:cNvGrpSpPr/>
          <p:nvPr/>
        </p:nvGrpSpPr>
        <p:grpSpPr>
          <a:xfrm>
            <a:off x="10121973" y="5021013"/>
            <a:ext cx="443599" cy="343138"/>
            <a:chOff x="3727889" y="-113301"/>
            <a:chExt cx="548381" cy="42418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4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3954500" y="47987"/>
              <a:ext cx="96773" cy="975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稻壳儿春秋广告/盗版必究        原创来源：http://chn.docer.com/works?userid=199329941#!/work_time"/>
            <p:cNvSpPr/>
            <p:nvPr/>
          </p:nvSpPr>
          <p:spPr bwMode="auto">
            <a:xfrm>
              <a:off x="4042402" y="-20560"/>
              <a:ext cx="98386" cy="238707"/>
            </a:xfrm>
            <a:custGeom>
              <a:avLst/>
              <a:gdLst>
                <a:gd name="T0" fmla="*/ 34 w 52"/>
                <a:gd name="T1" fmla="*/ 61 h 125"/>
                <a:gd name="T2" fmla="*/ 0 w 52"/>
                <a:gd name="T3" fmla="*/ 112 h 125"/>
                <a:gd name="T4" fmla="*/ 15 w 52"/>
                <a:gd name="T5" fmla="*/ 125 h 125"/>
                <a:gd name="T6" fmla="*/ 52 w 52"/>
                <a:gd name="T7" fmla="*/ 61 h 125"/>
                <a:gd name="T8" fmla="*/ 18 w 52"/>
                <a:gd name="T9" fmla="*/ 0 h 125"/>
                <a:gd name="T10" fmla="*/ 4 w 52"/>
                <a:gd name="T11" fmla="*/ 12 h 125"/>
                <a:gd name="T12" fmla="*/ 34 w 52"/>
                <a:gd name="T13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34" y="61"/>
                  </a:moveTo>
                  <a:cubicBezTo>
                    <a:pt x="34" y="84"/>
                    <a:pt x="20" y="104"/>
                    <a:pt x="0" y="112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37" y="113"/>
                    <a:pt x="52" y="89"/>
                    <a:pt x="52" y="61"/>
                  </a:cubicBezTo>
                  <a:cubicBezTo>
                    <a:pt x="52" y="35"/>
                    <a:pt x="39" y="13"/>
                    <a:pt x="18" y="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2" y="21"/>
                    <a:pt x="34" y="40"/>
                    <a:pt x="3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稻壳儿春秋广告/盗版必究        原创来源：http://chn.docer.com/works?userid=199329941#!/work_time"/>
            <p:cNvSpPr/>
            <p:nvPr/>
          </p:nvSpPr>
          <p:spPr bwMode="auto">
            <a:xfrm>
              <a:off x="4093208" y="-62495"/>
              <a:ext cx="114515" cy="322577"/>
            </a:xfrm>
            <a:custGeom>
              <a:avLst/>
              <a:gdLst>
                <a:gd name="T0" fmla="*/ 40 w 60"/>
                <a:gd name="T1" fmla="*/ 83 h 169"/>
                <a:gd name="T2" fmla="*/ 0 w 60"/>
                <a:gd name="T3" fmla="*/ 155 h 169"/>
                <a:gd name="T4" fmla="*/ 15 w 60"/>
                <a:gd name="T5" fmla="*/ 169 h 169"/>
                <a:gd name="T6" fmla="*/ 60 w 60"/>
                <a:gd name="T7" fmla="*/ 83 h 169"/>
                <a:gd name="T8" fmla="*/ 19 w 60"/>
                <a:gd name="T9" fmla="*/ 0 h 169"/>
                <a:gd name="T10" fmla="*/ 3 w 60"/>
                <a:gd name="T11" fmla="*/ 14 h 169"/>
                <a:gd name="T12" fmla="*/ 40 w 60"/>
                <a:gd name="T13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69">
                  <a:moveTo>
                    <a:pt x="40" y="83"/>
                  </a:moveTo>
                  <a:cubicBezTo>
                    <a:pt x="40" y="114"/>
                    <a:pt x="24" y="140"/>
                    <a:pt x="0" y="155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42" y="150"/>
                    <a:pt x="60" y="119"/>
                    <a:pt x="60" y="83"/>
                  </a:cubicBezTo>
                  <a:cubicBezTo>
                    <a:pt x="60" y="49"/>
                    <a:pt x="44" y="19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5" y="29"/>
                    <a:pt x="40" y="54"/>
                    <a:pt x="40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稻壳儿春秋广告/盗版必究        原创来源：http://chn.docer.com/works?userid=199329941#!/work_time"/>
            <p:cNvSpPr/>
            <p:nvPr/>
          </p:nvSpPr>
          <p:spPr bwMode="auto">
            <a:xfrm>
              <a:off x="4143207" y="-113301"/>
              <a:ext cx="133063" cy="424189"/>
            </a:xfrm>
            <a:custGeom>
              <a:avLst/>
              <a:gdLst>
                <a:gd name="T0" fmla="*/ 49 w 70"/>
                <a:gd name="T1" fmla="*/ 110 h 223"/>
                <a:gd name="T2" fmla="*/ 0 w 70"/>
                <a:gd name="T3" fmla="*/ 209 h 223"/>
                <a:gd name="T4" fmla="*/ 16 w 70"/>
                <a:gd name="T5" fmla="*/ 223 h 223"/>
                <a:gd name="T6" fmla="*/ 70 w 70"/>
                <a:gd name="T7" fmla="*/ 110 h 223"/>
                <a:gd name="T8" fmla="*/ 19 w 70"/>
                <a:gd name="T9" fmla="*/ 0 h 223"/>
                <a:gd name="T10" fmla="*/ 3 w 70"/>
                <a:gd name="T11" fmla="*/ 14 h 223"/>
                <a:gd name="T12" fmla="*/ 49 w 70"/>
                <a:gd name="T13" fmla="*/ 1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49" y="110"/>
                  </a:moveTo>
                  <a:cubicBezTo>
                    <a:pt x="49" y="151"/>
                    <a:pt x="30" y="186"/>
                    <a:pt x="0" y="209"/>
                  </a:cubicBezTo>
                  <a:cubicBezTo>
                    <a:pt x="16" y="223"/>
                    <a:pt x="16" y="223"/>
                    <a:pt x="16" y="223"/>
                  </a:cubicBezTo>
                  <a:cubicBezTo>
                    <a:pt x="49" y="197"/>
                    <a:pt x="70" y="156"/>
                    <a:pt x="70" y="110"/>
                  </a:cubicBezTo>
                  <a:cubicBezTo>
                    <a:pt x="70" y="66"/>
                    <a:pt x="50" y="26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1" y="37"/>
                    <a:pt x="49" y="71"/>
                    <a:pt x="4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3952887" y="52019"/>
              <a:ext cx="96773" cy="975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稻壳儿春秋广告/盗版必究        原创来源：http://chn.docer.com/works?userid=199329941#!/work_time"/>
            <p:cNvSpPr/>
            <p:nvPr/>
          </p:nvSpPr>
          <p:spPr bwMode="auto">
            <a:xfrm>
              <a:off x="3863371" y="-20560"/>
              <a:ext cx="98386" cy="238707"/>
            </a:xfrm>
            <a:custGeom>
              <a:avLst/>
              <a:gdLst>
                <a:gd name="T0" fmla="*/ 18 w 52"/>
                <a:gd name="T1" fmla="*/ 64 h 125"/>
                <a:gd name="T2" fmla="*/ 52 w 52"/>
                <a:gd name="T3" fmla="*/ 13 h 125"/>
                <a:gd name="T4" fmla="*/ 38 w 52"/>
                <a:gd name="T5" fmla="*/ 0 h 125"/>
                <a:gd name="T6" fmla="*/ 0 w 52"/>
                <a:gd name="T7" fmla="*/ 64 h 125"/>
                <a:gd name="T8" fmla="*/ 34 w 52"/>
                <a:gd name="T9" fmla="*/ 125 h 125"/>
                <a:gd name="T10" fmla="*/ 48 w 52"/>
                <a:gd name="T11" fmla="*/ 113 h 125"/>
                <a:gd name="T12" fmla="*/ 18 w 52"/>
                <a:gd name="T13" fmla="*/ 6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18" y="64"/>
                  </a:moveTo>
                  <a:cubicBezTo>
                    <a:pt x="18" y="41"/>
                    <a:pt x="32" y="21"/>
                    <a:pt x="52" y="1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5" y="12"/>
                    <a:pt x="0" y="36"/>
                    <a:pt x="0" y="64"/>
                  </a:cubicBezTo>
                  <a:cubicBezTo>
                    <a:pt x="0" y="90"/>
                    <a:pt x="14" y="113"/>
                    <a:pt x="34" y="125"/>
                  </a:cubicBezTo>
                  <a:cubicBezTo>
                    <a:pt x="48" y="113"/>
                    <a:pt x="48" y="113"/>
                    <a:pt x="48" y="113"/>
                  </a:cubicBezTo>
                  <a:cubicBezTo>
                    <a:pt x="30" y="104"/>
                    <a:pt x="18" y="85"/>
                    <a:pt x="1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稻壳儿春秋广告/盗版必究        原创来源：http://chn.docer.com/works?userid=199329941#!/work_time"/>
            <p:cNvSpPr/>
            <p:nvPr/>
          </p:nvSpPr>
          <p:spPr bwMode="auto">
            <a:xfrm>
              <a:off x="3796437" y="-62495"/>
              <a:ext cx="116128" cy="322577"/>
            </a:xfrm>
            <a:custGeom>
              <a:avLst/>
              <a:gdLst>
                <a:gd name="T0" fmla="*/ 20 w 61"/>
                <a:gd name="T1" fmla="*/ 86 h 169"/>
                <a:gd name="T2" fmla="*/ 61 w 61"/>
                <a:gd name="T3" fmla="*/ 14 h 169"/>
                <a:gd name="T4" fmla="*/ 45 w 61"/>
                <a:gd name="T5" fmla="*/ 0 h 169"/>
                <a:gd name="T6" fmla="*/ 0 w 61"/>
                <a:gd name="T7" fmla="*/ 86 h 169"/>
                <a:gd name="T8" fmla="*/ 42 w 61"/>
                <a:gd name="T9" fmla="*/ 169 h 169"/>
                <a:gd name="T10" fmla="*/ 57 w 61"/>
                <a:gd name="T11" fmla="*/ 155 h 169"/>
                <a:gd name="T12" fmla="*/ 20 w 61"/>
                <a:gd name="T13" fmla="*/ 8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69">
                  <a:moveTo>
                    <a:pt x="20" y="86"/>
                  </a:moveTo>
                  <a:cubicBezTo>
                    <a:pt x="20" y="55"/>
                    <a:pt x="36" y="29"/>
                    <a:pt x="61" y="14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18" y="19"/>
                    <a:pt x="0" y="50"/>
                    <a:pt x="0" y="86"/>
                  </a:cubicBezTo>
                  <a:cubicBezTo>
                    <a:pt x="0" y="120"/>
                    <a:pt x="16" y="150"/>
                    <a:pt x="42" y="169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35" y="140"/>
                    <a:pt x="20" y="115"/>
                    <a:pt x="20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稻壳儿春秋广告/盗版必究        原创来源：http://chn.docer.com/works?userid=199329941#!/work_time"/>
            <p:cNvSpPr/>
            <p:nvPr/>
          </p:nvSpPr>
          <p:spPr bwMode="auto">
            <a:xfrm>
              <a:off x="3727889" y="-113301"/>
              <a:ext cx="133063" cy="424189"/>
            </a:xfrm>
            <a:custGeom>
              <a:avLst/>
              <a:gdLst>
                <a:gd name="T0" fmla="*/ 21 w 70"/>
                <a:gd name="T1" fmla="*/ 113 h 223"/>
                <a:gd name="T2" fmla="*/ 70 w 70"/>
                <a:gd name="T3" fmla="*/ 14 h 223"/>
                <a:gd name="T4" fmla="*/ 54 w 70"/>
                <a:gd name="T5" fmla="*/ 0 h 223"/>
                <a:gd name="T6" fmla="*/ 0 w 70"/>
                <a:gd name="T7" fmla="*/ 113 h 223"/>
                <a:gd name="T8" fmla="*/ 51 w 70"/>
                <a:gd name="T9" fmla="*/ 223 h 223"/>
                <a:gd name="T10" fmla="*/ 67 w 70"/>
                <a:gd name="T11" fmla="*/ 209 h 223"/>
                <a:gd name="T12" fmla="*/ 21 w 70"/>
                <a:gd name="T13" fmla="*/ 11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21" y="113"/>
                  </a:moveTo>
                  <a:cubicBezTo>
                    <a:pt x="21" y="73"/>
                    <a:pt x="40" y="37"/>
                    <a:pt x="70" y="14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1" y="26"/>
                    <a:pt x="0" y="67"/>
                    <a:pt x="0" y="113"/>
                  </a:cubicBezTo>
                  <a:cubicBezTo>
                    <a:pt x="0" y="157"/>
                    <a:pt x="20" y="197"/>
                    <a:pt x="51" y="223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39" y="186"/>
                    <a:pt x="21" y="152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2" name="稻壳儿春秋广告/盗版必究        原创来源：http://chn.docer.com/works?userid=199329941#!/work_time"/>
          <p:cNvGrpSpPr/>
          <p:nvPr/>
        </p:nvGrpSpPr>
        <p:grpSpPr>
          <a:xfrm>
            <a:off x="10990756" y="5021013"/>
            <a:ext cx="518339" cy="430390"/>
            <a:chOff x="3965790" y="1735873"/>
            <a:chExt cx="537091" cy="4459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3" name="稻壳儿春秋广告/盗版必究        原创来源：http://chn.docer.com/works?userid=199329941#!/work_time"/>
            <p:cNvSpPr/>
            <p:nvPr/>
          </p:nvSpPr>
          <p:spPr bwMode="auto">
            <a:xfrm>
              <a:off x="3965790" y="1905226"/>
              <a:ext cx="366125" cy="276610"/>
            </a:xfrm>
            <a:custGeom>
              <a:avLst/>
              <a:gdLst>
                <a:gd name="T0" fmla="*/ 76 w 454"/>
                <a:gd name="T1" fmla="*/ 0 h 343"/>
                <a:gd name="T2" fmla="*/ 0 w 454"/>
                <a:gd name="T3" fmla="*/ 343 h 343"/>
                <a:gd name="T4" fmla="*/ 454 w 454"/>
                <a:gd name="T5" fmla="*/ 343 h 343"/>
                <a:gd name="T6" fmla="*/ 373 w 454"/>
                <a:gd name="T7" fmla="*/ 0 h 343"/>
                <a:gd name="T8" fmla="*/ 76 w 454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343">
                  <a:moveTo>
                    <a:pt x="76" y="0"/>
                  </a:moveTo>
                  <a:lnTo>
                    <a:pt x="0" y="343"/>
                  </a:lnTo>
                  <a:lnTo>
                    <a:pt x="454" y="343"/>
                  </a:lnTo>
                  <a:lnTo>
                    <a:pt x="373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稻壳儿春秋广告/盗版必究        原创来源：http://chn.docer.com/works?userid=199329941#!/work_time"/>
            <p:cNvSpPr/>
            <p:nvPr/>
          </p:nvSpPr>
          <p:spPr bwMode="auto">
            <a:xfrm>
              <a:off x="4223045" y="1869743"/>
              <a:ext cx="279836" cy="247578"/>
            </a:xfrm>
            <a:custGeom>
              <a:avLst/>
              <a:gdLst>
                <a:gd name="T0" fmla="*/ 137 w 347"/>
                <a:gd name="T1" fmla="*/ 307 h 307"/>
                <a:gd name="T2" fmla="*/ 347 w 347"/>
                <a:gd name="T3" fmla="*/ 307 h 307"/>
                <a:gd name="T4" fmla="*/ 274 w 347"/>
                <a:gd name="T5" fmla="*/ 0 h 307"/>
                <a:gd name="T6" fmla="*/ 5 w 347"/>
                <a:gd name="T7" fmla="*/ 0 h 307"/>
                <a:gd name="T8" fmla="*/ 0 w 347"/>
                <a:gd name="T9" fmla="*/ 26 h 307"/>
                <a:gd name="T10" fmla="*/ 71 w 347"/>
                <a:gd name="T11" fmla="*/ 26 h 307"/>
                <a:gd name="T12" fmla="*/ 137 w 347"/>
                <a:gd name="T1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307">
                  <a:moveTo>
                    <a:pt x="137" y="307"/>
                  </a:moveTo>
                  <a:lnTo>
                    <a:pt x="347" y="307"/>
                  </a:lnTo>
                  <a:lnTo>
                    <a:pt x="274" y="0"/>
                  </a:lnTo>
                  <a:lnTo>
                    <a:pt x="5" y="0"/>
                  </a:lnTo>
                  <a:lnTo>
                    <a:pt x="0" y="26"/>
                  </a:lnTo>
                  <a:lnTo>
                    <a:pt x="71" y="26"/>
                  </a:lnTo>
                  <a:lnTo>
                    <a:pt x="137" y="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稻壳儿春秋广告/盗版必究        原创来源：http://chn.docer.com/works?userid=199329941#!/work_time"/>
            <p:cNvSpPr/>
            <p:nvPr/>
          </p:nvSpPr>
          <p:spPr bwMode="auto">
            <a:xfrm>
              <a:off x="4055305" y="1777808"/>
              <a:ext cx="173385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7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7"/>
                    <a:pt x="46" y="7"/>
                  </a:cubicBezTo>
                  <a:cubicBezTo>
                    <a:pt x="26" y="7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稻壳儿春秋广告/盗版必究        原创来源：http://chn.docer.com/works?userid=199329941#!/work_time"/>
            <p:cNvSpPr/>
            <p:nvPr/>
          </p:nvSpPr>
          <p:spPr bwMode="auto">
            <a:xfrm>
              <a:off x="4236754" y="1735873"/>
              <a:ext cx="172579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8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8"/>
                    <a:pt x="46" y="8"/>
                  </a:cubicBezTo>
                  <a:cubicBezTo>
                    <a:pt x="27" y="8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>
                <a:defRPr/>
              </a:pPr>
              <a:endParaRPr 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641743" flipV="1">
            <a:off x="2360703" y="-1016932"/>
            <a:ext cx="2542671" cy="297037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10231692" y="-669987"/>
            <a:ext cx="1290320" cy="2630295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7102548" y="1"/>
            <a:ext cx="1879429" cy="1280368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V="1">
            <a:off x="308930" y="-308929"/>
            <a:ext cx="1142593" cy="1760450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5414563" y="631682"/>
            <a:ext cx="1362874" cy="9771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目 录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zh-CN" sz="1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COMPANY</a:t>
            </a:r>
            <a:endParaRPr lang="zh-CN" altLang="en-US" sz="17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2070530" y="3501234"/>
            <a:ext cx="693821" cy="693820"/>
          </a:xfrm>
          <a:prstGeom prst="rect">
            <a:avLst/>
          </a:prstGeom>
          <a:solidFill>
            <a:srgbClr val="E31D5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01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8" name="稻壳儿春秋广告/盗版必究        原创来源：http://chn.docer.com/works?userid=199329941#!/work_time"/>
          <p:cNvSpPr/>
          <p:nvPr/>
        </p:nvSpPr>
        <p:spPr>
          <a:xfrm>
            <a:off x="2824592" y="3901248"/>
            <a:ext cx="2043893" cy="27699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the title here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2824592" y="3460238"/>
            <a:ext cx="265513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输入您的文字标题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2070530" y="4865640"/>
            <a:ext cx="693821" cy="693820"/>
          </a:xfrm>
          <a:prstGeom prst="rect">
            <a:avLst/>
          </a:prstGeom>
          <a:solidFill>
            <a:srgbClr val="F8772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03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稻壳儿春秋广告/盗版必究        原创来源：http://chn.docer.com/works?userid=199329941#!/work_time"/>
          <p:cNvSpPr/>
          <p:nvPr/>
        </p:nvSpPr>
        <p:spPr>
          <a:xfrm>
            <a:off x="2824592" y="5265654"/>
            <a:ext cx="2043893" cy="27699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the title here</a:t>
            </a:r>
          </a:p>
        </p:txBody>
      </p:sp>
      <p:sp>
        <p:nvSpPr>
          <p:cNvPr id="23" name="稻壳儿春秋广告/盗版必究        原创来源：http://chn.docer.com/works?userid=199329941#!/work_time"/>
          <p:cNvSpPr txBox="1"/>
          <p:nvPr/>
        </p:nvSpPr>
        <p:spPr>
          <a:xfrm>
            <a:off x="2824592" y="4824644"/>
            <a:ext cx="265513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输入您的文字标题</a:t>
            </a:r>
          </a:p>
        </p:txBody>
      </p:sp>
      <p:sp>
        <p:nvSpPr>
          <p:cNvPr id="24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712273" y="3501234"/>
            <a:ext cx="693821" cy="693820"/>
          </a:xfrm>
          <a:prstGeom prst="rect">
            <a:avLst/>
          </a:prstGeom>
          <a:solidFill>
            <a:srgbClr val="50776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02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>
          <a:xfrm>
            <a:off x="7466335" y="3901248"/>
            <a:ext cx="2043893" cy="27699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the title here</a:t>
            </a:r>
          </a:p>
        </p:txBody>
      </p: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7466335" y="3460238"/>
            <a:ext cx="265513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5077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输入您的文字标题</a:t>
            </a:r>
          </a:p>
        </p:txBody>
      </p:sp>
      <p:sp>
        <p:nvSpPr>
          <p:cNvPr id="27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6712273" y="4865640"/>
            <a:ext cx="693821" cy="693820"/>
          </a:xfrm>
          <a:prstGeom prst="rect">
            <a:avLst/>
          </a:prstGeom>
          <a:solidFill>
            <a:srgbClr val="3645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04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8" name="稻壳儿春秋广告/盗版必究        原创来源：http://chn.docer.com/works?userid=199329941#!/work_time"/>
          <p:cNvSpPr/>
          <p:nvPr/>
        </p:nvSpPr>
        <p:spPr>
          <a:xfrm>
            <a:off x="7466335" y="5265654"/>
            <a:ext cx="2043893" cy="27699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the title here</a:t>
            </a:r>
          </a:p>
        </p:txBody>
      </p:sp>
      <p:sp>
        <p:nvSpPr>
          <p:cNvPr id="29" name="稻壳儿春秋广告/盗版必究        原创来源：http://chn.docer.com/works?userid=199329941#!/work_time"/>
          <p:cNvSpPr txBox="1"/>
          <p:nvPr/>
        </p:nvSpPr>
        <p:spPr>
          <a:xfrm>
            <a:off x="7466335" y="4824644"/>
            <a:ext cx="265513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3645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输入您的文字标题</a:t>
            </a:r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2580407" y="1597451"/>
            <a:ext cx="703118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downloading, </a:t>
            </a:r>
            <a:r>
              <a:rPr lang="en-US" altLang="zh-CN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Spring and Autumn ads main graphic design, there are any questions, please contact the rice hull my business number.</a:t>
            </a:r>
          </a:p>
        </p:txBody>
      </p:sp>
      <p:cxnSp>
        <p:nvCxnSpPr>
          <p:cNvPr id="31" name="稻壳儿春秋广告/盗版必究        原创来源：http://chn.docer.com/works?userid=199329941#!/work_time"/>
          <p:cNvCxnSpPr/>
          <p:nvPr/>
        </p:nvCxnSpPr>
        <p:spPr>
          <a:xfrm>
            <a:off x="5981700" y="2049883"/>
            <a:ext cx="228600" cy="0"/>
          </a:xfrm>
          <a:prstGeom prst="line">
            <a:avLst/>
          </a:prstGeom>
          <a:ln w="19050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稻壳儿春秋广告/盗版必究"/>
          <p:cNvSpPr>
            <a:spLocks noChangeArrowheads="1"/>
          </p:cNvSpPr>
          <p:nvPr/>
        </p:nvSpPr>
        <p:spPr bwMode="auto">
          <a:xfrm>
            <a:off x="3073400" y="406400"/>
            <a:ext cx="293688" cy="293688"/>
          </a:xfrm>
          <a:custGeom>
            <a:avLst/>
            <a:gdLst>
              <a:gd name="connsiteX0" fmla="*/ 0 w 293688"/>
              <a:gd name="connsiteY0" fmla="*/ 266700 h 293688"/>
              <a:gd name="connsiteX1" fmla="*/ 293688 w 293688"/>
              <a:gd name="connsiteY1" fmla="*/ 266700 h 293688"/>
              <a:gd name="connsiteX2" fmla="*/ 293688 w 293688"/>
              <a:gd name="connsiteY2" fmla="*/ 293688 h 293688"/>
              <a:gd name="connsiteX3" fmla="*/ 0 w 293688"/>
              <a:gd name="connsiteY3" fmla="*/ 293688 h 293688"/>
              <a:gd name="connsiteX4" fmla="*/ 80963 w 293688"/>
              <a:gd name="connsiteY4" fmla="*/ 214313 h 293688"/>
              <a:gd name="connsiteX5" fmla="*/ 106363 w 293688"/>
              <a:gd name="connsiteY5" fmla="*/ 214313 h 293688"/>
              <a:gd name="connsiteX6" fmla="*/ 106363 w 293688"/>
              <a:gd name="connsiteY6" fmla="*/ 254001 h 293688"/>
              <a:gd name="connsiteX7" fmla="*/ 80963 w 293688"/>
              <a:gd name="connsiteY7" fmla="*/ 254001 h 293688"/>
              <a:gd name="connsiteX8" fmla="*/ 26988 w 293688"/>
              <a:gd name="connsiteY8" fmla="*/ 173038 h 293688"/>
              <a:gd name="connsiteX9" fmla="*/ 53976 w 293688"/>
              <a:gd name="connsiteY9" fmla="*/ 173038 h 293688"/>
              <a:gd name="connsiteX10" fmla="*/ 53976 w 293688"/>
              <a:gd name="connsiteY10" fmla="*/ 254001 h 293688"/>
              <a:gd name="connsiteX11" fmla="*/ 26988 w 293688"/>
              <a:gd name="connsiteY11" fmla="*/ 254001 h 293688"/>
              <a:gd name="connsiteX12" fmla="*/ 187325 w 293688"/>
              <a:gd name="connsiteY12" fmla="*/ 107950 h 293688"/>
              <a:gd name="connsiteX13" fmla="*/ 212725 w 293688"/>
              <a:gd name="connsiteY13" fmla="*/ 107950 h 293688"/>
              <a:gd name="connsiteX14" fmla="*/ 212725 w 293688"/>
              <a:gd name="connsiteY14" fmla="*/ 254000 h 293688"/>
              <a:gd name="connsiteX15" fmla="*/ 187325 w 293688"/>
              <a:gd name="connsiteY15" fmla="*/ 254000 h 293688"/>
              <a:gd name="connsiteX16" fmla="*/ 133350 w 293688"/>
              <a:gd name="connsiteY16" fmla="*/ 53975 h 293688"/>
              <a:gd name="connsiteX17" fmla="*/ 160338 w 293688"/>
              <a:gd name="connsiteY17" fmla="*/ 53975 h 293688"/>
              <a:gd name="connsiteX18" fmla="*/ 160338 w 293688"/>
              <a:gd name="connsiteY18" fmla="*/ 254000 h 293688"/>
              <a:gd name="connsiteX19" fmla="*/ 133350 w 293688"/>
              <a:gd name="connsiteY19" fmla="*/ 254000 h 293688"/>
              <a:gd name="connsiteX20" fmla="*/ 239713 w 293688"/>
              <a:gd name="connsiteY20" fmla="*/ 0 h 293688"/>
              <a:gd name="connsiteX21" fmla="*/ 266701 w 293688"/>
              <a:gd name="connsiteY21" fmla="*/ 0 h 293688"/>
              <a:gd name="connsiteX22" fmla="*/ 266701 w 293688"/>
              <a:gd name="connsiteY22" fmla="*/ 254000 h 293688"/>
              <a:gd name="connsiteX23" fmla="*/ 239713 w 293688"/>
              <a:gd name="connsiteY23" fmla="*/ 254000 h 29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3688" h="293688">
                <a:moveTo>
                  <a:pt x="0" y="266700"/>
                </a:moveTo>
                <a:lnTo>
                  <a:pt x="293688" y="266700"/>
                </a:lnTo>
                <a:lnTo>
                  <a:pt x="293688" y="293688"/>
                </a:lnTo>
                <a:lnTo>
                  <a:pt x="0" y="293688"/>
                </a:lnTo>
                <a:close/>
                <a:moveTo>
                  <a:pt x="80963" y="214313"/>
                </a:moveTo>
                <a:lnTo>
                  <a:pt x="106363" y="214313"/>
                </a:lnTo>
                <a:lnTo>
                  <a:pt x="106363" y="254001"/>
                </a:lnTo>
                <a:lnTo>
                  <a:pt x="80963" y="254001"/>
                </a:lnTo>
                <a:close/>
                <a:moveTo>
                  <a:pt x="26988" y="173038"/>
                </a:moveTo>
                <a:lnTo>
                  <a:pt x="53976" y="173038"/>
                </a:lnTo>
                <a:lnTo>
                  <a:pt x="53976" y="254001"/>
                </a:lnTo>
                <a:lnTo>
                  <a:pt x="26988" y="254001"/>
                </a:lnTo>
                <a:close/>
                <a:moveTo>
                  <a:pt x="187325" y="107950"/>
                </a:moveTo>
                <a:lnTo>
                  <a:pt x="212725" y="107950"/>
                </a:lnTo>
                <a:lnTo>
                  <a:pt x="212725" y="254000"/>
                </a:lnTo>
                <a:lnTo>
                  <a:pt x="187325" y="254000"/>
                </a:lnTo>
                <a:close/>
                <a:moveTo>
                  <a:pt x="133350" y="53975"/>
                </a:moveTo>
                <a:lnTo>
                  <a:pt x="160338" y="53975"/>
                </a:lnTo>
                <a:lnTo>
                  <a:pt x="160338" y="254000"/>
                </a:lnTo>
                <a:lnTo>
                  <a:pt x="133350" y="254000"/>
                </a:lnTo>
                <a:close/>
                <a:moveTo>
                  <a:pt x="239713" y="0"/>
                </a:moveTo>
                <a:lnTo>
                  <a:pt x="266701" y="0"/>
                </a:lnTo>
                <a:lnTo>
                  <a:pt x="266701" y="254000"/>
                </a:lnTo>
                <a:lnTo>
                  <a:pt x="239713" y="254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稻壳儿春秋广告/盗版必究"/>
          <p:cNvSpPr/>
          <p:nvPr/>
        </p:nvSpPr>
        <p:spPr bwMode="auto">
          <a:xfrm>
            <a:off x="3711574" y="406400"/>
            <a:ext cx="293688" cy="293688"/>
          </a:xfrm>
          <a:custGeom>
            <a:avLst/>
            <a:gdLst>
              <a:gd name="connsiteX0" fmla="*/ 0 w 293688"/>
              <a:gd name="connsiteY0" fmla="*/ 266700 h 293688"/>
              <a:gd name="connsiteX1" fmla="*/ 293688 w 293688"/>
              <a:gd name="connsiteY1" fmla="*/ 266700 h 293688"/>
              <a:gd name="connsiteX2" fmla="*/ 293688 w 293688"/>
              <a:gd name="connsiteY2" fmla="*/ 293688 h 293688"/>
              <a:gd name="connsiteX3" fmla="*/ 0 w 293688"/>
              <a:gd name="connsiteY3" fmla="*/ 293688 h 293688"/>
              <a:gd name="connsiteX4" fmla="*/ 26988 w 293688"/>
              <a:gd name="connsiteY4" fmla="*/ 227013 h 293688"/>
              <a:gd name="connsiteX5" fmla="*/ 53976 w 293688"/>
              <a:gd name="connsiteY5" fmla="*/ 227013 h 293688"/>
              <a:gd name="connsiteX6" fmla="*/ 53976 w 293688"/>
              <a:gd name="connsiteY6" fmla="*/ 254001 h 293688"/>
              <a:gd name="connsiteX7" fmla="*/ 26988 w 293688"/>
              <a:gd name="connsiteY7" fmla="*/ 254001 h 293688"/>
              <a:gd name="connsiteX8" fmla="*/ 80963 w 293688"/>
              <a:gd name="connsiteY8" fmla="*/ 173038 h 293688"/>
              <a:gd name="connsiteX9" fmla="*/ 106363 w 293688"/>
              <a:gd name="connsiteY9" fmla="*/ 173038 h 293688"/>
              <a:gd name="connsiteX10" fmla="*/ 106363 w 293688"/>
              <a:gd name="connsiteY10" fmla="*/ 254001 h 293688"/>
              <a:gd name="connsiteX11" fmla="*/ 80963 w 293688"/>
              <a:gd name="connsiteY11" fmla="*/ 254001 h 293688"/>
              <a:gd name="connsiteX12" fmla="*/ 133350 w 293688"/>
              <a:gd name="connsiteY12" fmla="*/ 120650 h 293688"/>
              <a:gd name="connsiteX13" fmla="*/ 160338 w 293688"/>
              <a:gd name="connsiteY13" fmla="*/ 120650 h 293688"/>
              <a:gd name="connsiteX14" fmla="*/ 160338 w 293688"/>
              <a:gd name="connsiteY14" fmla="*/ 254000 h 293688"/>
              <a:gd name="connsiteX15" fmla="*/ 133350 w 293688"/>
              <a:gd name="connsiteY15" fmla="*/ 254000 h 293688"/>
              <a:gd name="connsiteX16" fmla="*/ 187325 w 293688"/>
              <a:gd name="connsiteY16" fmla="*/ 66675 h 293688"/>
              <a:gd name="connsiteX17" fmla="*/ 212725 w 293688"/>
              <a:gd name="connsiteY17" fmla="*/ 66675 h 293688"/>
              <a:gd name="connsiteX18" fmla="*/ 212725 w 293688"/>
              <a:gd name="connsiteY18" fmla="*/ 254000 h 293688"/>
              <a:gd name="connsiteX19" fmla="*/ 187325 w 293688"/>
              <a:gd name="connsiteY19" fmla="*/ 254000 h 293688"/>
              <a:gd name="connsiteX20" fmla="*/ 254000 w 293688"/>
              <a:gd name="connsiteY20" fmla="*/ 0 h 293688"/>
              <a:gd name="connsiteX21" fmla="*/ 293688 w 293688"/>
              <a:gd name="connsiteY21" fmla="*/ 41275 h 293688"/>
              <a:gd name="connsiteX22" fmla="*/ 266700 w 293688"/>
              <a:gd name="connsiteY22" fmla="*/ 41275 h 293688"/>
              <a:gd name="connsiteX23" fmla="*/ 266700 w 293688"/>
              <a:gd name="connsiteY23" fmla="*/ 254000 h 293688"/>
              <a:gd name="connsiteX24" fmla="*/ 239713 w 293688"/>
              <a:gd name="connsiteY24" fmla="*/ 254000 h 293688"/>
              <a:gd name="connsiteX25" fmla="*/ 239713 w 293688"/>
              <a:gd name="connsiteY25" fmla="*/ 41275 h 293688"/>
              <a:gd name="connsiteX26" fmla="*/ 212725 w 293688"/>
              <a:gd name="connsiteY26" fmla="*/ 41275 h 293688"/>
              <a:gd name="connsiteX27" fmla="*/ 41275 w 293688"/>
              <a:gd name="connsiteY27" fmla="*/ 0 h 293688"/>
              <a:gd name="connsiteX28" fmla="*/ 66675 w 293688"/>
              <a:gd name="connsiteY28" fmla="*/ 0 h 293688"/>
              <a:gd name="connsiteX29" fmla="*/ 66675 w 293688"/>
              <a:gd name="connsiteY29" fmla="*/ 41275 h 293688"/>
              <a:gd name="connsiteX30" fmla="*/ 106363 w 293688"/>
              <a:gd name="connsiteY30" fmla="*/ 41275 h 293688"/>
              <a:gd name="connsiteX31" fmla="*/ 106363 w 293688"/>
              <a:gd name="connsiteY31" fmla="*/ 66675 h 293688"/>
              <a:gd name="connsiteX32" fmla="*/ 66675 w 293688"/>
              <a:gd name="connsiteY32" fmla="*/ 66675 h 293688"/>
              <a:gd name="connsiteX33" fmla="*/ 66675 w 293688"/>
              <a:gd name="connsiteY33" fmla="*/ 107950 h 293688"/>
              <a:gd name="connsiteX34" fmla="*/ 41275 w 293688"/>
              <a:gd name="connsiteY34" fmla="*/ 107950 h 293688"/>
              <a:gd name="connsiteX35" fmla="*/ 41275 w 293688"/>
              <a:gd name="connsiteY35" fmla="*/ 66675 h 293688"/>
              <a:gd name="connsiteX36" fmla="*/ 0 w 293688"/>
              <a:gd name="connsiteY36" fmla="*/ 66675 h 293688"/>
              <a:gd name="connsiteX37" fmla="*/ 0 w 293688"/>
              <a:gd name="connsiteY37" fmla="*/ 41275 h 293688"/>
              <a:gd name="connsiteX38" fmla="*/ 41275 w 293688"/>
              <a:gd name="connsiteY38" fmla="*/ 41275 h 29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3688" h="293688">
                <a:moveTo>
                  <a:pt x="0" y="266700"/>
                </a:moveTo>
                <a:lnTo>
                  <a:pt x="293688" y="266700"/>
                </a:lnTo>
                <a:lnTo>
                  <a:pt x="293688" y="293688"/>
                </a:lnTo>
                <a:lnTo>
                  <a:pt x="0" y="293688"/>
                </a:lnTo>
                <a:close/>
                <a:moveTo>
                  <a:pt x="26988" y="227013"/>
                </a:moveTo>
                <a:lnTo>
                  <a:pt x="53976" y="227013"/>
                </a:lnTo>
                <a:lnTo>
                  <a:pt x="53976" y="254001"/>
                </a:lnTo>
                <a:lnTo>
                  <a:pt x="26988" y="254001"/>
                </a:lnTo>
                <a:close/>
                <a:moveTo>
                  <a:pt x="80963" y="173038"/>
                </a:moveTo>
                <a:lnTo>
                  <a:pt x="106363" y="173038"/>
                </a:lnTo>
                <a:lnTo>
                  <a:pt x="106363" y="254001"/>
                </a:lnTo>
                <a:lnTo>
                  <a:pt x="80963" y="254001"/>
                </a:lnTo>
                <a:close/>
                <a:moveTo>
                  <a:pt x="133350" y="120650"/>
                </a:moveTo>
                <a:lnTo>
                  <a:pt x="160338" y="120650"/>
                </a:lnTo>
                <a:lnTo>
                  <a:pt x="160338" y="254000"/>
                </a:lnTo>
                <a:lnTo>
                  <a:pt x="133350" y="254000"/>
                </a:lnTo>
                <a:close/>
                <a:moveTo>
                  <a:pt x="187325" y="66675"/>
                </a:moveTo>
                <a:lnTo>
                  <a:pt x="212725" y="66675"/>
                </a:lnTo>
                <a:lnTo>
                  <a:pt x="212725" y="254000"/>
                </a:lnTo>
                <a:lnTo>
                  <a:pt x="187325" y="254000"/>
                </a:lnTo>
                <a:close/>
                <a:moveTo>
                  <a:pt x="254000" y="0"/>
                </a:moveTo>
                <a:lnTo>
                  <a:pt x="293688" y="41275"/>
                </a:lnTo>
                <a:lnTo>
                  <a:pt x="266700" y="41275"/>
                </a:lnTo>
                <a:lnTo>
                  <a:pt x="266700" y="254000"/>
                </a:lnTo>
                <a:lnTo>
                  <a:pt x="239713" y="254000"/>
                </a:lnTo>
                <a:lnTo>
                  <a:pt x="239713" y="41275"/>
                </a:lnTo>
                <a:lnTo>
                  <a:pt x="212725" y="41275"/>
                </a:lnTo>
                <a:close/>
                <a:moveTo>
                  <a:pt x="41275" y="0"/>
                </a:moveTo>
                <a:lnTo>
                  <a:pt x="66675" y="0"/>
                </a:lnTo>
                <a:lnTo>
                  <a:pt x="66675" y="41275"/>
                </a:lnTo>
                <a:lnTo>
                  <a:pt x="106363" y="41275"/>
                </a:lnTo>
                <a:lnTo>
                  <a:pt x="106363" y="66675"/>
                </a:lnTo>
                <a:lnTo>
                  <a:pt x="66675" y="66675"/>
                </a:lnTo>
                <a:lnTo>
                  <a:pt x="66675" y="107950"/>
                </a:lnTo>
                <a:lnTo>
                  <a:pt x="41275" y="107950"/>
                </a:lnTo>
                <a:lnTo>
                  <a:pt x="41275" y="66675"/>
                </a:lnTo>
                <a:lnTo>
                  <a:pt x="0" y="66675"/>
                </a:lnTo>
                <a:lnTo>
                  <a:pt x="0" y="41275"/>
                </a:lnTo>
                <a:lnTo>
                  <a:pt x="41275" y="412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稻壳儿春秋广告/盗版必究"/>
          <p:cNvSpPr/>
          <p:nvPr/>
        </p:nvSpPr>
        <p:spPr bwMode="auto">
          <a:xfrm>
            <a:off x="4989513" y="406400"/>
            <a:ext cx="292100" cy="293688"/>
          </a:xfrm>
          <a:custGeom>
            <a:avLst/>
            <a:gdLst>
              <a:gd name="T0" fmla="*/ 184 w 184"/>
              <a:gd name="T1" fmla="*/ 177 h 185"/>
              <a:gd name="T2" fmla="*/ 184 w 184"/>
              <a:gd name="T3" fmla="*/ 168 h 185"/>
              <a:gd name="T4" fmla="*/ 184 w 184"/>
              <a:gd name="T5" fmla="*/ 151 h 185"/>
              <a:gd name="T6" fmla="*/ 167 w 184"/>
              <a:gd name="T7" fmla="*/ 151 h 185"/>
              <a:gd name="T8" fmla="*/ 167 w 184"/>
              <a:gd name="T9" fmla="*/ 168 h 185"/>
              <a:gd name="T10" fmla="*/ 150 w 184"/>
              <a:gd name="T11" fmla="*/ 168 h 185"/>
              <a:gd name="T12" fmla="*/ 150 w 184"/>
              <a:gd name="T13" fmla="*/ 151 h 185"/>
              <a:gd name="T14" fmla="*/ 134 w 184"/>
              <a:gd name="T15" fmla="*/ 151 h 185"/>
              <a:gd name="T16" fmla="*/ 134 w 184"/>
              <a:gd name="T17" fmla="*/ 168 h 185"/>
              <a:gd name="T18" fmla="*/ 117 w 184"/>
              <a:gd name="T19" fmla="*/ 168 h 185"/>
              <a:gd name="T20" fmla="*/ 117 w 184"/>
              <a:gd name="T21" fmla="*/ 151 h 185"/>
              <a:gd name="T22" fmla="*/ 100 w 184"/>
              <a:gd name="T23" fmla="*/ 151 h 185"/>
              <a:gd name="T24" fmla="*/ 100 w 184"/>
              <a:gd name="T25" fmla="*/ 168 h 185"/>
              <a:gd name="T26" fmla="*/ 83 w 184"/>
              <a:gd name="T27" fmla="*/ 168 h 185"/>
              <a:gd name="T28" fmla="*/ 83 w 184"/>
              <a:gd name="T29" fmla="*/ 151 h 185"/>
              <a:gd name="T30" fmla="*/ 67 w 184"/>
              <a:gd name="T31" fmla="*/ 151 h 185"/>
              <a:gd name="T32" fmla="*/ 67 w 184"/>
              <a:gd name="T33" fmla="*/ 168 h 185"/>
              <a:gd name="T34" fmla="*/ 50 w 184"/>
              <a:gd name="T35" fmla="*/ 168 h 185"/>
              <a:gd name="T36" fmla="*/ 50 w 184"/>
              <a:gd name="T37" fmla="*/ 151 h 185"/>
              <a:gd name="T38" fmla="*/ 33 w 184"/>
              <a:gd name="T39" fmla="*/ 151 h 185"/>
              <a:gd name="T40" fmla="*/ 33 w 184"/>
              <a:gd name="T41" fmla="*/ 168 h 185"/>
              <a:gd name="T42" fmla="*/ 16 w 184"/>
              <a:gd name="T43" fmla="*/ 168 h 185"/>
              <a:gd name="T44" fmla="*/ 16 w 184"/>
              <a:gd name="T45" fmla="*/ 139 h 185"/>
              <a:gd name="T46" fmla="*/ 58 w 184"/>
              <a:gd name="T47" fmla="*/ 97 h 185"/>
              <a:gd name="T48" fmla="*/ 88 w 184"/>
              <a:gd name="T49" fmla="*/ 126 h 185"/>
              <a:gd name="T50" fmla="*/ 167 w 184"/>
              <a:gd name="T51" fmla="*/ 47 h 185"/>
              <a:gd name="T52" fmla="*/ 167 w 184"/>
              <a:gd name="T53" fmla="*/ 76 h 185"/>
              <a:gd name="T54" fmla="*/ 184 w 184"/>
              <a:gd name="T55" fmla="*/ 76 h 185"/>
              <a:gd name="T56" fmla="*/ 184 w 184"/>
              <a:gd name="T57" fmla="*/ 17 h 185"/>
              <a:gd name="T58" fmla="*/ 125 w 184"/>
              <a:gd name="T59" fmla="*/ 17 h 185"/>
              <a:gd name="T60" fmla="*/ 125 w 184"/>
              <a:gd name="T61" fmla="*/ 34 h 185"/>
              <a:gd name="T62" fmla="*/ 155 w 184"/>
              <a:gd name="T63" fmla="*/ 34 h 185"/>
              <a:gd name="T64" fmla="*/ 88 w 184"/>
              <a:gd name="T65" fmla="*/ 101 h 185"/>
              <a:gd name="T66" fmla="*/ 58 w 184"/>
              <a:gd name="T67" fmla="*/ 72 h 185"/>
              <a:gd name="T68" fmla="*/ 16 w 184"/>
              <a:gd name="T69" fmla="*/ 114 h 185"/>
              <a:gd name="T70" fmla="*/ 16 w 184"/>
              <a:gd name="T71" fmla="*/ 0 h 185"/>
              <a:gd name="T72" fmla="*/ 0 w 184"/>
              <a:gd name="T73" fmla="*/ 0 h 185"/>
              <a:gd name="T74" fmla="*/ 0 w 184"/>
              <a:gd name="T75" fmla="*/ 185 h 185"/>
              <a:gd name="T76" fmla="*/ 184 w 184"/>
              <a:gd name="T77" fmla="*/ 185 h 185"/>
              <a:gd name="T78" fmla="*/ 184 w 184"/>
              <a:gd name="T79" fmla="*/ 177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4" h="185">
                <a:moveTo>
                  <a:pt x="184" y="177"/>
                </a:moveTo>
                <a:lnTo>
                  <a:pt x="184" y="168"/>
                </a:lnTo>
                <a:lnTo>
                  <a:pt x="184" y="151"/>
                </a:lnTo>
                <a:lnTo>
                  <a:pt x="167" y="151"/>
                </a:lnTo>
                <a:lnTo>
                  <a:pt x="167" y="168"/>
                </a:lnTo>
                <a:lnTo>
                  <a:pt x="150" y="168"/>
                </a:lnTo>
                <a:lnTo>
                  <a:pt x="150" y="151"/>
                </a:lnTo>
                <a:lnTo>
                  <a:pt x="134" y="151"/>
                </a:lnTo>
                <a:lnTo>
                  <a:pt x="134" y="168"/>
                </a:lnTo>
                <a:lnTo>
                  <a:pt x="117" y="168"/>
                </a:lnTo>
                <a:lnTo>
                  <a:pt x="117" y="151"/>
                </a:lnTo>
                <a:lnTo>
                  <a:pt x="100" y="151"/>
                </a:lnTo>
                <a:lnTo>
                  <a:pt x="100" y="168"/>
                </a:lnTo>
                <a:lnTo>
                  <a:pt x="83" y="168"/>
                </a:lnTo>
                <a:lnTo>
                  <a:pt x="83" y="151"/>
                </a:lnTo>
                <a:lnTo>
                  <a:pt x="67" y="151"/>
                </a:lnTo>
                <a:lnTo>
                  <a:pt x="67" y="168"/>
                </a:lnTo>
                <a:lnTo>
                  <a:pt x="50" y="168"/>
                </a:lnTo>
                <a:lnTo>
                  <a:pt x="50" y="151"/>
                </a:lnTo>
                <a:lnTo>
                  <a:pt x="33" y="151"/>
                </a:lnTo>
                <a:lnTo>
                  <a:pt x="33" y="168"/>
                </a:lnTo>
                <a:lnTo>
                  <a:pt x="16" y="168"/>
                </a:lnTo>
                <a:lnTo>
                  <a:pt x="16" y="139"/>
                </a:lnTo>
                <a:lnTo>
                  <a:pt x="58" y="97"/>
                </a:lnTo>
                <a:lnTo>
                  <a:pt x="88" y="126"/>
                </a:lnTo>
                <a:lnTo>
                  <a:pt x="167" y="47"/>
                </a:lnTo>
                <a:lnTo>
                  <a:pt x="167" y="76"/>
                </a:lnTo>
                <a:lnTo>
                  <a:pt x="184" y="76"/>
                </a:lnTo>
                <a:lnTo>
                  <a:pt x="184" y="17"/>
                </a:lnTo>
                <a:lnTo>
                  <a:pt x="125" y="17"/>
                </a:lnTo>
                <a:lnTo>
                  <a:pt x="125" y="34"/>
                </a:lnTo>
                <a:lnTo>
                  <a:pt x="155" y="34"/>
                </a:lnTo>
                <a:lnTo>
                  <a:pt x="88" y="101"/>
                </a:lnTo>
                <a:lnTo>
                  <a:pt x="58" y="72"/>
                </a:lnTo>
                <a:lnTo>
                  <a:pt x="16" y="114"/>
                </a:lnTo>
                <a:lnTo>
                  <a:pt x="16" y="0"/>
                </a:lnTo>
                <a:lnTo>
                  <a:pt x="0" y="0"/>
                </a:lnTo>
                <a:lnTo>
                  <a:pt x="0" y="185"/>
                </a:lnTo>
                <a:lnTo>
                  <a:pt x="184" y="185"/>
                </a:lnTo>
                <a:lnTo>
                  <a:pt x="184" y="17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稻壳儿春秋广告/盗版必究"/>
          <p:cNvSpPr>
            <a:spLocks noChangeArrowheads="1"/>
          </p:cNvSpPr>
          <p:nvPr/>
        </p:nvSpPr>
        <p:spPr bwMode="auto">
          <a:xfrm>
            <a:off x="4351337" y="420688"/>
            <a:ext cx="292100" cy="279400"/>
          </a:xfrm>
          <a:custGeom>
            <a:avLst/>
            <a:gdLst>
              <a:gd name="connsiteX0" fmla="*/ 0 w 292100"/>
              <a:gd name="connsiteY0" fmla="*/ 252412 h 279400"/>
              <a:gd name="connsiteX1" fmla="*/ 292100 w 292100"/>
              <a:gd name="connsiteY1" fmla="*/ 252412 h 279400"/>
              <a:gd name="connsiteX2" fmla="*/ 292100 w 292100"/>
              <a:gd name="connsiteY2" fmla="*/ 279400 h 279400"/>
              <a:gd name="connsiteX3" fmla="*/ 0 w 292100"/>
              <a:gd name="connsiteY3" fmla="*/ 279400 h 279400"/>
              <a:gd name="connsiteX4" fmla="*/ 238125 w 292100"/>
              <a:gd name="connsiteY4" fmla="*/ 212725 h 279400"/>
              <a:gd name="connsiteX5" fmla="*/ 265113 w 292100"/>
              <a:gd name="connsiteY5" fmla="*/ 212725 h 279400"/>
              <a:gd name="connsiteX6" fmla="*/ 265113 w 292100"/>
              <a:gd name="connsiteY6" fmla="*/ 239713 h 279400"/>
              <a:gd name="connsiteX7" fmla="*/ 238125 w 292100"/>
              <a:gd name="connsiteY7" fmla="*/ 239713 h 279400"/>
              <a:gd name="connsiteX8" fmla="*/ 185737 w 292100"/>
              <a:gd name="connsiteY8" fmla="*/ 158750 h 279400"/>
              <a:gd name="connsiteX9" fmla="*/ 212725 w 292100"/>
              <a:gd name="connsiteY9" fmla="*/ 158750 h 279400"/>
              <a:gd name="connsiteX10" fmla="*/ 212725 w 292100"/>
              <a:gd name="connsiteY10" fmla="*/ 239713 h 279400"/>
              <a:gd name="connsiteX11" fmla="*/ 185737 w 292100"/>
              <a:gd name="connsiteY11" fmla="*/ 239713 h 279400"/>
              <a:gd name="connsiteX12" fmla="*/ 131762 w 292100"/>
              <a:gd name="connsiteY12" fmla="*/ 106362 h 279400"/>
              <a:gd name="connsiteX13" fmla="*/ 158750 w 292100"/>
              <a:gd name="connsiteY13" fmla="*/ 106362 h 279400"/>
              <a:gd name="connsiteX14" fmla="*/ 158750 w 292100"/>
              <a:gd name="connsiteY14" fmla="*/ 239712 h 279400"/>
              <a:gd name="connsiteX15" fmla="*/ 131762 w 292100"/>
              <a:gd name="connsiteY15" fmla="*/ 239712 h 279400"/>
              <a:gd name="connsiteX16" fmla="*/ 79375 w 292100"/>
              <a:gd name="connsiteY16" fmla="*/ 52387 h 279400"/>
              <a:gd name="connsiteX17" fmla="*/ 106363 w 292100"/>
              <a:gd name="connsiteY17" fmla="*/ 52387 h 279400"/>
              <a:gd name="connsiteX18" fmla="*/ 106363 w 292100"/>
              <a:gd name="connsiteY18" fmla="*/ 239712 h 279400"/>
              <a:gd name="connsiteX19" fmla="*/ 79375 w 292100"/>
              <a:gd name="connsiteY19" fmla="*/ 239712 h 279400"/>
              <a:gd name="connsiteX20" fmla="*/ 185737 w 292100"/>
              <a:gd name="connsiteY20" fmla="*/ 26987 h 279400"/>
              <a:gd name="connsiteX21" fmla="*/ 292100 w 292100"/>
              <a:gd name="connsiteY21" fmla="*/ 26987 h 279400"/>
              <a:gd name="connsiteX22" fmla="*/ 292100 w 292100"/>
              <a:gd name="connsiteY22" fmla="*/ 52387 h 279400"/>
              <a:gd name="connsiteX23" fmla="*/ 185737 w 292100"/>
              <a:gd name="connsiteY23" fmla="*/ 52387 h 279400"/>
              <a:gd name="connsiteX24" fmla="*/ 25400 w 292100"/>
              <a:gd name="connsiteY24" fmla="*/ 0 h 279400"/>
              <a:gd name="connsiteX25" fmla="*/ 52388 w 292100"/>
              <a:gd name="connsiteY25" fmla="*/ 0 h 279400"/>
              <a:gd name="connsiteX26" fmla="*/ 52388 w 292100"/>
              <a:gd name="connsiteY26" fmla="*/ 239713 h 279400"/>
              <a:gd name="connsiteX27" fmla="*/ 25400 w 292100"/>
              <a:gd name="connsiteY27" fmla="*/ 239713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2100" h="279400">
                <a:moveTo>
                  <a:pt x="0" y="252412"/>
                </a:moveTo>
                <a:lnTo>
                  <a:pt x="292100" y="252412"/>
                </a:lnTo>
                <a:lnTo>
                  <a:pt x="292100" y="279400"/>
                </a:lnTo>
                <a:lnTo>
                  <a:pt x="0" y="279400"/>
                </a:lnTo>
                <a:close/>
                <a:moveTo>
                  <a:pt x="238125" y="212725"/>
                </a:moveTo>
                <a:lnTo>
                  <a:pt x="265113" y="212725"/>
                </a:lnTo>
                <a:lnTo>
                  <a:pt x="265113" y="239713"/>
                </a:lnTo>
                <a:lnTo>
                  <a:pt x="238125" y="239713"/>
                </a:lnTo>
                <a:close/>
                <a:moveTo>
                  <a:pt x="185737" y="158750"/>
                </a:moveTo>
                <a:lnTo>
                  <a:pt x="212725" y="158750"/>
                </a:lnTo>
                <a:lnTo>
                  <a:pt x="212725" y="239713"/>
                </a:lnTo>
                <a:lnTo>
                  <a:pt x="185737" y="239713"/>
                </a:lnTo>
                <a:close/>
                <a:moveTo>
                  <a:pt x="131762" y="106362"/>
                </a:moveTo>
                <a:lnTo>
                  <a:pt x="158750" y="106362"/>
                </a:lnTo>
                <a:lnTo>
                  <a:pt x="158750" y="239712"/>
                </a:lnTo>
                <a:lnTo>
                  <a:pt x="131762" y="239712"/>
                </a:lnTo>
                <a:close/>
                <a:moveTo>
                  <a:pt x="79375" y="52387"/>
                </a:moveTo>
                <a:lnTo>
                  <a:pt x="106363" y="52387"/>
                </a:lnTo>
                <a:lnTo>
                  <a:pt x="106363" y="239712"/>
                </a:lnTo>
                <a:lnTo>
                  <a:pt x="79375" y="239712"/>
                </a:lnTo>
                <a:close/>
                <a:moveTo>
                  <a:pt x="185737" y="26987"/>
                </a:moveTo>
                <a:lnTo>
                  <a:pt x="292100" y="26987"/>
                </a:lnTo>
                <a:lnTo>
                  <a:pt x="292100" y="52387"/>
                </a:lnTo>
                <a:lnTo>
                  <a:pt x="185737" y="52387"/>
                </a:lnTo>
                <a:close/>
                <a:moveTo>
                  <a:pt x="25400" y="0"/>
                </a:moveTo>
                <a:lnTo>
                  <a:pt x="52388" y="0"/>
                </a:lnTo>
                <a:lnTo>
                  <a:pt x="52388" y="239713"/>
                </a:lnTo>
                <a:lnTo>
                  <a:pt x="25400" y="23971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稻壳儿春秋广告/盗版必究"/>
          <p:cNvSpPr>
            <a:spLocks noEditPoints="1"/>
          </p:cNvSpPr>
          <p:nvPr/>
        </p:nvSpPr>
        <p:spPr bwMode="auto">
          <a:xfrm>
            <a:off x="8818563" y="2311400"/>
            <a:ext cx="300038" cy="325438"/>
          </a:xfrm>
          <a:custGeom>
            <a:avLst/>
            <a:gdLst>
              <a:gd name="T0" fmla="*/ 88 w 90"/>
              <a:gd name="T1" fmla="*/ 28 h 98"/>
              <a:gd name="T2" fmla="*/ 88 w 90"/>
              <a:gd name="T3" fmla="*/ 0 h 98"/>
              <a:gd name="T4" fmla="*/ 60 w 90"/>
              <a:gd name="T5" fmla="*/ 0 h 98"/>
              <a:gd name="T6" fmla="*/ 60 w 90"/>
              <a:gd name="T7" fmla="*/ 8 h 98"/>
              <a:gd name="T8" fmla="*/ 74 w 90"/>
              <a:gd name="T9" fmla="*/ 8 h 98"/>
              <a:gd name="T10" fmla="*/ 59 w 90"/>
              <a:gd name="T11" fmla="*/ 23 h 98"/>
              <a:gd name="T12" fmla="*/ 32 w 90"/>
              <a:gd name="T13" fmla="*/ 8 h 98"/>
              <a:gd name="T14" fmla="*/ 0 w 90"/>
              <a:gd name="T15" fmla="*/ 40 h 98"/>
              <a:gd name="T16" fmla="*/ 32 w 90"/>
              <a:gd name="T17" fmla="*/ 72 h 98"/>
              <a:gd name="T18" fmla="*/ 52 w 90"/>
              <a:gd name="T19" fmla="*/ 65 h 98"/>
              <a:gd name="T20" fmla="*/ 54 w 90"/>
              <a:gd name="T21" fmla="*/ 68 h 98"/>
              <a:gd name="T22" fmla="*/ 50 w 90"/>
              <a:gd name="T23" fmla="*/ 72 h 98"/>
              <a:gd name="T24" fmla="*/ 76 w 90"/>
              <a:gd name="T25" fmla="*/ 98 h 98"/>
              <a:gd name="T26" fmla="*/ 90 w 90"/>
              <a:gd name="T27" fmla="*/ 84 h 98"/>
              <a:gd name="T28" fmla="*/ 64 w 90"/>
              <a:gd name="T29" fmla="*/ 58 h 98"/>
              <a:gd name="T30" fmla="*/ 60 w 90"/>
              <a:gd name="T31" fmla="*/ 62 h 98"/>
              <a:gd name="T32" fmla="*/ 57 w 90"/>
              <a:gd name="T33" fmla="*/ 60 h 98"/>
              <a:gd name="T34" fmla="*/ 64 w 90"/>
              <a:gd name="T35" fmla="*/ 40 h 98"/>
              <a:gd name="T36" fmla="*/ 63 w 90"/>
              <a:gd name="T37" fmla="*/ 31 h 98"/>
              <a:gd name="T38" fmla="*/ 80 w 90"/>
              <a:gd name="T39" fmla="*/ 14 h 98"/>
              <a:gd name="T40" fmla="*/ 80 w 90"/>
              <a:gd name="T41" fmla="*/ 28 h 98"/>
              <a:gd name="T42" fmla="*/ 88 w 90"/>
              <a:gd name="T43" fmla="*/ 28 h 98"/>
              <a:gd name="T44" fmla="*/ 78 w 90"/>
              <a:gd name="T45" fmla="*/ 84 h 98"/>
              <a:gd name="T46" fmla="*/ 76 w 90"/>
              <a:gd name="T47" fmla="*/ 86 h 98"/>
              <a:gd name="T48" fmla="*/ 62 w 90"/>
              <a:gd name="T49" fmla="*/ 72 h 98"/>
              <a:gd name="T50" fmla="*/ 64 w 90"/>
              <a:gd name="T51" fmla="*/ 70 h 98"/>
              <a:gd name="T52" fmla="*/ 78 w 90"/>
              <a:gd name="T53" fmla="*/ 84 h 98"/>
              <a:gd name="T54" fmla="*/ 32 w 90"/>
              <a:gd name="T55" fmla="*/ 16 h 98"/>
              <a:gd name="T56" fmla="*/ 53 w 90"/>
              <a:gd name="T57" fmla="*/ 29 h 98"/>
              <a:gd name="T58" fmla="*/ 46 w 90"/>
              <a:gd name="T59" fmla="*/ 36 h 98"/>
              <a:gd name="T60" fmla="*/ 32 w 90"/>
              <a:gd name="T61" fmla="*/ 22 h 98"/>
              <a:gd name="T62" fmla="*/ 9 w 90"/>
              <a:gd name="T63" fmla="*/ 46 h 98"/>
              <a:gd name="T64" fmla="*/ 8 w 90"/>
              <a:gd name="T65" fmla="*/ 40 h 98"/>
              <a:gd name="T66" fmla="*/ 32 w 90"/>
              <a:gd name="T67" fmla="*/ 16 h 98"/>
              <a:gd name="T68" fmla="*/ 56 w 90"/>
              <a:gd name="T69" fmla="*/ 40 h 98"/>
              <a:gd name="T70" fmla="*/ 32 w 90"/>
              <a:gd name="T71" fmla="*/ 64 h 98"/>
              <a:gd name="T72" fmla="*/ 12 w 90"/>
              <a:gd name="T73" fmla="*/ 53 h 98"/>
              <a:gd name="T74" fmla="*/ 32 w 90"/>
              <a:gd name="T75" fmla="*/ 34 h 98"/>
              <a:gd name="T76" fmla="*/ 46 w 90"/>
              <a:gd name="T77" fmla="*/ 48 h 98"/>
              <a:gd name="T78" fmla="*/ 56 w 90"/>
              <a:gd name="T79" fmla="*/ 38 h 98"/>
              <a:gd name="T80" fmla="*/ 56 w 90"/>
              <a:gd name="T81" fmla="*/ 4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0" h="98">
                <a:moveTo>
                  <a:pt x="88" y="28"/>
                </a:moveTo>
                <a:cubicBezTo>
                  <a:pt x="88" y="0"/>
                  <a:pt x="88" y="0"/>
                  <a:pt x="88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8"/>
                  <a:pt x="60" y="8"/>
                  <a:pt x="60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59" y="23"/>
                  <a:pt x="59" y="23"/>
                  <a:pt x="59" y="23"/>
                </a:cubicBezTo>
                <a:cubicBezTo>
                  <a:pt x="54" y="14"/>
                  <a:pt x="43" y="8"/>
                  <a:pt x="32" y="8"/>
                </a:cubicBezTo>
                <a:cubicBezTo>
                  <a:pt x="14" y="8"/>
                  <a:pt x="0" y="22"/>
                  <a:pt x="0" y="40"/>
                </a:cubicBezTo>
                <a:cubicBezTo>
                  <a:pt x="0" y="58"/>
                  <a:pt x="14" y="72"/>
                  <a:pt x="32" y="72"/>
                </a:cubicBezTo>
                <a:cubicBezTo>
                  <a:pt x="39" y="72"/>
                  <a:pt x="46" y="69"/>
                  <a:pt x="52" y="65"/>
                </a:cubicBezTo>
                <a:cubicBezTo>
                  <a:pt x="54" y="68"/>
                  <a:pt x="54" y="68"/>
                  <a:pt x="54" y="68"/>
                </a:cubicBezTo>
                <a:cubicBezTo>
                  <a:pt x="50" y="72"/>
                  <a:pt x="50" y="72"/>
                  <a:pt x="50" y="72"/>
                </a:cubicBezTo>
                <a:cubicBezTo>
                  <a:pt x="76" y="98"/>
                  <a:pt x="76" y="98"/>
                  <a:pt x="76" y="98"/>
                </a:cubicBezTo>
                <a:cubicBezTo>
                  <a:pt x="90" y="84"/>
                  <a:pt x="90" y="84"/>
                  <a:pt x="90" y="84"/>
                </a:cubicBezTo>
                <a:cubicBezTo>
                  <a:pt x="64" y="58"/>
                  <a:pt x="64" y="58"/>
                  <a:pt x="64" y="58"/>
                </a:cubicBezTo>
                <a:cubicBezTo>
                  <a:pt x="60" y="62"/>
                  <a:pt x="60" y="62"/>
                  <a:pt x="60" y="62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4"/>
                  <a:pt x="64" y="47"/>
                  <a:pt x="64" y="40"/>
                </a:cubicBezTo>
                <a:cubicBezTo>
                  <a:pt x="64" y="37"/>
                  <a:pt x="64" y="34"/>
                  <a:pt x="63" y="31"/>
                </a:cubicBezTo>
                <a:cubicBezTo>
                  <a:pt x="80" y="14"/>
                  <a:pt x="80" y="14"/>
                  <a:pt x="80" y="14"/>
                </a:cubicBezTo>
                <a:cubicBezTo>
                  <a:pt x="80" y="28"/>
                  <a:pt x="80" y="28"/>
                  <a:pt x="80" y="28"/>
                </a:cubicBezTo>
                <a:lnTo>
                  <a:pt x="88" y="28"/>
                </a:lnTo>
                <a:close/>
                <a:moveTo>
                  <a:pt x="78" y="84"/>
                </a:moveTo>
                <a:cubicBezTo>
                  <a:pt x="76" y="86"/>
                  <a:pt x="76" y="86"/>
                  <a:pt x="76" y="86"/>
                </a:cubicBezTo>
                <a:cubicBezTo>
                  <a:pt x="62" y="72"/>
                  <a:pt x="62" y="72"/>
                  <a:pt x="62" y="72"/>
                </a:cubicBezTo>
                <a:cubicBezTo>
                  <a:pt x="64" y="70"/>
                  <a:pt x="64" y="70"/>
                  <a:pt x="64" y="70"/>
                </a:cubicBezTo>
                <a:lnTo>
                  <a:pt x="78" y="84"/>
                </a:lnTo>
                <a:close/>
                <a:moveTo>
                  <a:pt x="32" y="16"/>
                </a:moveTo>
                <a:cubicBezTo>
                  <a:pt x="41" y="16"/>
                  <a:pt x="49" y="21"/>
                  <a:pt x="53" y="29"/>
                </a:cubicBezTo>
                <a:cubicBezTo>
                  <a:pt x="46" y="36"/>
                  <a:pt x="46" y="36"/>
                  <a:pt x="46" y="36"/>
                </a:cubicBezTo>
                <a:cubicBezTo>
                  <a:pt x="32" y="22"/>
                  <a:pt x="32" y="22"/>
                  <a:pt x="32" y="22"/>
                </a:cubicBezTo>
                <a:cubicBezTo>
                  <a:pt x="9" y="46"/>
                  <a:pt x="9" y="46"/>
                  <a:pt x="9" y="46"/>
                </a:cubicBezTo>
                <a:cubicBezTo>
                  <a:pt x="8" y="44"/>
                  <a:pt x="8" y="42"/>
                  <a:pt x="8" y="40"/>
                </a:cubicBezTo>
                <a:cubicBezTo>
                  <a:pt x="8" y="27"/>
                  <a:pt x="19" y="16"/>
                  <a:pt x="32" y="16"/>
                </a:cubicBezTo>
                <a:close/>
                <a:moveTo>
                  <a:pt x="56" y="40"/>
                </a:moveTo>
                <a:cubicBezTo>
                  <a:pt x="56" y="53"/>
                  <a:pt x="45" y="64"/>
                  <a:pt x="32" y="64"/>
                </a:cubicBezTo>
                <a:cubicBezTo>
                  <a:pt x="24" y="64"/>
                  <a:pt x="16" y="60"/>
                  <a:pt x="12" y="53"/>
                </a:cubicBezTo>
                <a:cubicBezTo>
                  <a:pt x="32" y="34"/>
                  <a:pt x="32" y="34"/>
                  <a:pt x="32" y="34"/>
                </a:cubicBezTo>
                <a:cubicBezTo>
                  <a:pt x="46" y="48"/>
                  <a:pt x="46" y="48"/>
                  <a:pt x="46" y="48"/>
                </a:cubicBezTo>
                <a:cubicBezTo>
                  <a:pt x="56" y="38"/>
                  <a:pt x="56" y="38"/>
                  <a:pt x="56" y="38"/>
                </a:cubicBezTo>
                <a:cubicBezTo>
                  <a:pt x="56" y="39"/>
                  <a:pt x="56" y="39"/>
                  <a:pt x="56" y="4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稻壳儿春秋广告/盗版必究"/>
          <p:cNvSpPr/>
          <p:nvPr/>
        </p:nvSpPr>
        <p:spPr bwMode="auto">
          <a:xfrm>
            <a:off x="5627688" y="406400"/>
            <a:ext cx="292100" cy="293688"/>
          </a:xfrm>
          <a:custGeom>
            <a:avLst/>
            <a:gdLst>
              <a:gd name="T0" fmla="*/ 184 w 184"/>
              <a:gd name="T1" fmla="*/ 177 h 185"/>
              <a:gd name="T2" fmla="*/ 184 w 184"/>
              <a:gd name="T3" fmla="*/ 168 h 185"/>
              <a:gd name="T4" fmla="*/ 184 w 184"/>
              <a:gd name="T5" fmla="*/ 151 h 185"/>
              <a:gd name="T6" fmla="*/ 167 w 184"/>
              <a:gd name="T7" fmla="*/ 151 h 185"/>
              <a:gd name="T8" fmla="*/ 167 w 184"/>
              <a:gd name="T9" fmla="*/ 168 h 185"/>
              <a:gd name="T10" fmla="*/ 150 w 184"/>
              <a:gd name="T11" fmla="*/ 168 h 185"/>
              <a:gd name="T12" fmla="*/ 150 w 184"/>
              <a:gd name="T13" fmla="*/ 151 h 185"/>
              <a:gd name="T14" fmla="*/ 134 w 184"/>
              <a:gd name="T15" fmla="*/ 151 h 185"/>
              <a:gd name="T16" fmla="*/ 134 w 184"/>
              <a:gd name="T17" fmla="*/ 168 h 185"/>
              <a:gd name="T18" fmla="*/ 117 w 184"/>
              <a:gd name="T19" fmla="*/ 168 h 185"/>
              <a:gd name="T20" fmla="*/ 117 w 184"/>
              <a:gd name="T21" fmla="*/ 151 h 185"/>
              <a:gd name="T22" fmla="*/ 100 w 184"/>
              <a:gd name="T23" fmla="*/ 151 h 185"/>
              <a:gd name="T24" fmla="*/ 100 w 184"/>
              <a:gd name="T25" fmla="*/ 168 h 185"/>
              <a:gd name="T26" fmla="*/ 83 w 184"/>
              <a:gd name="T27" fmla="*/ 168 h 185"/>
              <a:gd name="T28" fmla="*/ 83 w 184"/>
              <a:gd name="T29" fmla="*/ 151 h 185"/>
              <a:gd name="T30" fmla="*/ 67 w 184"/>
              <a:gd name="T31" fmla="*/ 151 h 185"/>
              <a:gd name="T32" fmla="*/ 67 w 184"/>
              <a:gd name="T33" fmla="*/ 168 h 185"/>
              <a:gd name="T34" fmla="*/ 50 w 184"/>
              <a:gd name="T35" fmla="*/ 168 h 185"/>
              <a:gd name="T36" fmla="*/ 50 w 184"/>
              <a:gd name="T37" fmla="*/ 151 h 185"/>
              <a:gd name="T38" fmla="*/ 33 w 184"/>
              <a:gd name="T39" fmla="*/ 151 h 185"/>
              <a:gd name="T40" fmla="*/ 33 w 184"/>
              <a:gd name="T41" fmla="*/ 168 h 185"/>
              <a:gd name="T42" fmla="*/ 16 w 184"/>
              <a:gd name="T43" fmla="*/ 168 h 185"/>
              <a:gd name="T44" fmla="*/ 16 w 184"/>
              <a:gd name="T45" fmla="*/ 47 h 185"/>
              <a:gd name="T46" fmla="*/ 58 w 184"/>
              <a:gd name="T47" fmla="*/ 89 h 185"/>
              <a:gd name="T48" fmla="*/ 88 w 184"/>
              <a:gd name="T49" fmla="*/ 59 h 185"/>
              <a:gd name="T50" fmla="*/ 155 w 184"/>
              <a:gd name="T51" fmla="*/ 126 h 185"/>
              <a:gd name="T52" fmla="*/ 125 w 184"/>
              <a:gd name="T53" fmla="*/ 126 h 185"/>
              <a:gd name="T54" fmla="*/ 125 w 184"/>
              <a:gd name="T55" fmla="*/ 143 h 185"/>
              <a:gd name="T56" fmla="*/ 184 w 184"/>
              <a:gd name="T57" fmla="*/ 143 h 185"/>
              <a:gd name="T58" fmla="*/ 184 w 184"/>
              <a:gd name="T59" fmla="*/ 84 h 185"/>
              <a:gd name="T60" fmla="*/ 167 w 184"/>
              <a:gd name="T61" fmla="*/ 84 h 185"/>
              <a:gd name="T62" fmla="*/ 167 w 184"/>
              <a:gd name="T63" fmla="*/ 114 h 185"/>
              <a:gd name="T64" fmla="*/ 88 w 184"/>
              <a:gd name="T65" fmla="*/ 34 h 185"/>
              <a:gd name="T66" fmla="*/ 58 w 184"/>
              <a:gd name="T67" fmla="*/ 63 h 185"/>
              <a:gd name="T68" fmla="*/ 16 w 184"/>
              <a:gd name="T69" fmla="*/ 21 h 185"/>
              <a:gd name="T70" fmla="*/ 16 w 184"/>
              <a:gd name="T71" fmla="*/ 0 h 185"/>
              <a:gd name="T72" fmla="*/ 0 w 184"/>
              <a:gd name="T73" fmla="*/ 0 h 185"/>
              <a:gd name="T74" fmla="*/ 0 w 184"/>
              <a:gd name="T75" fmla="*/ 185 h 185"/>
              <a:gd name="T76" fmla="*/ 184 w 184"/>
              <a:gd name="T77" fmla="*/ 185 h 185"/>
              <a:gd name="T78" fmla="*/ 184 w 184"/>
              <a:gd name="T79" fmla="*/ 177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4" h="185">
                <a:moveTo>
                  <a:pt x="184" y="177"/>
                </a:moveTo>
                <a:lnTo>
                  <a:pt x="184" y="168"/>
                </a:lnTo>
                <a:lnTo>
                  <a:pt x="184" y="151"/>
                </a:lnTo>
                <a:lnTo>
                  <a:pt x="167" y="151"/>
                </a:lnTo>
                <a:lnTo>
                  <a:pt x="167" y="168"/>
                </a:lnTo>
                <a:lnTo>
                  <a:pt x="150" y="168"/>
                </a:lnTo>
                <a:lnTo>
                  <a:pt x="150" y="151"/>
                </a:lnTo>
                <a:lnTo>
                  <a:pt x="134" y="151"/>
                </a:lnTo>
                <a:lnTo>
                  <a:pt x="134" y="168"/>
                </a:lnTo>
                <a:lnTo>
                  <a:pt x="117" y="168"/>
                </a:lnTo>
                <a:lnTo>
                  <a:pt x="117" y="151"/>
                </a:lnTo>
                <a:lnTo>
                  <a:pt x="100" y="151"/>
                </a:lnTo>
                <a:lnTo>
                  <a:pt x="100" y="168"/>
                </a:lnTo>
                <a:lnTo>
                  <a:pt x="83" y="168"/>
                </a:lnTo>
                <a:lnTo>
                  <a:pt x="83" y="151"/>
                </a:lnTo>
                <a:lnTo>
                  <a:pt x="67" y="151"/>
                </a:lnTo>
                <a:lnTo>
                  <a:pt x="67" y="168"/>
                </a:lnTo>
                <a:lnTo>
                  <a:pt x="50" y="168"/>
                </a:lnTo>
                <a:lnTo>
                  <a:pt x="50" y="151"/>
                </a:lnTo>
                <a:lnTo>
                  <a:pt x="33" y="151"/>
                </a:lnTo>
                <a:lnTo>
                  <a:pt x="33" y="168"/>
                </a:lnTo>
                <a:lnTo>
                  <a:pt x="16" y="168"/>
                </a:lnTo>
                <a:lnTo>
                  <a:pt x="16" y="47"/>
                </a:lnTo>
                <a:lnTo>
                  <a:pt x="58" y="89"/>
                </a:lnTo>
                <a:lnTo>
                  <a:pt x="88" y="59"/>
                </a:lnTo>
                <a:lnTo>
                  <a:pt x="155" y="126"/>
                </a:lnTo>
                <a:lnTo>
                  <a:pt x="125" y="126"/>
                </a:lnTo>
                <a:lnTo>
                  <a:pt x="125" y="143"/>
                </a:lnTo>
                <a:lnTo>
                  <a:pt x="184" y="143"/>
                </a:lnTo>
                <a:lnTo>
                  <a:pt x="184" y="84"/>
                </a:lnTo>
                <a:lnTo>
                  <a:pt x="167" y="84"/>
                </a:lnTo>
                <a:lnTo>
                  <a:pt x="167" y="114"/>
                </a:lnTo>
                <a:lnTo>
                  <a:pt x="88" y="34"/>
                </a:lnTo>
                <a:lnTo>
                  <a:pt x="58" y="63"/>
                </a:lnTo>
                <a:lnTo>
                  <a:pt x="16" y="21"/>
                </a:lnTo>
                <a:lnTo>
                  <a:pt x="16" y="0"/>
                </a:lnTo>
                <a:lnTo>
                  <a:pt x="0" y="0"/>
                </a:lnTo>
                <a:lnTo>
                  <a:pt x="0" y="185"/>
                </a:lnTo>
                <a:lnTo>
                  <a:pt x="184" y="185"/>
                </a:lnTo>
                <a:lnTo>
                  <a:pt x="184" y="17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稻壳儿春秋广告/盗版必究"/>
          <p:cNvSpPr>
            <a:spLocks noChangeArrowheads="1"/>
          </p:cNvSpPr>
          <p:nvPr/>
        </p:nvSpPr>
        <p:spPr bwMode="auto">
          <a:xfrm>
            <a:off x="6265863" y="406399"/>
            <a:ext cx="304800" cy="293688"/>
          </a:xfrm>
          <a:custGeom>
            <a:avLst/>
            <a:gdLst>
              <a:gd name="connsiteX0" fmla="*/ 212725 w 304800"/>
              <a:gd name="connsiteY0" fmla="*/ 200025 h 293688"/>
              <a:gd name="connsiteX1" fmla="*/ 239713 w 304800"/>
              <a:gd name="connsiteY1" fmla="*/ 200025 h 293688"/>
              <a:gd name="connsiteX2" fmla="*/ 239713 w 304800"/>
              <a:gd name="connsiteY2" fmla="*/ 254000 h 293688"/>
              <a:gd name="connsiteX3" fmla="*/ 212725 w 304800"/>
              <a:gd name="connsiteY3" fmla="*/ 254000 h 293688"/>
              <a:gd name="connsiteX4" fmla="*/ 39687 w 304800"/>
              <a:gd name="connsiteY4" fmla="*/ 147638 h 293688"/>
              <a:gd name="connsiteX5" fmla="*/ 185737 w 304800"/>
              <a:gd name="connsiteY5" fmla="*/ 147638 h 293688"/>
              <a:gd name="connsiteX6" fmla="*/ 185737 w 304800"/>
              <a:gd name="connsiteY6" fmla="*/ 173038 h 293688"/>
              <a:gd name="connsiteX7" fmla="*/ 39687 w 304800"/>
              <a:gd name="connsiteY7" fmla="*/ 173038 h 293688"/>
              <a:gd name="connsiteX8" fmla="*/ 0 w 304800"/>
              <a:gd name="connsiteY8" fmla="*/ 0 h 293688"/>
              <a:gd name="connsiteX9" fmla="*/ 26504 w 304800"/>
              <a:gd name="connsiteY9" fmla="*/ 0 h 293688"/>
              <a:gd name="connsiteX10" fmla="*/ 26504 w 304800"/>
              <a:gd name="connsiteY10" fmla="*/ 253640 h 293688"/>
              <a:gd name="connsiteX11" fmla="*/ 251792 w 304800"/>
              <a:gd name="connsiteY11" fmla="*/ 40048 h 293688"/>
              <a:gd name="connsiteX12" fmla="*/ 225287 w 304800"/>
              <a:gd name="connsiteY12" fmla="*/ 40048 h 293688"/>
              <a:gd name="connsiteX13" fmla="*/ 265044 w 304800"/>
              <a:gd name="connsiteY13" fmla="*/ 0 h 293688"/>
              <a:gd name="connsiteX14" fmla="*/ 304800 w 304800"/>
              <a:gd name="connsiteY14" fmla="*/ 40048 h 293688"/>
              <a:gd name="connsiteX15" fmla="*/ 278296 w 304800"/>
              <a:gd name="connsiteY15" fmla="*/ 40048 h 293688"/>
              <a:gd name="connsiteX16" fmla="*/ 102704 w 304800"/>
              <a:gd name="connsiteY16" fmla="*/ 266989 h 293688"/>
              <a:gd name="connsiteX17" fmla="*/ 291548 w 304800"/>
              <a:gd name="connsiteY17" fmla="*/ 266989 h 293688"/>
              <a:gd name="connsiteX18" fmla="*/ 291548 w 304800"/>
              <a:gd name="connsiteY18" fmla="*/ 293688 h 293688"/>
              <a:gd name="connsiteX19" fmla="*/ 0 w 304800"/>
              <a:gd name="connsiteY19" fmla="*/ 293688 h 293688"/>
              <a:gd name="connsiteX20" fmla="*/ 0 w 304800"/>
              <a:gd name="connsiteY20" fmla="*/ 0 h 29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4800" h="293688">
                <a:moveTo>
                  <a:pt x="212725" y="200025"/>
                </a:moveTo>
                <a:lnTo>
                  <a:pt x="239713" y="200025"/>
                </a:lnTo>
                <a:lnTo>
                  <a:pt x="239713" y="254000"/>
                </a:lnTo>
                <a:lnTo>
                  <a:pt x="212725" y="254000"/>
                </a:lnTo>
                <a:close/>
                <a:moveTo>
                  <a:pt x="39687" y="147638"/>
                </a:moveTo>
                <a:lnTo>
                  <a:pt x="185737" y="147638"/>
                </a:lnTo>
                <a:lnTo>
                  <a:pt x="185737" y="173038"/>
                </a:lnTo>
                <a:lnTo>
                  <a:pt x="39687" y="173038"/>
                </a:lnTo>
                <a:close/>
                <a:moveTo>
                  <a:pt x="0" y="0"/>
                </a:moveTo>
                <a:cubicBezTo>
                  <a:pt x="0" y="0"/>
                  <a:pt x="0" y="0"/>
                  <a:pt x="26504" y="0"/>
                </a:cubicBezTo>
                <a:cubicBezTo>
                  <a:pt x="26504" y="0"/>
                  <a:pt x="26504" y="0"/>
                  <a:pt x="26504" y="253640"/>
                </a:cubicBezTo>
                <a:cubicBezTo>
                  <a:pt x="145774" y="250302"/>
                  <a:pt x="241852" y="156856"/>
                  <a:pt x="251792" y="40048"/>
                </a:cubicBezTo>
                <a:cubicBezTo>
                  <a:pt x="251792" y="40048"/>
                  <a:pt x="251792" y="40048"/>
                  <a:pt x="225287" y="40048"/>
                </a:cubicBezTo>
                <a:cubicBezTo>
                  <a:pt x="225287" y="40048"/>
                  <a:pt x="225287" y="40048"/>
                  <a:pt x="265044" y="0"/>
                </a:cubicBezTo>
                <a:cubicBezTo>
                  <a:pt x="265044" y="0"/>
                  <a:pt x="265044" y="0"/>
                  <a:pt x="304800" y="40048"/>
                </a:cubicBezTo>
                <a:cubicBezTo>
                  <a:pt x="304800" y="40048"/>
                  <a:pt x="304800" y="40048"/>
                  <a:pt x="278296" y="40048"/>
                </a:cubicBezTo>
                <a:cubicBezTo>
                  <a:pt x="268357" y="146844"/>
                  <a:pt x="198782" y="233615"/>
                  <a:pt x="102704" y="266989"/>
                </a:cubicBezTo>
                <a:cubicBezTo>
                  <a:pt x="102704" y="266989"/>
                  <a:pt x="102704" y="266989"/>
                  <a:pt x="291548" y="266989"/>
                </a:cubicBezTo>
                <a:lnTo>
                  <a:pt x="291548" y="293688"/>
                </a:lnTo>
                <a:cubicBezTo>
                  <a:pt x="291548" y="293688"/>
                  <a:pt x="291548" y="293688"/>
                  <a:pt x="0" y="293688"/>
                </a:cubicBezTo>
                <a:cubicBezTo>
                  <a:pt x="0" y="293688"/>
                  <a:pt x="0" y="293688"/>
                  <a:pt x="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稻壳儿春秋广告/盗版必究"/>
          <p:cNvSpPr/>
          <p:nvPr/>
        </p:nvSpPr>
        <p:spPr bwMode="auto">
          <a:xfrm>
            <a:off x="6904038" y="406400"/>
            <a:ext cx="301625" cy="293688"/>
          </a:xfrm>
          <a:custGeom>
            <a:avLst/>
            <a:gdLst>
              <a:gd name="connsiteX0" fmla="*/ 282575 w 301625"/>
              <a:gd name="connsiteY0" fmla="*/ 150813 h 293688"/>
              <a:gd name="connsiteX1" fmla="*/ 301625 w 301625"/>
              <a:gd name="connsiteY1" fmla="*/ 169863 h 293688"/>
              <a:gd name="connsiteX2" fmla="*/ 225425 w 301625"/>
              <a:gd name="connsiteY2" fmla="*/ 247651 h 293688"/>
              <a:gd name="connsiteX3" fmla="*/ 176212 w 301625"/>
              <a:gd name="connsiteY3" fmla="*/ 196851 h 293688"/>
              <a:gd name="connsiteX4" fmla="*/ 195262 w 301625"/>
              <a:gd name="connsiteY4" fmla="*/ 177801 h 293688"/>
              <a:gd name="connsiteX5" fmla="*/ 225425 w 301625"/>
              <a:gd name="connsiteY5" fmla="*/ 206376 h 293688"/>
              <a:gd name="connsiteX6" fmla="*/ 0 w 301625"/>
              <a:gd name="connsiteY6" fmla="*/ 0 h 293688"/>
              <a:gd name="connsiteX7" fmla="*/ 26987 w 301625"/>
              <a:gd name="connsiteY7" fmla="*/ 0 h 293688"/>
              <a:gd name="connsiteX8" fmla="*/ 26987 w 301625"/>
              <a:gd name="connsiteY8" fmla="*/ 114300 h 293688"/>
              <a:gd name="connsiteX9" fmla="*/ 79375 w 301625"/>
              <a:gd name="connsiteY9" fmla="*/ 60325 h 293688"/>
              <a:gd name="connsiteX10" fmla="*/ 155575 w 301625"/>
              <a:gd name="connsiteY10" fmla="*/ 136525 h 293688"/>
              <a:gd name="connsiteX11" fmla="*/ 136525 w 301625"/>
              <a:gd name="connsiteY11" fmla="*/ 157163 h 293688"/>
              <a:gd name="connsiteX12" fmla="*/ 79375 w 301625"/>
              <a:gd name="connsiteY12" fmla="*/ 100013 h 293688"/>
              <a:gd name="connsiteX13" fmla="*/ 26987 w 301625"/>
              <a:gd name="connsiteY13" fmla="*/ 153988 h 293688"/>
              <a:gd name="connsiteX14" fmla="*/ 26987 w 301625"/>
              <a:gd name="connsiteY14" fmla="*/ 233363 h 293688"/>
              <a:gd name="connsiteX15" fmla="*/ 92075 w 301625"/>
              <a:gd name="connsiteY15" fmla="*/ 166688 h 293688"/>
              <a:gd name="connsiteX16" fmla="*/ 119062 w 301625"/>
              <a:gd name="connsiteY16" fmla="*/ 193675 h 293688"/>
              <a:gd name="connsiteX17" fmla="*/ 212725 w 301625"/>
              <a:gd name="connsiteY17" fmla="*/ 100013 h 293688"/>
              <a:gd name="connsiteX18" fmla="*/ 239713 w 301625"/>
              <a:gd name="connsiteY18" fmla="*/ 127000 h 293688"/>
              <a:gd name="connsiteX19" fmla="*/ 276225 w 301625"/>
              <a:gd name="connsiteY19" fmla="*/ 90488 h 293688"/>
              <a:gd name="connsiteX20" fmla="*/ 295275 w 301625"/>
              <a:gd name="connsiteY20" fmla="*/ 111125 h 293688"/>
              <a:gd name="connsiteX21" fmla="*/ 239713 w 301625"/>
              <a:gd name="connsiteY21" fmla="*/ 166688 h 293688"/>
              <a:gd name="connsiteX22" fmla="*/ 212725 w 301625"/>
              <a:gd name="connsiteY22" fmla="*/ 141288 h 293688"/>
              <a:gd name="connsiteX23" fmla="*/ 119062 w 301625"/>
              <a:gd name="connsiteY23" fmla="*/ 233363 h 293688"/>
              <a:gd name="connsiteX24" fmla="*/ 92075 w 301625"/>
              <a:gd name="connsiteY24" fmla="*/ 206375 h 293688"/>
              <a:gd name="connsiteX25" fmla="*/ 33337 w 301625"/>
              <a:gd name="connsiteY25" fmla="*/ 266701 h 293688"/>
              <a:gd name="connsiteX26" fmla="*/ 292100 w 301625"/>
              <a:gd name="connsiteY26" fmla="*/ 266701 h 293688"/>
              <a:gd name="connsiteX27" fmla="*/ 292100 w 301625"/>
              <a:gd name="connsiteY27" fmla="*/ 293688 h 293688"/>
              <a:gd name="connsiteX28" fmla="*/ 0 w 301625"/>
              <a:gd name="connsiteY28" fmla="*/ 293688 h 29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625" h="293688">
                <a:moveTo>
                  <a:pt x="282575" y="150813"/>
                </a:moveTo>
                <a:lnTo>
                  <a:pt x="301625" y="169863"/>
                </a:lnTo>
                <a:lnTo>
                  <a:pt x="225425" y="247651"/>
                </a:lnTo>
                <a:lnTo>
                  <a:pt x="176212" y="196851"/>
                </a:lnTo>
                <a:lnTo>
                  <a:pt x="195262" y="177801"/>
                </a:lnTo>
                <a:lnTo>
                  <a:pt x="225425" y="206376"/>
                </a:lnTo>
                <a:close/>
                <a:moveTo>
                  <a:pt x="0" y="0"/>
                </a:moveTo>
                <a:lnTo>
                  <a:pt x="26987" y="0"/>
                </a:lnTo>
                <a:lnTo>
                  <a:pt x="26987" y="114300"/>
                </a:lnTo>
                <a:lnTo>
                  <a:pt x="79375" y="60325"/>
                </a:lnTo>
                <a:lnTo>
                  <a:pt x="155575" y="136525"/>
                </a:lnTo>
                <a:lnTo>
                  <a:pt x="136525" y="157163"/>
                </a:lnTo>
                <a:lnTo>
                  <a:pt x="79375" y="100013"/>
                </a:lnTo>
                <a:lnTo>
                  <a:pt x="26987" y="153988"/>
                </a:lnTo>
                <a:lnTo>
                  <a:pt x="26987" y="233363"/>
                </a:lnTo>
                <a:lnTo>
                  <a:pt x="92075" y="166688"/>
                </a:lnTo>
                <a:lnTo>
                  <a:pt x="119062" y="193675"/>
                </a:lnTo>
                <a:lnTo>
                  <a:pt x="212725" y="100013"/>
                </a:lnTo>
                <a:lnTo>
                  <a:pt x="239713" y="127000"/>
                </a:lnTo>
                <a:lnTo>
                  <a:pt x="276225" y="90488"/>
                </a:lnTo>
                <a:lnTo>
                  <a:pt x="295275" y="111125"/>
                </a:lnTo>
                <a:lnTo>
                  <a:pt x="239713" y="166688"/>
                </a:lnTo>
                <a:lnTo>
                  <a:pt x="212725" y="141288"/>
                </a:lnTo>
                <a:lnTo>
                  <a:pt x="119062" y="233363"/>
                </a:lnTo>
                <a:lnTo>
                  <a:pt x="92075" y="206375"/>
                </a:lnTo>
                <a:lnTo>
                  <a:pt x="33337" y="266701"/>
                </a:lnTo>
                <a:lnTo>
                  <a:pt x="292100" y="266701"/>
                </a:lnTo>
                <a:lnTo>
                  <a:pt x="292100" y="293688"/>
                </a:lnTo>
                <a:lnTo>
                  <a:pt x="0" y="29368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稻壳儿春秋广告/盗版必究"/>
          <p:cNvSpPr>
            <a:spLocks noEditPoints="1"/>
          </p:cNvSpPr>
          <p:nvPr/>
        </p:nvSpPr>
        <p:spPr bwMode="auto">
          <a:xfrm>
            <a:off x="6265863" y="2324100"/>
            <a:ext cx="298450" cy="300038"/>
          </a:xfrm>
          <a:custGeom>
            <a:avLst/>
            <a:gdLst>
              <a:gd name="T0" fmla="*/ 64 w 90"/>
              <a:gd name="T1" fmla="*/ 32 h 90"/>
              <a:gd name="T2" fmla="*/ 32 w 90"/>
              <a:gd name="T3" fmla="*/ 0 h 90"/>
              <a:gd name="T4" fmla="*/ 0 w 90"/>
              <a:gd name="T5" fmla="*/ 32 h 90"/>
              <a:gd name="T6" fmla="*/ 32 w 90"/>
              <a:gd name="T7" fmla="*/ 64 h 90"/>
              <a:gd name="T8" fmla="*/ 52 w 90"/>
              <a:gd name="T9" fmla="*/ 57 h 90"/>
              <a:gd name="T10" fmla="*/ 54 w 90"/>
              <a:gd name="T11" fmla="*/ 60 h 90"/>
              <a:gd name="T12" fmla="*/ 50 w 90"/>
              <a:gd name="T13" fmla="*/ 64 h 90"/>
              <a:gd name="T14" fmla="*/ 76 w 90"/>
              <a:gd name="T15" fmla="*/ 90 h 90"/>
              <a:gd name="T16" fmla="*/ 90 w 90"/>
              <a:gd name="T17" fmla="*/ 76 h 90"/>
              <a:gd name="T18" fmla="*/ 64 w 90"/>
              <a:gd name="T19" fmla="*/ 50 h 90"/>
              <a:gd name="T20" fmla="*/ 60 w 90"/>
              <a:gd name="T21" fmla="*/ 54 h 90"/>
              <a:gd name="T22" fmla="*/ 57 w 90"/>
              <a:gd name="T23" fmla="*/ 52 h 90"/>
              <a:gd name="T24" fmla="*/ 64 w 90"/>
              <a:gd name="T25" fmla="*/ 32 h 90"/>
              <a:gd name="T26" fmla="*/ 78 w 90"/>
              <a:gd name="T27" fmla="*/ 76 h 90"/>
              <a:gd name="T28" fmla="*/ 76 w 90"/>
              <a:gd name="T29" fmla="*/ 78 h 90"/>
              <a:gd name="T30" fmla="*/ 62 w 90"/>
              <a:gd name="T31" fmla="*/ 64 h 90"/>
              <a:gd name="T32" fmla="*/ 64 w 90"/>
              <a:gd name="T33" fmla="*/ 62 h 90"/>
              <a:gd name="T34" fmla="*/ 78 w 90"/>
              <a:gd name="T35" fmla="*/ 76 h 90"/>
              <a:gd name="T36" fmla="*/ 32 w 90"/>
              <a:gd name="T37" fmla="*/ 56 h 90"/>
              <a:gd name="T38" fmla="*/ 8 w 90"/>
              <a:gd name="T39" fmla="*/ 32 h 90"/>
              <a:gd name="T40" fmla="*/ 32 w 90"/>
              <a:gd name="T41" fmla="*/ 8 h 90"/>
              <a:gd name="T42" fmla="*/ 56 w 90"/>
              <a:gd name="T43" fmla="*/ 32 h 90"/>
              <a:gd name="T44" fmla="*/ 32 w 90"/>
              <a:gd name="T45" fmla="*/ 5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0" h="90">
                <a:moveTo>
                  <a:pt x="64" y="32"/>
                </a:moveTo>
                <a:cubicBezTo>
                  <a:pt x="64" y="14"/>
                  <a:pt x="50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39" y="64"/>
                  <a:pt x="46" y="61"/>
                  <a:pt x="52" y="57"/>
                </a:cubicBezTo>
                <a:cubicBezTo>
                  <a:pt x="54" y="60"/>
                  <a:pt x="54" y="60"/>
                  <a:pt x="54" y="60"/>
                </a:cubicBezTo>
                <a:cubicBezTo>
                  <a:pt x="50" y="64"/>
                  <a:pt x="50" y="64"/>
                  <a:pt x="50" y="64"/>
                </a:cubicBezTo>
                <a:cubicBezTo>
                  <a:pt x="76" y="90"/>
                  <a:pt x="76" y="90"/>
                  <a:pt x="76" y="90"/>
                </a:cubicBezTo>
                <a:cubicBezTo>
                  <a:pt x="90" y="76"/>
                  <a:pt x="90" y="76"/>
                  <a:pt x="90" y="76"/>
                </a:cubicBezTo>
                <a:cubicBezTo>
                  <a:pt x="64" y="50"/>
                  <a:pt x="64" y="50"/>
                  <a:pt x="64" y="50"/>
                </a:cubicBezTo>
                <a:cubicBezTo>
                  <a:pt x="60" y="54"/>
                  <a:pt x="60" y="54"/>
                  <a:pt x="60" y="54"/>
                </a:cubicBezTo>
                <a:cubicBezTo>
                  <a:pt x="57" y="52"/>
                  <a:pt x="57" y="52"/>
                  <a:pt x="57" y="52"/>
                </a:cubicBezTo>
                <a:cubicBezTo>
                  <a:pt x="61" y="46"/>
                  <a:pt x="64" y="39"/>
                  <a:pt x="64" y="32"/>
                </a:cubicBezTo>
                <a:close/>
                <a:moveTo>
                  <a:pt x="78" y="76"/>
                </a:moveTo>
                <a:cubicBezTo>
                  <a:pt x="76" y="78"/>
                  <a:pt x="76" y="78"/>
                  <a:pt x="76" y="78"/>
                </a:cubicBezTo>
                <a:cubicBezTo>
                  <a:pt x="62" y="64"/>
                  <a:pt x="62" y="64"/>
                  <a:pt x="62" y="64"/>
                </a:cubicBezTo>
                <a:cubicBezTo>
                  <a:pt x="64" y="62"/>
                  <a:pt x="64" y="62"/>
                  <a:pt x="64" y="62"/>
                </a:cubicBezTo>
                <a:lnTo>
                  <a:pt x="78" y="76"/>
                </a:lnTo>
                <a:close/>
                <a:moveTo>
                  <a:pt x="32" y="56"/>
                </a:moveTo>
                <a:cubicBezTo>
                  <a:pt x="19" y="56"/>
                  <a:pt x="8" y="45"/>
                  <a:pt x="8" y="32"/>
                </a:cubicBezTo>
                <a:cubicBezTo>
                  <a:pt x="8" y="19"/>
                  <a:pt x="19" y="8"/>
                  <a:pt x="32" y="8"/>
                </a:cubicBezTo>
                <a:cubicBezTo>
                  <a:pt x="45" y="8"/>
                  <a:pt x="56" y="19"/>
                  <a:pt x="56" y="32"/>
                </a:cubicBezTo>
                <a:cubicBezTo>
                  <a:pt x="56" y="45"/>
                  <a:pt x="45" y="56"/>
                  <a:pt x="32" y="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6" name="稻壳儿春秋广告/盗版必究"/>
          <p:cNvGrpSpPr/>
          <p:nvPr/>
        </p:nvGrpSpPr>
        <p:grpSpPr>
          <a:xfrm>
            <a:off x="6904038" y="2324100"/>
            <a:ext cx="298450" cy="300038"/>
            <a:chOff x="6902451" y="2324100"/>
            <a:chExt cx="298450" cy="3000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7" name="稻壳儿春秋广告/盗版必究"/>
            <p:cNvSpPr>
              <a:spLocks noEditPoints="1"/>
            </p:cNvSpPr>
            <p:nvPr/>
          </p:nvSpPr>
          <p:spPr bwMode="auto">
            <a:xfrm>
              <a:off x="6902451" y="2324100"/>
              <a:ext cx="298450" cy="300038"/>
            </a:xfrm>
            <a:custGeom>
              <a:avLst/>
              <a:gdLst>
                <a:gd name="T0" fmla="*/ 32 w 90"/>
                <a:gd name="T1" fmla="*/ 64 h 90"/>
                <a:gd name="T2" fmla="*/ 52 w 90"/>
                <a:gd name="T3" fmla="*/ 57 h 90"/>
                <a:gd name="T4" fmla="*/ 54 w 90"/>
                <a:gd name="T5" fmla="*/ 60 h 90"/>
                <a:gd name="T6" fmla="*/ 50 w 90"/>
                <a:gd name="T7" fmla="*/ 64 h 90"/>
                <a:gd name="T8" fmla="*/ 76 w 90"/>
                <a:gd name="T9" fmla="*/ 90 h 90"/>
                <a:gd name="T10" fmla="*/ 90 w 90"/>
                <a:gd name="T11" fmla="*/ 76 h 90"/>
                <a:gd name="T12" fmla="*/ 64 w 90"/>
                <a:gd name="T13" fmla="*/ 50 h 90"/>
                <a:gd name="T14" fmla="*/ 60 w 90"/>
                <a:gd name="T15" fmla="*/ 54 h 90"/>
                <a:gd name="T16" fmla="*/ 57 w 90"/>
                <a:gd name="T17" fmla="*/ 52 h 90"/>
                <a:gd name="T18" fmla="*/ 64 w 90"/>
                <a:gd name="T19" fmla="*/ 32 h 90"/>
                <a:gd name="T20" fmla="*/ 32 w 90"/>
                <a:gd name="T21" fmla="*/ 0 h 90"/>
                <a:gd name="T22" fmla="*/ 0 w 90"/>
                <a:gd name="T23" fmla="*/ 32 h 90"/>
                <a:gd name="T24" fmla="*/ 32 w 90"/>
                <a:gd name="T25" fmla="*/ 64 h 90"/>
                <a:gd name="T26" fmla="*/ 78 w 90"/>
                <a:gd name="T27" fmla="*/ 76 h 90"/>
                <a:gd name="T28" fmla="*/ 76 w 90"/>
                <a:gd name="T29" fmla="*/ 78 h 90"/>
                <a:gd name="T30" fmla="*/ 62 w 90"/>
                <a:gd name="T31" fmla="*/ 64 h 90"/>
                <a:gd name="T32" fmla="*/ 64 w 90"/>
                <a:gd name="T33" fmla="*/ 62 h 90"/>
                <a:gd name="T34" fmla="*/ 78 w 90"/>
                <a:gd name="T35" fmla="*/ 76 h 90"/>
                <a:gd name="T36" fmla="*/ 32 w 90"/>
                <a:gd name="T37" fmla="*/ 8 h 90"/>
                <a:gd name="T38" fmla="*/ 56 w 90"/>
                <a:gd name="T39" fmla="*/ 32 h 90"/>
                <a:gd name="T40" fmla="*/ 32 w 90"/>
                <a:gd name="T41" fmla="*/ 56 h 90"/>
                <a:gd name="T42" fmla="*/ 8 w 90"/>
                <a:gd name="T43" fmla="*/ 32 h 90"/>
                <a:gd name="T44" fmla="*/ 32 w 90"/>
                <a:gd name="T45" fmla="*/ 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90">
                  <a:moveTo>
                    <a:pt x="32" y="64"/>
                  </a:moveTo>
                  <a:cubicBezTo>
                    <a:pt x="39" y="64"/>
                    <a:pt x="46" y="61"/>
                    <a:pt x="52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76" y="90"/>
                    <a:pt x="76" y="90"/>
                    <a:pt x="76" y="90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0" y="54"/>
                    <a:pt x="60" y="54"/>
                    <a:pt x="60" y="54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1" y="46"/>
                    <a:pt x="64" y="3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lose/>
                  <a:moveTo>
                    <a:pt x="78" y="76"/>
                  </a:moveTo>
                  <a:cubicBezTo>
                    <a:pt x="76" y="78"/>
                    <a:pt x="76" y="78"/>
                    <a:pt x="76" y="78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4" y="62"/>
                    <a:pt x="64" y="62"/>
                    <a:pt x="64" y="62"/>
                  </a:cubicBezTo>
                  <a:lnTo>
                    <a:pt x="78" y="76"/>
                  </a:lnTo>
                  <a:close/>
                  <a:moveTo>
                    <a:pt x="32" y="8"/>
                  </a:moveTo>
                  <a:cubicBezTo>
                    <a:pt x="45" y="8"/>
                    <a:pt x="56" y="19"/>
                    <a:pt x="56" y="32"/>
                  </a:cubicBezTo>
                  <a:cubicBezTo>
                    <a:pt x="56" y="45"/>
                    <a:pt x="45" y="56"/>
                    <a:pt x="32" y="56"/>
                  </a:cubicBezTo>
                  <a:cubicBezTo>
                    <a:pt x="19" y="56"/>
                    <a:pt x="8" y="45"/>
                    <a:pt x="8" y="32"/>
                  </a:cubicBezTo>
                  <a:cubicBezTo>
                    <a:pt x="8" y="19"/>
                    <a:pt x="19" y="8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稻壳儿春秋广告/盗版必究"/>
            <p:cNvSpPr/>
            <p:nvPr/>
          </p:nvSpPr>
          <p:spPr bwMode="auto">
            <a:xfrm>
              <a:off x="6954838" y="2378075"/>
              <a:ext cx="106363" cy="106363"/>
            </a:xfrm>
            <a:custGeom>
              <a:avLst/>
              <a:gdLst>
                <a:gd name="T0" fmla="*/ 25 w 67"/>
                <a:gd name="T1" fmla="*/ 67 h 67"/>
                <a:gd name="T2" fmla="*/ 42 w 67"/>
                <a:gd name="T3" fmla="*/ 67 h 67"/>
                <a:gd name="T4" fmla="*/ 42 w 67"/>
                <a:gd name="T5" fmla="*/ 42 h 67"/>
                <a:gd name="T6" fmla="*/ 67 w 67"/>
                <a:gd name="T7" fmla="*/ 42 h 67"/>
                <a:gd name="T8" fmla="*/ 67 w 67"/>
                <a:gd name="T9" fmla="*/ 25 h 67"/>
                <a:gd name="T10" fmla="*/ 42 w 67"/>
                <a:gd name="T11" fmla="*/ 25 h 67"/>
                <a:gd name="T12" fmla="*/ 42 w 67"/>
                <a:gd name="T13" fmla="*/ 0 h 67"/>
                <a:gd name="T14" fmla="*/ 25 w 67"/>
                <a:gd name="T15" fmla="*/ 0 h 67"/>
                <a:gd name="T16" fmla="*/ 25 w 67"/>
                <a:gd name="T17" fmla="*/ 25 h 67"/>
                <a:gd name="T18" fmla="*/ 0 w 67"/>
                <a:gd name="T19" fmla="*/ 25 h 67"/>
                <a:gd name="T20" fmla="*/ 0 w 67"/>
                <a:gd name="T21" fmla="*/ 42 h 67"/>
                <a:gd name="T22" fmla="*/ 25 w 67"/>
                <a:gd name="T23" fmla="*/ 42 h 67"/>
                <a:gd name="T24" fmla="*/ 25 w 67"/>
                <a:gd name="T2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67">
                  <a:moveTo>
                    <a:pt x="25" y="67"/>
                  </a:moveTo>
                  <a:lnTo>
                    <a:pt x="42" y="67"/>
                  </a:lnTo>
                  <a:lnTo>
                    <a:pt x="42" y="42"/>
                  </a:lnTo>
                  <a:lnTo>
                    <a:pt x="67" y="42"/>
                  </a:lnTo>
                  <a:lnTo>
                    <a:pt x="67" y="25"/>
                  </a:lnTo>
                  <a:lnTo>
                    <a:pt x="42" y="25"/>
                  </a:lnTo>
                  <a:lnTo>
                    <a:pt x="42" y="0"/>
                  </a:lnTo>
                  <a:lnTo>
                    <a:pt x="25" y="0"/>
                  </a:lnTo>
                  <a:lnTo>
                    <a:pt x="25" y="25"/>
                  </a:lnTo>
                  <a:lnTo>
                    <a:pt x="0" y="25"/>
                  </a:lnTo>
                  <a:lnTo>
                    <a:pt x="0" y="42"/>
                  </a:lnTo>
                  <a:lnTo>
                    <a:pt x="25" y="42"/>
                  </a:lnTo>
                  <a:lnTo>
                    <a:pt x="25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9" name="稻壳儿春秋广告/盗版必究"/>
          <p:cNvGrpSpPr/>
          <p:nvPr/>
        </p:nvGrpSpPr>
        <p:grpSpPr>
          <a:xfrm>
            <a:off x="7542213" y="2324100"/>
            <a:ext cx="298450" cy="300038"/>
            <a:chOff x="7540626" y="2324100"/>
            <a:chExt cx="298450" cy="3000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0" name="稻壳儿春秋广告/盗版必究"/>
            <p:cNvSpPr>
              <a:spLocks noEditPoints="1"/>
            </p:cNvSpPr>
            <p:nvPr/>
          </p:nvSpPr>
          <p:spPr bwMode="auto">
            <a:xfrm>
              <a:off x="7540626" y="2324100"/>
              <a:ext cx="298450" cy="300038"/>
            </a:xfrm>
            <a:custGeom>
              <a:avLst/>
              <a:gdLst>
                <a:gd name="T0" fmla="*/ 50 w 90"/>
                <a:gd name="T1" fmla="*/ 64 h 90"/>
                <a:gd name="T2" fmla="*/ 76 w 90"/>
                <a:gd name="T3" fmla="*/ 90 h 90"/>
                <a:gd name="T4" fmla="*/ 90 w 90"/>
                <a:gd name="T5" fmla="*/ 76 h 90"/>
                <a:gd name="T6" fmla="*/ 64 w 90"/>
                <a:gd name="T7" fmla="*/ 50 h 90"/>
                <a:gd name="T8" fmla="*/ 60 w 90"/>
                <a:gd name="T9" fmla="*/ 54 h 90"/>
                <a:gd name="T10" fmla="*/ 57 w 90"/>
                <a:gd name="T11" fmla="*/ 52 h 90"/>
                <a:gd name="T12" fmla="*/ 64 w 90"/>
                <a:gd name="T13" fmla="*/ 32 h 90"/>
                <a:gd name="T14" fmla="*/ 32 w 90"/>
                <a:gd name="T15" fmla="*/ 0 h 90"/>
                <a:gd name="T16" fmla="*/ 0 w 90"/>
                <a:gd name="T17" fmla="*/ 32 h 90"/>
                <a:gd name="T18" fmla="*/ 32 w 90"/>
                <a:gd name="T19" fmla="*/ 64 h 90"/>
                <a:gd name="T20" fmla="*/ 52 w 90"/>
                <a:gd name="T21" fmla="*/ 57 h 90"/>
                <a:gd name="T22" fmla="*/ 54 w 90"/>
                <a:gd name="T23" fmla="*/ 60 h 90"/>
                <a:gd name="T24" fmla="*/ 50 w 90"/>
                <a:gd name="T25" fmla="*/ 64 h 90"/>
                <a:gd name="T26" fmla="*/ 32 w 90"/>
                <a:gd name="T27" fmla="*/ 56 h 90"/>
                <a:gd name="T28" fmla="*/ 8 w 90"/>
                <a:gd name="T29" fmla="*/ 32 h 90"/>
                <a:gd name="T30" fmla="*/ 32 w 90"/>
                <a:gd name="T31" fmla="*/ 8 h 90"/>
                <a:gd name="T32" fmla="*/ 56 w 90"/>
                <a:gd name="T33" fmla="*/ 32 h 90"/>
                <a:gd name="T34" fmla="*/ 32 w 90"/>
                <a:gd name="T35" fmla="*/ 56 h 90"/>
                <a:gd name="T36" fmla="*/ 78 w 90"/>
                <a:gd name="T37" fmla="*/ 76 h 90"/>
                <a:gd name="T38" fmla="*/ 76 w 90"/>
                <a:gd name="T39" fmla="*/ 78 h 90"/>
                <a:gd name="T40" fmla="*/ 62 w 90"/>
                <a:gd name="T41" fmla="*/ 64 h 90"/>
                <a:gd name="T42" fmla="*/ 64 w 90"/>
                <a:gd name="T43" fmla="*/ 62 h 90"/>
                <a:gd name="T44" fmla="*/ 78 w 90"/>
                <a:gd name="T45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90">
                  <a:moveTo>
                    <a:pt x="50" y="64"/>
                  </a:moveTo>
                  <a:cubicBezTo>
                    <a:pt x="76" y="90"/>
                    <a:pt x="76" y="90"/>
                    <a:pt x="76" y="90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0" y="54"/>
                    <a:pt x="60" y="54"/>
                    <a:pt x="60" y="54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1" y="46"/>
                    <a:pt x="64" y="3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39" y="64"/>
                    <a:pt x="46" y="61"/>
                    <a:pt x="52" y="57"/>
                  </a:cubicBezTo>
                  <a:cubicBezTo>
                    <a:pt x="54" y="60"/>
                    <a:pt x="54" y="60"/>
                    <a:pt x="54" y="60"/>
                  </a:cubicBezTo>
                  <a:lnTo>
                    <a:pt x="50" y="64"/>
                  </a:lnTo>
                  <a:close/>
                  <a:moveTo>
                    <a:pt x="32" y="56"/>
                  </a:moveTo>
                  <a:cubicBezTo>
                    <a:pt x="19" y="56"/>
                    <a:pt x="8" y="45"/>
                    <a:pt x="8" y="32"/>
                  </a:cubicBezTo>
                  <a:cubicBezTo>
                    <a:pt x="8" y="19"/>
                    <a:pt x="19" y="8"/>
                    <a:pt x="32" y="8"/>
                  </a:cubicBezTo>
                  <a:cubicBezTo>
                    <a:pt x="45" y="8"/>
                    <a:pt x="56" y="19"/>
                    <a:pt x="56" y="32"/>
                  </a:cubicBezTo>
                  <a:cubicBezTo>
                    <a:pt x="56" y="45"/>
                    <a:pt x="45" y="56"/>
                    <a:pt x="32" y="56"/>
                  </a:cubicBezTo>
                  <a:close/>
                  <a:moveTo>
                    <a:pt x="78" y="76"/>
                  </a:moveTo>
                  <a:cubicBezTo>
                    <a:pt x="76" y="78"/>
                    <a:pt x="76" y="78"/>
                    <a:pt x="76" y="78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4" y="62"/>
                    <a:pt x="64" y="62"/>
                    <a:pt x="64" y="62"/>
                  </a:cubicBezTo>
                  <a:lnTo>
                    <a:pt x="7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稻壳儿春秋广告/盗版必究"/>
            <p:cNvSpPr>
              <a:spLocks noChangeArrowheads="1"/>
            </p:cNvSpPr>
            <p:nvPr/>
          </p:nvSpPr>
          <p:spPr bwMode="auto">
            <a:xfrm>
              <a:off x="7593013" y="2417763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2" name="稻壳儿春秋广告/盗版必究"/>
          <p:cNvGrpSpPr/>
          <p:nvPr/>
        </p:nvGrpSpPr>
        <p:grpSpPr>
          <a:xfrm>
            <a:off x="6894513" y="5511800"/>
            <a:ext cx="311150" cy="287338"/>
            <a:chOff x="6892926" y="5511800"/>
            <a:chExt cx="311150" cy="2873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3" name="稻壳儿春秋广告/盗版必究"/>
            <p:cNvSpPr>
              <a:spLocks noEditPoints="1"/>
            </p:cNvSpPr>
            <p:nvPr/>
          </p:nvSpPr>
          <p:spPr bwMode="auto">
            <a:xfrm>
              <a:off x="6892926" y="5511800"/>
              <a:ext cx="311150" cy="287338"/>
            </a:xfrm>
            <a:custGeom>
              <a:avLst/>
              <a:gdLst>
                <a:gd name="T0" fmla="*/ 12 w 196"/>
                <a:gd name="T1" fmla="*/ 112 h 181"/>
                <a:gd name="T2" fmla="*/ 23 w 196"/>
                <a:gd name="T3" fmla="*/ 101 h 181"/>
                <a:gd name="T4" fmla="*/ 23 w 196"/>
                <a:gd name="T5" fmla="*/ 181 h 181"/>
                <a:gd name="T6" fmla="*/ 173 w 196"/>
                <a:gd name="T7" fmla="*/ 181 h 181"/>
                <a:gd name="T8" fmla="*/ 173 w 196"/>
                <a:gd name="T9" fmla="*/ 101 h 181"/>
                <a:gd name="T10" fmla="*/ 184 w 196"/>
                <a:gd name="T11" fmla="*/ 112 h 181"/>
                <a:gd name="T12" fmla="*/ 196 w 196"/>
                <a:gd name="T13" fmla="*/ 99 h 181"/>
                <a:gd name="T14" fmla="*/ 98 w 196"/>
                <a:gd name="T15" fmla="*/ 0 h 181"/>
                <a:gd name="T16" fmla="*/ 56 w 196"/>
                <a:gd name="T17" fmla="*/ 42 h 181"/>
                <a:gd name="T18" fmla="*/ 56 w 196"/>
                <a:gd name="T19" fmla="*/ 30 h 181"/>
                <a:gd name="T20" fmla="*/ 39 w 196"/>
                <a:gd name="T21" fmla="*/ 30 h 181"/>
                <a:gd name="T22" fmla="*/ 39 w 196"/>
                <a:gd name="T23" fmla="*/ 59 h 181"/>
                <a:gd name="T24" fmla="*/ 0 w 196"/>
                <a:gd name="T25" fmla="*/ 99 h 181"/>
                <a:gd name="T26" fmla="*/ 12 w 196"/>
                <a:gd name="T27" fmla="*/ 112 h 181"/>
                <a:gd name="T28" fmla="*/ 157 w 196"/>
                <a:gd name="T29" fmla="*/ 84 h 181"/>
                <a:gd name="T30" fmla="*/ 157 w 196"/>
                <a:gd name="T31" fmla="*/ 164 h 181"/>
                <a:gd name="T32" fmla="*/ 39 w 196"/>
                <a:gd name="T33" fmla="*/ 164 h 181"/>
                <a:gd name="T34" fmla="*/ 39 w 196"/>
                <a:gd name="T35" fmla="*/ 84 h 181"/>
                <a:gd name="T36" fmla="*/ 98 w 196"/>
                <a:gd name="T37" fmla="*/ 26 h 181"/>
                <a:gd name="T38" fmla="*/ 157 w 196"/>
                <a:gd name="T39" fmla="*/ 8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6" h="181">
                  <a:moveTo>
                    <a:pt x="12" y="112"/>
                  </a:moveTo>
                  <a:lnTo>
                    <a:pt x="23" y="101"/>
                  </a:lnTo>
                  <a:lnTo>
                    <a:pt x="23" y="181"/>
                  </a:lnTo>
                  <a:lnTo>
                    <a:pt x="173" y="181"/>
                  </a:lnTo>
                  <a:lnTo>
                    <a:pt x="173" y="101"/>
                  </a:lnTo>
                  <a:lnTo>
                    <a:pt x="184" y="112"/>
                  </a:lnTo>
                  <a:lnTo>
                    <a:pt x="196" y="99"/>
                  </a:lnTo>
                  <a:lnTo>
                    <a:pt x="98" y="0"/>
                  </a:lnTo>
                  <a:lnTo>
                    <a:pt x="56" y="42"/>
                  </a:lnTo>
                  <a:lnTo>
                    <a:pt x="56" y="30"/>
                  </a:lnTo>
                  <a:lnTo>
                    <a:pt x="39" y="30"/>
                  </a:lnTo>
                  <a:lnTo>
                    <a:pt x="39" y="59"/>
                  </a:lnTo>
                  <a:lnTo>
                    <a:pt x="0" y="99"/>
                  </a:lnTo>
                  <a:lnTo>
                    <a:pt x="12" y="112"/>
                  </a:lnTo>
                  <a:close/>
                  <a:moveTo>
                    <a:pt x="157" y="84"/>
                  </a:moveTo>
                  <a:lnTo>
                    <a:pt x="157" y="164"/>
                  </a:lnTo>
                  <a:lnTo>
                    <a:pt x="39" y="164"/>
                  </a:lnTo>
                  <a:lnTo>
                    <a:pt x="39" y="84"/>
                  </a:lnTo>
                  <a:lnTo>
                    <a:pt x="98" y="26"/>
                  </a:lnTo>
                  <a:lnTo>
                    <a:pt x="157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稻壳儿春秋广告/盗版必究"/>
            <p:cNvSpPr/>
            <p:nvPr/>
          </p:nvSpPr>
          <p:spPr bwMode="auto">
            <a:xfrm>
              <a:off x="6994526" y="5599113"/>
              <a:ext cx="107950" cy="160338"/>
            </a:xfrm>
            <a:custGeom>
              <a:avLst/>
              <a:gdLst>
                <a:gd name="T0" fmla="*/ 12 w 32"/>
                <a:gd name="T1" fmla="*/ 28 h 48"/>
                <a:gd name="T2" fmla="*/ 20 w 32"/>
                <a:gd name="T3" fmla="*/ 28 h 48"/>
                <a:gd name="T4" fmla="*/ 24 w 32"/>
                <a:gd name="T5" fmla="*/ 32 h 48"/>
                <a:gd name="T6" fmla="*/ 20 w 32"/>
                <a:gd name="T7" fmla="*/ 36 h 48"/>
                <a:gd name="T8" fmla="*/ 12 w 32"/>
                <a:gd name="T9" fmla="*/ 36 h 48"/>
                <a:gd name="T10" fmla="*/ 8 w 32"/>
                <a:gd name="T11" fmla="*/ 32 h 48"/>
                <a:gd name="T12" fmla="*/ 0 w 32"/>
                <a:gd name="T13" fmla="*/ 32 h 48"/>
                <a:gd name="T14" fmla="*/ 12 w 32"/>
                <a:gd name="T15" fmla="*/ 44 h 48"/>
                <a:gd name="T16" fmla="*/ 12 w 32"/>
                <a:gd name="T17" fmla="*/ 48 h 48"/>
                <a:gd name="T18" fmla="*/ 20 w 32"/>
                <a:gd name="T19" fmla="*/ 48 h 48"/>
                <a:gd name="T20" fmla="*/ 20 w 32"/>
                <a:gd name="T21" fmla="*/ 44 h 48"/>
                <a:gd name="T22" fmla="*/ 32 w 32"/>
                <a:gd name="T23" fmla="*/ 32 h 48"/>
                <a:gd name="T24" fmla="*/ 20 w 32"/>
                <a:gd name="T25" fmla="*/ 20 h 48"/>
                <a:gd name="T26" fmla="*/ 12 w 32"/>
                <a:gd name="T27" fmla="*/ 20 h 48"/>
                <a:gd name="T28" fmla="*/ 8 w 32"/>
                <a:gd name="T29" fmla="*/ 16 h 48"/>
                <a:gd name="T30" fmla="*/ 12 w 32"/>
                <a:gd name="T31" fmla="*/ 12 h 48"/>
                <a:gd name="T32" fmla="*/ 20 w 32"/>
                <a:gd name="T33" fmla="*/ 12 h 48"/>
                <a:gd name="T34" fmla="*/ 24 w 32"/>
                <a:gd name="T35" fmla="*/ 16 h 48"/>
                <a:gd name="T36" fmla="*/ 32 w 32"/>
                <a:gd name="T37" fmla="*/ 16 h 48"/>
                <a:gd name="T38" fmla="*/ 20 w 32"/>
                <a:gd name="T39" fmla="*/ 4 h 48"/>
                <a:gd name="T40" fmla="*/ 20 w 32"/>
                <a:gd name="T41" fmla="*/ 0 h 48"/>
                <a:gd name="T42" fmla="*/ 12 w 32"/>
                <a:gd name="T43" fmla="*/ 0 h 48"/>
                <a:gd name="T44" fmla="*/ 12 w 32"/>
                <a:gd name="T45" fmla="*/ 4 h 48"/>
                <a:gd name="T46" fmla="*/ 0 w 32"/>
                <a:gd name="T47" fmla="*/ 16 h 48"/>
                <a:gd name="T48" fmla="*/ 12 w 32"/>
                <a:gd name="T4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28"/>
                  </a:move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5" name="稻壳儿春秋广告/盗版必究"/>
          <p:cNvGrpSpPr/>
          <p:nvPr/>
        </p:nvGrpSpPr>
        <p:grpSpPr>
          <a:xfrm>
            <a:off x="7532688" y="5511800"/>
            <a:ext cx="312738" cy="287338"/>
            <a:chOff x="7531101" y="5511800"/>
            <a:chExt cx="312738" cy="2873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6" name="稻壳儿春秋广告/盗版必究"/>
            <p:cNvSpPr>
              <a:spLocks noChangeArrowheads="1"/>
            </p:cNvSpPr>
            <p:nvPr/>
          </p:nvSpPr>
          <p:spPr bwMode="auto">
            <a:xfrm>
              <a:off x="7659688" y="5732463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稻壳儿春秋广告/盗版必究"/>
            <p:cNvSpPr/>
            <p:nvPr/>
          </p:nvSpPr>
          <p:spPr bwMode="auto">
            <a:xfrm>
              <a:off x="7634288" y="5599113"/>
              <a:ext cx="106363" cy="119063"/>
            </a:xfrm>
            <a:custGeom>
              <a:avLst/>
              <a:gdLst>
                <a:gd name="T0" fmla="*/ 8 w 32"/>
                <a:gd name="T1" fmla="*/ 12 h 36"/>
                <a:gd name="T2" fmla="*/ 12 w 32"/>
                <a:gd name="T3" fmla="*/ 8 h 36"/>
                <a:gd name="T4" fmla="*/ 20 w 32"/>
                <a:gd name="T5" fmla="*/ 8 h 36"/>
                <a:gd name="T6" fmla="*/ 24 w 32"/>
                <a:gd name="T7" fmla="*/ 12 h 36"/>
                <a:gd name="T8" fmla="*/ 24 w 32"/>
                <a:gd name="T9" fmla="*/ 16 h 36"/>
                <a:gd name="T10" fmla="*/ 20 w 32"/>
                <a:gd name="T11" fmla="*/ 20 h 36"/>
                <a:gd name="T12" fmla="*/ 8 w 32"/>
                <a:gd name="T13" fmla="*/ 32 h 36"/>
                <a:gd name="T14" fmla="*/ 8 w 32"/>
                <a:gd name="T15" fmla="*/ 36 h 36"/>
                <a:gd name="T16" fmla="*/ 16 w 32"/>
                <a:gd name="T17" fmla="*/ 36 h 36"/>
                <a:gd name="T18" fmla="*/ 16 w 32"/>
                <a:gd name="T19" fmla="*/ 32 h 36"/>
                <a:gd name="T20" fmla="*/ 20 w 32"/>
                <a:gd name="T21" fmla="*/ 28 h 36"/>
                <a:gd name="T22" fmla="*/ 32 w 32"/>
                <a:gd name="T23" fmla="*/ 16 h 36"/>
                <a:gd name="T24" fmla="*/ 32 w 32"/>
                <a:gd name="T25" fmla="*/ 12 h 36"/>
                <a:gd name="T26" fmla="*/ 20 w 32"/>
                <a:gd name="T27" fmla="*/ 0 h 36"/>
                <a:gd name="T28" fmla="*/ 12 w 32"/>
                <a:gd name="T29" fmla="*/ 0 h 36"/>
                <a:gd name="T30" fmla="*/ 0 w 32"/>
                <a:gd name="T31" fmla="*/ 12 h 36"/>
                <a:gd name="T32" fmla="*/ 8 w 32"/>
                <a:gd name="T33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36">
                  <a:moveTo>
                    <a:pt x="8" y="12"/>
                  </a:moveTo>
                  <a:cubicBezTo>
                    <a:pt x="8" y="10"/>
                    <a:pt x="10" y="8"/>
                    <a:pt x="12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2" y="8"/>
                    <a:pt x="24" y="10"/>
                    <a:pt x="24" y="1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2" y="20"/>
                    <a:pt x="20" y="20"/>
                  </a:cubicBezTo>
                  <a:cubicBezTo>
                    <a:pt x="13" y="20"/>
                    <a:pt x="8" y="25"/>
                    <a:pt x="8" y="32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0"/>
                    <a:pt x="18" y="28"/>
                    <a:pt x="20" y="28"/>
                  </a:cubicBezTo>
                  <a:cubicBezTo>
                    <a:pt x="27" y="28"/>
                    <a:pt x="32" y="23"/>
                    <a:pt x="32" y="16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5"/>
                    <a:pt x="27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稻壳儿春秋广告/盗版必究"/>
            <p:cNvSpPr>
              <a:spLocks noEditPoints="1"/>
            </p:cNvSpPr>
            <p:nvPr/>
          </p:nvSpPr>
          <p:spPr bwMode="auto">
            <a:xfrm>
              <a:off x="7531101" y="5511800"/>
              <a:ext cx="312738" cy="287338"/>
            </a:xfrm>
            <a:custGeom>
              <a:avLst/>
              <a:gdLst>
                <a:gd name="T0" fmla="*/ 173 w 197"/>
                <a:gd name="T1" fmla="*/ 181 h 181"/>
                <a:gd name="T2" fmla="*/ 173 w 197"/>
                <a:gd name="T3" fmla="*/ 101 h 181"/>
                <a:gd name="T4" fmla="*/ 184 w 197"/>
                <a:gd name="T5" fmla="*/ 112 h 181"/>
                <a:gd name="T6" fmla="*/ 197 w 197"/>
                <a:gd name="T7" fmla="*/ 99 h 181"/>
                <a:gd name="T8" fmla="*/ 98 w 197"/>
                <a:gd name="T9" fmla="*/ 0 h 181"/>
                <a:gd name="T10" fmla="*/ 56 w 197"/>
                <a:gd name="T11" fmla="*/ 42 h 181"/>
                <a:gd name="T12" fmla="*/ 56 w 197"/>
                <a:gd name="T13" fmla="*/ 30 h 181"/>
                <a:gd name="T14" fmla="*/ 39 w 197"/>
                <a:gd name="T15" fmla="*/ 30 h 181"/>
                <a:gd name="T16" fmla="*/ 39 w 197"/>
                <a:gd name="T17" fmla="*/ 59 h 181"/>
                <a:gd name="T18" fmla="*/ 0 w 197"/>
                <a:gd name="T19" fmla="*/ 99 h 181"/>
                <a:gd name="T20" fmla="*/ 12 w 197"/>
                <a:gd name="T21" fmla="*/ 112 h 181"/>
                <a:gd name="T22" fmla="*/ 23 w 197"/>
                <a:gd name="T23" fmla="*/ 101 h 181"/>
                <a:gd name="T24" fmla="*/ 23 w 197"/>
                <a:gd name="T25" fmla="*/ 181 h 181"/>
                <a:gd name="T26" fmla="*/ 173 w 197"/>
                <a:gd name="T27" fmla="*/ 181 h 181"/>
                <a:gd name="T28" fmla="*/ 157 w 197"/>
                <a:gd name="T29" fmla="*/ 84 h 181"/>
                <a:gd name="T30" fmla="*/ 157 w 197"/>
                <a:gd name="T31" fmla="*/ 164 h 181"/>
                <a:gd name="T32" fmla="*/ 39 w 197"/>
                <a:gd name="T33" fmla="*/ 164 h 181"/>
                <a:gd name="T34" fmla="*/ 39 w 197"/>
                <a:gd name="T35" fmla="*/ 84 h 181"/>
                <a:gd name="T36" fmla="*/ 98 w 197"/>
                <a:gd name="T37" fmla="*/ 26 h 181"/>
                <a:gd name="T38" fmla="*/ 157 w 197"/>
                <a:gd name="T39" fmla="*/ 8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7" h="181">
                  <a:moveTo>
                    <a:pt x="173" y="181"/>
                  </a:moveTo>
                  <a:lnTo>
                    <a:pt x="173" y="101"/>
                  </a:lnTo>
                  <a:lnTo>
                    <a:pt x="184" y="112"/>
                  </a:lnTo>
                  <a:lnTo>
                    <a:pt x="197" y="99"/>
                  </a:lnTo>
                  <a:lnTo>
                    <a:pt x="98" y="0"/>
                  </a:lnTo>
                  <a:lnTo>
                    <a:pt x="56" y="42"/>
                  </a:lnTo>
                  <a:lnTo>
                    <a:pt x="56" y="30"/>
                  </a:lnTo>
                  <a:lnTo>
                    <a:pt x="39" y="30"/>
                  </a:lnTo>
                  <a:lnTo>
                    <a:pt x="39" y="59"/>
                  </a:lnTo>
                  <a:lnTo>
                    <a:pt x="0" y="99"/>
                  </a:lnTo>
                  <a:lnTo>
                    <a:pt x="12" y="112"/>
                  </a:lnTo>
                  <a:lnTo>
                    <a:pt x="23" y="101"/>
                  </a:lnTo>
                  <a:lnTo>
                    <a:pt x="23" y="181"/>
                  </a:lnTo>
                  <a:lnTo>
                    <a:pt x="173" y="181"/>
                  </a:lnTo>
                  <a:close/>
                  <a:moveTo>
                    <a:pt x="157" y="84"/>
                  </a:moveTo>
                  <a:lnTo>
                    <a:pt x="157" y="164"/>
                  </a:lnTo>
                  <a:lnTo>
                    <a:pt x="39" y="164"/>
                  </a:lnTo>
                  <a:lnTo>
                    <a:pt x="39" y="84"/>
                  </a:lnTo>
                  <a:lnTo>
                    <a:pt x="98" y="26"/>
                  </a:lnTo>
                  <a:lnTo>
                    <a:pt x="157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9" name="稻壳儿春秋广告/盗版必究"/>
          <p:cNvSpPr>
            <a:spLocks noEditPoints="1"/>
          </p:cNvSpPr>
          <p:nvPr/>
        </p:nvSpPr>
        <p:spPr bwMode="auto">
          <a:xfrm>
            <a:off x="4975225" y="1033463"/>
            <a:ext cx="319088" cy="319088"/>
          </a:xfrm>
          <a:custGeom>
            <a:avLst/>
            <a:gdLst>
              <a:gd name="T0" fmla="*/ 48 w 96"/>
              <a:gd name="T1" fmla="*/ 96 h 96"/>
              <a:gd name="T2" fmla="*/ 96 w 96"/>
              <a:gd name="T3" fmla="*/ 92 h 96"/>
              <a:gd name="T4" fmla="*/ 96 w 96"/>
              <a:gd name="T5" fmla="*/ 4 h 96"/>
              <a:gd name="T6" fmla="*/ 48 w 96"/>
              <a:gd name="T7" fmla="*/ 0 h 96"/>
              <a:gd name="T8" fmla="*/ 0 w 96"/>
              <a:gd name="T9" fmla="*/ 4 h 96"/>
              <a:gd name="T10" fmla="*/ 0 w 96"/>
              <a:gd name="T11" fmla="*/ 92 h 96"/>
              <a:gd name="T12" fmla="*/ 46 w 96"/>
              <a:gd name="T13" fmla="*/ 74 h 96"/>
              <a:gd name="T14" fmla="*/ 44 w 96"/>
              <a:gd name="T15" fmla="*/ 88 h 96"/>
              <a:gd name="T16" fmla="*/ 8 w 96"/>
              <a:gd name="T17" fmla="*/ 52 h 96"/>
              <a:gd name="T18" fmla="*/ 13 w 96"/>
              <a:gd name="T19" fmla="*/ 53 h 96"/>
              <a:gd name="T20" fmla="*/ 39 w 96"/>
              <a:gd name="T21" fmla="*/ 53 h 96"/>
              <a:gd name="T22" fmla="*/ 44 w 96"/>
              <a:gd name="T23" fmla="*/ 52 h 96"/>
              <a:gd name="T24" fmla="*/ 46 w 96"/>
              <a:gd name="T25" fmla="*/ 66 h 96"/>
              <a:gd name="T26" fmla="*/ 53 w 96"/>
              <a:gd name="T27" fmla="*/ 65 h 96"/>
              <a:gd name="T28" fmla="*/ 53 w 96"/>
              <a:gd name="T29" fmla="*/ 75 h 96"/>
              <a:gd name="T30" fmla="*/ 46 w 96"/>
              <a:gd name="T31" fmla="*/ 74 h 96"/>
              <a:gd name="T32" fmla="*/ 52 w 96"/>
              <a:gd name="T33" fmla="*/ 88 h 96"/>
              <a:gd name="T34" fmla="*/ 53 w 96"/>
              <a:gd name="T35" fmla="*/ 83 h 96"/>
              <a:gd name="T36" fmla="*/ 53 w 96"/>
              <a:gd name="T37" fmla="*/ 57 h 96"/>
              <a:gd name="T38" fmla="*/ 52 w 96"/>
              <a:gd name="T39" fmla="*/ 52 h 96"/>
              <a:gd name="T40" fmla="*/ 66 w 96"/>
              <a:gd name="T41" fmla="*/ 50 h 96"/>
              <a:gd name="T42" fmla="*/ 65 w 96"/>
              <a:gd name="T43" fmla="*/ 43 h 96"/>
              <a:gd name="T44" fmla="*/ 75 w 96"/>
              <a:gd name="T45" fmla="*/ 43 h 96"/>
              <a:gd name="T46" fmla="*/ 74 w 96"/>
              <a:gd name="T47" fmla="*/ 50 h 96"/>
              <a:gd name="T48" fmla="*/ 88 w 96"/>
              <a:gd name="T49" fmla="*/ 52 h 96"/>
              <a:gd name="T50" fmla="*/ 50 w 96"/>
              <a:gd name="T51" fmla="*/ 22 h 96"/>
              <a:gd name="T52" fmla="*/ 52 w 96"/>
              <a:gd name="T53" fmla="*/ 8 h 96"/>
              <a:gd name="T54" fmla="*/ 88 w 96"/>
              <a:gd name="T55" fmla="*/ 44 h 96"/>
              <a:gd name="T56" fmla="*/ 83 w 96"/>
              <a:gd name="T57" fmla="*/ 43 h 96"/>
              <a:gd name="T58" fmla="*/ 57 w 96"/>
              <a:gd name="T59" fmla="*/ 43 h 96"/>
              <a:gd name="T60" fmla="*/ 52 w 96"/>
              <a:gd name="T61" fmla="*/ 44 h 96"/>
              <a:gd name="T62" fmla="*/ 50 w 96"/>
              <a:gd name="T63" fmla="*/ 30 h 96"/>
              <a:gd name="T64" fmla="*/ 43 w 96"/>
              <a:gd name="T65" fmla="*/ 31 h 96"/>
              <a:gd name="T66" fmla="*/ 43 w 96"/>
              <a:gd name="T67" fmla="*/ 21 h 96"/>
              <a:gd name="T68" fmla="*/ 50 w 96"/>
              <a:gd name="T69" fmla="*/ 22 h 96"/>
              <a:gd name="T70" fmla="*/ 44 w 96"/>
              <a:gd name="T71" fmla="*/ 8 h 96"/>
              <a:gd name="T72" fmla="*/ 29 w 96"/>
              <a:gd name="T73" fmla="*/ 26 h 96"/>
              <a:gd name="T74" fmla="*/ 44 w 96"/>
              <a:gd name="T75" fmla="*/ 39 h 96"/>
              <a:gd name="T76" fmla="*/ 34 w 96"/>
              <a:gd name="T77" fmla="*/ 44 h 96"/>
              <a:gd name="T78" fmla="*/ 30 w 96"/>
              <a:gd name="T79" fmla="*/ 50 h 96"/>
              <a:gd name="T80" fmla="*/ 26 w 96"/>
              <a:gd name="T81" fmla="*/ 59 h 96"/>
              <a:gd name="T82" fmla="*/ 22 w 96"/>
              <a:gd name="T83" fmla="*/ 50 h 96"/>
              <a:gd name="T84" fmla="*/ 18 w 96"/>
              <a:gd name="T85" fmla="*/ 44 h 96"/>
              <a:gd name="T86" fmla="*/ 8 w 96"/>
              <a:gd name="T87" fmla="*/ 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6" h="96">
                <a:moveTo>
                  <a:pt x="4" y="96"/>
                </a:moveTo>
                <a:cubicBezTo>
                  <a:pt x="48" y="96"/>
                  <a:pt x="48" y="96"/>
                  <a:pt x="4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4" y="96"/>
                  <a:pt x="96" y="94"/>
                  <a:pt x="96" y="92"/>
                </a:cubicBezTo>
                <a:cubicBezTo>
                  <a:pt x="96" y="48"/>
                  <a:pt x="96" y="48"/>
                  <a:pt x="96" y="48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2"/>
                  <a:pt x="94" y="0"/>
                  <a:pt x="9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4"/>
                  <a:pt x="2" y="96"/>
                  <a:pt x="4" y="96"/>
                </a:cubicBezTo>
                <a:close/>
                <a:moveTo>
                  <a:pt x="46" y="74"/>
                </a:moveTo>
                <a:cubicBezTo>
                  <a:pt x="45" y="75"/>
                  <a:pt x="44" y="76"/>
                  <a:pt x="44" y="78"/>
                </a:cubicBezTo>
                <a:cubicBezTo>
                  <a:pt x="44" y="88"/>
                  <a:pt x="44" y="88"/>
                  <a:pt x="44" y="88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52"/>
                  <a:pt x="8" y="52"/>
                  <a:pt x="8" y="52"/>
                </a:cubicBezTo>
                <a:cubicBezTo>
                  <a:pt x="13" y="52"/>
                  <a:pt x="13" y="52"/>
                  <a:pt x="13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61"/>
                  <a:pt x="19" y="67"/>
                  <a:pt x="26" y="67"/>
                </a:cubicBezTo>
                <a:cubicBezTo>
                  <a:pt x="33" y="67"/>
                  <a:pt x="39" y="61"/>
                  <a:pt x="39" y="53"/>
                </a:cubicBezTo>
                <a:cubicBezTo>
                  <a:pt x="39" y="53"/>
                  <a:pt x="39" y="53"/>
                  <a:pt x="39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62"/>
                  <a:pt x="44" y="62"/>
                  <a:pt x="44" y="62"/>
                </a:cubicBezTo>
                <a:cubicBezTo>
                  <a:pt x="44" y="64"/>
                  <a:pt x="45" y="65"/>
                  <a:pt x="46" y="66"/>
                </a:cubicBezTo>
                <a:cubicBezTo>
                  <a:pt x="47" y="67"/>
                  <a:pt x="49" y="67"/>
                  <a:pt x="50" y="66"/>
                </a:cubicBezTo>
                <a:cubicBezTo>
                  <a:pt x="51" y="65"/>
                  <a:pt x="52" y="65"/>
                  <a:pt x="53" y="65"/>
                </a:cubicBezTo>
                <a:cubicBezTo>
                  <a:pt x="56" y="65"/>
                  <a:pt x="59" y="67"/>
                  <a:pt x="59" y="70"/>
                </a:cubicBezTo>
                <a:cubicBezTo>
                  <a:pt x="59" y="73"/>
                  <a:pt x="56" y="75"/>
                  <a:pt x="53" y="75"/>
                </a:cubicBezTo>
                <a:cubicBezTo>
                  <a:pt x="52" y="75"/>
                  <a:pt x="51" y="75"/>
                  <a:pt x="50" y="74"/>
                </a:cubicBezTo>
                <a:cubicBezTo>
                  <a:pt x="49" y="74"/>
                  <a:pt x="47" y="73"/>
                  <a:pt x="46" y="74"/>
                </a:cubicBezTo>
                <a:close/>
                <a:moveTo>
                  <a:pt x="88" y="88"/>
                </a:moveTo>
                <a:cubicBezTo>
                  <a:pt x="52" y="88"/>
                  <a:pt x="52" y="88"/>
                  <a:pt x="52" y="88"/>
                </a:cubicBezTo>
                <a:cubicBezTo>
                  <a:pt x="52" y="83"/>
                  <a:pt x="52" y="83"/>
                  <a:pt x="52" y="83"/>
                </a:cubicBezTo>
                <a:cubicBezTo>
                  <a:pt x="52" y="83"/>
                  <a:pt x="53" y="83"/>
                  <a:pt x="53" y="83"/>
                </a:cubicBezTo>
                <a:cubicBezTo>
                  <a:pt x="61" y="83"/>
                  <a:pt x="67" y="77"/>
                  <a:pt x="67" y="70"/>
                </a:cubicBezTo>
                <a:cubicBezTo>
                  <a:pt x="67" y="63"/>
                  <a:pt x="61" y="57"/>
                  <a:pt x="53" y="57"/>
                </a:cubicBezTo>
                <a:cubicBezTo>
                  <a:pt x="53" y="57"/>
                  <a:pt x="52" y="57"/>
                  <a:pt x="52" y="57"/>
                </a:cubicBezTo>
                <a:cubicBezTo>
                  <a:pt x="52" y="52"/>
                  <a:pt x="52" y="52"/>
                  <a:pt x="52" y="52"/>
                </a:cubicBezTo>
                <a:cubicBezTo>
                  <a:pt x="62" y="52"/>
                  <a:pt x="62" y="52"/>
                  <a:pt x="62" y="52"/>
                </a:cubicBezTo>
                <a:cubicBezTo>
                  <a:pt x="64" y="52"/>
                  <a:pt x="65" y="51"/>
                  <a:pt x="66" y="50"/>
                </a:cubicBezTo>
                <a:cubicBezTo>
                  <a:pt x="66" y="49"/>
                  <a:pt x="66" y="47"/>
                  <a:pt x="66" y="46"/>
                </a:cubicBezTo>
                <a:cubicBezTo>
                  <a:pt x="65" y="45"/>
                  <a:pt x="65" y="44"/>
                  <a:pt x="65" y="43"/>
                </a:cubicBezTo>
                <a:cubicBezTo>
                  <a:pt x="65" y="40"/>
                  <a:pt x="67" y="37"/>
                  <a:pt x="70" y="37"/>
                </a:cubicBezTo>
                <a:cubicBezTo>
                  <a:pt x="73" y="37"/>
                  <a:pt x="75" y="40"/>
                  <a:pt x="75" y="43"/>
                </a:cubicBezTo>
                <a:cubicBezTo>
                  <a:pt x="75" y="44"/>
                  <a:pt x="75" y="45"/>
                  <a:pt x="74" y="46"/>
                </a:cubicBezTo>
                <a:cubicBezTo>
                  <a:pt x="73" y="47"/>
                  <a:pt x="73" y="49"/>
                  <a:pt x="74" y="50"/>
                </a:cubicBezTo>
                <a:cubicBezTo>
                  <a:pt x="75" y="51"/>
                  <a:pt x="76" y="52"/>
                  <a:pt x="78" y="52"/>
                </a:cubicBezTo>
                <a:cubicBezTo>
                  <a:pt x="88" y="52"/>
                  <a:pt x="88" y="52"/>
                  <a:pt x="88" y="52"/>
                </a:cubicBezTo>
                <a:lnTo>
                  <a:pt x="88" y="88"/>
                </a:lnTo>
                <a:close/>
                <a:moveTo>
                  <a:pt x="50" y="22"/>
                </a:moveTo>
                <a:cubicBezTo>
                  <a:pt x="51" y="21"/>
                  <a:pt x="52" y="20"/>
                  <a:pt x="52" y="18"/>
                </a:cubicBezTo>
                <a:cubicBezTo>
                  <a:pt x="52" y="8"/>
                  <a:pt x="52" y="8"/>
                  <a:pt x="52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4"/>
                  <a:pt x="88" y="44"/>
                  <a:pt x="88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3" y="44"/>
                  <a:pt x="83" y="43"/>
                  <a:pt x="83" y="43"/>
                </a:cubicBezTo>
                <a:cubicBezTo>
                  <a:pt x="83" y="35"/>
                  <a:pt x="77" y="29"/>
                  <a:pt x="70" y="29"/>
                </a:cubicBezTo>
                <a:cubicBezTo>
                  <a:pt x="63" y="29"/>
                  <a:pt x="57" y="35"/>
                  <a:pt x="57" y="43"/>
                </a:cubicBezTo>
                <a:cubicBezTo>
                  <a:pt x="57" y="43"/>
                  <a:pt x="57" y="44"/>
                  <a:pt x="57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2" y="34"/>
                  <a:pt x="52" y="34"/>
                  <a:pt x="52" y="34"/>
                </a:cubicBezTo>
                <a:cubicBezTo>
                  <a:pt x="52" y="32"/>
                  <a:pt x="51" y="31"/>
                  <a:pt x="50" y="30"/>
                </a:cubicBezTo>
                <a:cubicBezTo>
                  <a:pt x="48" y="30"/>
                  <a:pt x="47" y="30"/>
                  <a:pt x="46" y="30"/>
                </a:cubicBezTo>
                <a:cubicBezTo>
                  <a:pt x="45" y="31"/>
                  <a:pt x="44" y="31"/>
                  <a:pt x="43" y="31"/>
                </a:cubicBezTo>
                <a:cubicBezTo>
                  <a:pt x="40" y="31"/>
                  <a:pt x="37" y="29"/>
                  <a:pt x="37" y="26"/>
                </a:cubicBezTo>
                <a:cubicBezTo>
                  <a:pt x="37" y="23"/>
                  <a:pt x="40" y="21"/>
                  <a:pt x="43" y="21"/>
                </a:cubicBezTo>
                <a:cubicBezTo>
                  <a:pt x="44" y="21"/>
                  <a:pt x="45" y="21"/>
                  <a:pt x="46" y="22"/>
                </a:cubicBezTo>
                <a:cubicBezTo>
                  <a:pt x="47" y="23"/>
                  <a:pt x="48" y="23"/>
                  <a:pt x="50" y="22"/>
                </a:cubicBezTo>
                <a:close/>
                <a:moveTo>
                  <a:pt x="8" y="8"/>
                </a:moveTo>
                <a:cubicBezTo>
                  <a:pt x="44" y="8"/>
                  <a:pt x="44" y="8"/>
                  <a:pt x="44" y="8"/>
                </a:cubicBezTo>
                <a:cubicBezTo>
                  <a:pt x="44" y="13"/>
                  <a:pt x="44" y="13"/>
                  <a:pt x="44" y="13"/>
                </a:cubicBezTo>
                <a:cubicBezTo>
                  <a:pt x="36" y="12"/>
                  <a:pt x="29" y="18"/>
                  <a:pt x="29" y="26"/>
                </a:cubicBezTo>
                <a:cubicBezTo>
                  <a:pt x="29" y="33"/>
                  <a:pt x="35" y="39"/>
                  <a:pt x="43" y="39"/>
                </a:cubicBezTo>
                <a:cubicBezTo>
                  <a:pt x="43" y="39"/>
                  <a:pt x="43" y="39"/>
                  <a:pt x="44" y="39"/>
                </a:cubicBezTo>
                <a:cubicBezTo>
                  <a:pt x="44" y="44"/>
                  <a:pt x="44" y="44"/>
                  <a:pt x="44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2" y="44"/>
                  <a:pt x="31" y="45"/>
                  <a:pt x="30" y="46"/>
                </a:cubicBezTo>
                <a:cubicBezTo>
                  <a:pt x="29" y="48"/>
                  <a:pt x="29" y="49"/>
                  <a:pt x="30" y="50"/>
                </a:cubicBezTo>
                <a:cubicBezTo>
                  <a:pt x="31" y="51"/>
                  <a:pt x="31" y="52"/>
                  <a:pt x="31" y="53"/>
                </a:cubicBezTo>
                <a:cubicBezTo>
                  <a:pt x="31" y="56"/>
                  <a:pt x="29" y="59"/>
                  <a:pt x="26" y="59"/>
                </a:cubicBezTo>
                <a:cubicBezTo>
                  <a:pt x="23" y="59"/>
                  <a:pt x="21" y="56"/>
                  <a:pt x="21" y="53"/>
                </a:cubicBezTo>
                <a:cubicBezTo>
                  <a:pt x="21" y="52"/>
                  <a:pt x="21" y="51"/>
                  <a:pt x="22" y="50"/>
                </a:cubicBezTo>
                <a:cubicBezTo>
                  <a:pt x="22" y="49"/>
                  <a:pt x="23" y="48"/>
                  <a:pt x="22" y="46"/>
                </a:cubicBezTo>
                <a:cubicBezTo>
                  <a:pt x="21" y="45"/>
                  <a:pt x="20" y="44"/>
                  <a:pt x="18" y="44"/>
                </a:cubicBezTo>
                <a:cubicBezTo>
                  <a:pt x="8" y="44"/>
                  <a:pt x="8" y="44"/>
                  <a:pt x="8" y="44"/>
                </a:cubicBezTo>
                <a:lnTo>
                  <a:pt x="8" y="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稻壳儿春秋广告/盗版必究"/>
          <p:cNvSpPr>
            <a:spLocks noEditPoints="1"/>
          </p:cNvSpPr>
          <p:nvPr/>
        </p:nvSpPr>
        <p:spPr bwMode="auto">
          <a:xfrm>
            <a:off x="3698875" y="6172200"/>
            <a:ext cx="319088" cy="265113"/>
          </a:xfrm>
          <a:custGeom>
            <a:avLst/>
            <a:gdLst>
              <a:gd name="T0" fmla="*/ 76 w 96"/>
              <a:gd name="T1" fmla="*/ 20 h 80"/>
              <a:gd name="T2" fmla="*/ 82 w 96"/>
              <a:gd name="T3" fmla="*/ 20 h 80"/>
              <a:gd name="T4" fmla="*/ 56 w 96"/>
              <a:gd name="T5" fmla="*/ 46 h 80"/>
              <a:gd name="T6" fmla="*/ 40 w 96"/>
              <a:gd name="T7" fmla="*/ 30 h 80"/>
              <a:gd name="T8" fmla="*/ 8 w 96"/>
              <a:gd name="T9" fmla="*/ 62 h 80"/>
              <a:gd name="T10" fmla="*/ 8 w 96"/>
              <a:gd name="T11" fmla="*/ 20 h 80"/>
              <a:gd name="T12" fmla="*/ 68 w 96"/>
              <a:gd name="T13" fmla="*/ 20 h 80"/>
              <a:gd name="T14" fmla="*/ 68 w 96"/>
              <a:gd name="T15" fmla="*/ 16 h 80"/>
              <a:gd name="T16" fmla="*/ 68 w 96"/>
              <a:gd name="T17" fmla="*/ 12 h 80"/>
              <a:gd name="T18" fmla="*/ 68 w 96"/>
              <a:gd name="T19" fmla="*/ 0 h 80"/>
              <a:gd name="T20" fmla="*/ 32 w 96"/>
              <a:gd name="T21" fmla="*/ 0 h 80"/>
              <a:gd name="T22" fmla="*/ 32 w 96"/>
              <a:gd name="T23" fmla="*/ 12 h 80"/>
              <a:gd name="T24" fmla="*/ 8 w 96"/>
              <a:gd name="T25" fmla="*/ 12 h 80"/>
              <a:gd name="T26" fmla="*/ 0 w 96"/>
              <a:gd name="T27" fmla="*/ 20 h 80"/>
              <a:gd name="T28" fmla="*/ 0 w 96"/>
              <a:gd name="T29" fmla="*/ 72 h 80"/>
              <a:gd name="T30" fmla="*/ 8 w 96"/>
              <a:gd name="T31" fmla="*/ 80 h 80"/>
              <a:gd name="T32" fmla="*/ 88 w 96"/>
              <a:gd name="T33" fmla="*/ 80 h 80"/>
              <a:gd name="T34" fmla="*/ 96 w 96"/>
              <a:gd name="T35" fmla="*/ 72 h 80"/>
              <a:gd name="T36" fmla="*/ 96 w 96"/>
              <a:gd name="T37" fmla="*/ 40 h 80"/>
              <a:gd name="T38" fmla="*/ 88 w 96"/>
              <a:gd name="T39" fmla="*/ 40 h 80"/>
              <a:gd name="T40" fmla="*/ 88 w 96"/>
              <a:gd name="T41" fmla="*/ 72 h 80"/>
              <a:gd name="T42" fmla="*/ 10 w 96"/>
              <a:gd name="T43" fmla="*/ 72 h 80"/>
              <a:gd name="T44" fmla="*/ 40 w 96"/>
              <a:gd name="T45" fmla="*/ 42 h 80"/>
              <a:gd name="T46" fmla="*/ 56 w 96"/>
              <a:gd name="T47" fmla="*/ 58 h 80"/>
              <a:gd name="T48" fmla="*/ 88 w 96"/>
              <a:gd name="T49" fmla="*/ 26 h 80"/>
              <a:gd name="T50" fmla="*/ 88 w 96"/>
              <a:gd name="T51" fmla="*/ 32 h 80"/>
              <a:gd name="T52" fmla="*/ 96 w 96"/>
              <a:gd name="T53" fmla="*/ 32 h 80"/>
              <a:gd name="T54" fmla="*/ 96 w 96"/>
              <a:gd name="T55" fmla="*/ 12 h 80"/>
              <a:gd name="T56" fmla="*/ 76 w 96"/>
              <a:gd name="T57" fmla="*/ 12 h 80"/>
              <a:gd name="T58" fmla="*/ 76 w 96"/>
              <a:gd name="T59" fmla="*/ 20 h 80"/>
              <a:gd name="T60" fmla="*/ 40 w 96"/>
              <a:gd name="T61" fmla="*/ 8 h 80"/>
              <a:gd name="T62" fmla="*/ 60 w 96"/>
              <a:gd name="T63" fmla="*/ 8 h 80"/>
              <a:gd name="T64" fmla="*/ 60 w 96"/>
              <a:gd name="T65" fmla="*/ 12 h 80"/>
              <a:gd name="T66" fmla="*/ 40 w 96"/>
              <a:gd name="T67" fmla="*/ 12 h 80"/>
              <a:gd name="T68" fmla="*/ 40 w 96"/>
              <a:gd name="T69" fmla="*/ 8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6" h="80">
                <a:moveTo>
                  <a:pt x="76" y="20"/>
                </a:moveTo>
                <a:cubicBezTo>
                  <a:pt x="82" y="20"/>
                  <a:pt x="82" y="20"/>
                  <a:pt x="82" y="20"/>
                </a:cubicBezTo>
                <a:cubicBezTo>
                  <a:pt x="56" y="46"/>
                  <a:pt x="56" y="46"/>
                  <a:pt x="56" y="46"/>
                </a:cubicBezTo>
                <a:cubicBezTo>
                  <a:pt x="40" y="30"/>
                  <a:pt x="40" y="30"/>
                  <a:pt x="40" y="30"/>
                </a:cubicBezTo>
                <a:cubicBezTo>
                  <a:pt x="8" y="62"/>
                  <a:pt x="8" y="62"/>
                  <a:pt x="8" y="62"/>
                </a:cubicBezTo>
                <a:cubicBezTo>
                  <a:pt x="8" y="20"/>
                  <a:pt x="8" y="20"/>
                  <a:pt x="8" y="20"/>
                </a:cubicBezTo>
                <a:cubicBezTo>
                  <a:pt x="68" y="20"/>
                  <a:pt x="68" y="20"/>
                  <a:pt x="68" y="20"/>
                </a:cubicBezTo>
                <a:cubicBezTo>
                  <a:pt x="68" y="16"/>
                  <a:pt x="68" y="16"/>
                  <a:pt x="68" y="16"/>
                </a:cubicBezTo>
                <a:cubicBezTo>
                  <a:pt x="68" y="12"/>
                  <a:pt x="68" y="12"/>
                  <a:pt x="68" y="12"/>
                </a:cubicBezTo>
                <a:cubicBezTo>
                  <a:pt x="68" y="0"/>
                  <a:pt x="68" y="0"/>
                  <a:pt x="68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12"/>
                  <a:pt x="32" y="12"/>
                  <a:pt x="32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4" y="12"/>
                  <a:pt x="0" y="16"/>
                  <a:pt x="0" y="2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92" y="80"/>
                  <a:pt x="96" y="76"/>
                  <a:pt x="96" y="72"/>
                </a:cubicBezTo>
                <a:cubicBezTo>
                  <a:pt x="96" y="40"/>
                  <a:pt x="96" y="40"/>
                  <a:pt x="96" y="40"/>
                </a:cubicBezTo>
                <a:cubicBezTo>
                  <a:pt x="88" y="40"/>
                  <a:pt x="88" y="40"/>
                  <a:pt x="88" y="40"/>
                </a:cubicBezTo>
                <a:cubicBezTo>
                  <a:pt x="88" y="72"/>
                  <a:pt x="88" y="72"/>
                  <a:pt x="88" y="72"/>
                </a:cubicBezTo>
                <a:cubicBezTo>
                  <a:pt x="10" y="72"/>
                  <a:pt x="10" y="72"/>
                  <a:pt x="10" y="72"/>
                </a:cubicBezTo>
                <a:cubicBezTo>
                  <a:pt x="40" y="42"/>
                  <a:pt x="40" y="42"/>
                  <a:pt x="40" y="42"/>
                </a:cubicBezTo>
                <a:cubicBezTo>
                  <a:pt x="56" y="58"/>
                  <a:pt x="56" y="58"/>
                  <a:pt x="56" y="58"/>
                </a:cubicBezTo>
                <a:cubicBezTo>
                  <a:pt x="88" y="26"/>
                  <a:pt x="88" y="26"/>
                  <a:pt x="88" y="26"/>
                </a:cubicBezTo>
                <a:cubicBezTo>
                  <a:pt x="88" y="32"/>
                  <a:pt x="88" y="32"/>
                  <a:pt x="88" y="32"/>
                </a:cubicBezTo>
                <a:cubicBezTo>
                  <a:pt x="96" y="32"/>
                  <a:pt x="96" y="32"/>
                  <a:pt x="96" y="32"/>
                </a:cubicBezTo>
                <a:cubicBezTo>
                  <a:pt x="96" y="12"/>
                  <a:pt x="96" y="12"/>
                  <a:pt x="96" y="12"/>
                </a:cubicBezTo>
                <a:cubicBezTo>
                  <a:pt x="76" y="12"/>
                  <a:pt x="76" y="12"/>
                  <a:pt x="76" y="12"/>
                </a:cubicBezTo>
                <a:lnTo>
                  <a:pt x="76" y="20"/>
                </a:lnTo>
                <a:close/>
                <a:moveTo>
                  <a:pt x="40" y="8"/>
                </a:moveTo>
                <a:cubicBezTo>
                  <a:pt x="60" y="8"/>
                  <a:pt x="60" y="8"/>
                  <a:pt x="60" y="8"/>
                </a:cubicBezTo>
                <a:cubicBezTo>
                  <a:pt x="60" y="12"/>
                  <a:pt x="60" y="12"/>
                  <a:pt x="60" y="12"/>
                </a:cubicBezTo>
                <a:cubicBezTo>
                  <a:pt x="40" y="12"/>
                  <a:pt x="40" y="12"/>
                  <a:pt x="40" y="12"/>
                </a:cubicBezTo>
                <a:lnTo>
                  <a:pt x="40" y="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1" name="稻壳儿春秋广告/盗版必究"/>
          <p:cNvGrpSpPr/>
          <p:nvPr/>
        </p:nvGrpSpPr>
        <p:grpSpPr>
          <a:xfrm>
            <a:off x="8170863" y="5511800"/>
            <a:ext cx="315913" cy="287338"/>
            <a:chOff x="8169276" y="5511800"/>
            <a:chExt cx="315913" cy="2873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2" name="稻壳儿春秋广告/盗版必究"/>
            <p:cNvSpPr/>
            <p:nvPr/>
          </p:nvSpPr>
          <p:spPr bwMode="auto">
            <a:xfrm>
              <a:off x="8169276" y="5511800"/>
              <a:ext cx="219075" cy="177800"/>
            </a:xfrm>
            <a:custGeom>
              <a:avLst/>
              <a:gdLst>
                <a:gd name="T0" fmla="*/ 40 w 138"/>
                <a:gd name="T1" fmla="*/ 30 h 112"/>
                <a:gd name="T2" fmla="*/ 40 w 138"/>
                <a:gd name="T3" fmla="*/ 59 h 112"/>
                <a:gd name="T4" fmla="*/ 0 w 138"/>
                <a:gd name="T5" fmla="*/ 99 h 112"/>
                <a:gd name="T6" fmla="*/ 12 w 138"/>
                <a:gd name="T7" fmla="*/ 112 h 112"/>
                <a:gd name="T8" fmla="*/ 98 w 138"/>
                <a:gd name="T9" fmla="*/ 26 h 112"/>
                <a:gd name="T10" fmla="*/ 125 w 138"/>
                <a:gd name="T11" fmla="*/ 53 h 112"/>
                <a:gd name="T12" fmla="*/ 138 w 138"/>
                <a:gd name="T13" fmla="*/ 40 h 112"/>
                <a:gd name="T14" fmla="*/ 98 w 138"/>
                <a:gd name="T15" fmla="*/ 0 h 112"/>
                <a:gd name="T16" fmla="*/ 56 w 138"/>
                <a:gd name="T17" fmla="*/ 42 h 112"/>
                <a:gd name="T18" fmla="*/ 56 w 138"/>
                <a:gd name="T19" fmla="*/ 30 h 112"/>
                <a:gd name="T20" fmla="*/ 40 w 138"/>
                <a:gd name="T21" fmla="*/ 3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12">
                  <a:moveTo>
                    <a:pt x="40" y="30"/>
                  </a:moveTo>
                  <a:lnTo>
                    <a:pt x="40" y="59"/>
                  </a:lnTo>
                  <a:lnTo>
                    <a:pt x="0" y="99"/>
                  </a:lnTo>
                  <a:lnTo>
                    <a:pt x="12" y="112"/>
                  </a:lnTo>
                  <a:lnTo>
                    <a:pt x="98" y="26"/>
                  </a:lnTo>
                  <a:lnTo>
                    <a:pt x="125" y="53"/>
                  </a:lnTo>
                  <a:lnTo>
                    <a:pt x="138" y="40"/>
                  </a:lnTo>
                  <a:lnTo>
                    <a:pt x="98" y="0"/>
                  </a:lnTo>
                  <a:lnTo>
                    <a:pt x="56" y="42"/>
                  </a:lnTo>
                  <a:lnTo>
                    <a:pt x="56" y="30"/>
                  </a:lnTo>
                  <a:lnTo>
                    <a:pt x="4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稻壳儿春秋广告/盗版必究"/>
            <p:cNvSpPr>
              <a:spLocks noEditPoints="1"/>
            </p:cNvSpPr>
            <p:nvPr/>
          </p:nvSpPr>
          <p:spPr bwMode="auto">
            <a:xfrm>
              <a:off x="8181976" y="5532438"/>
              <a:ext cx="303213" cy="266700"/>
            </a:xfrm>
            <a:custGeom>
              <a:avLst/>
              <a:gdLst>
                <a:gd name="T0" fmla="*/ 149 w 191"/>
                <a:gd name="T1" fmla="*/ 17 h 168"/>
                <a:gd name="T2" fmla="*/ 161 w 191"/>
                <a:gd name="T3" fmla="*/ 17 h 168"/>
                <a:gd name="T4" fmla="*/ 107 w 191"/>
                <a:gd name="T5" fmla="*/ 71 h 168"/>
                <a:gd name="T6" fmla="*/ 82 w 191"/>
                <a:gd name="T7" fmla="*/ 46 h 168"/>
                <a:gd name="T8" fmla="*/ 0 w 191"/>
                <a:gd name="T9" fmla="*/ 128 h 168"/>
                <a:gd name="T10" fmla="*/ 13 w 191"/>
                <a:gd name="T11" fmla="*/ 141 h 168"/>
                <a:gd name="T12" fmla="*/ 15 w 191"/>
                <a:gd name="T13" fmla="*/ 138 h 168"/>
                <a:gd name="T14" fmla="*/ 15 w 191"/>
                <a:gd name="T15" fmla="*/ 168 h 168"/>
                <a:gd name="T16" fmla="*/ 166 w 191"/>
                <a:gd name="T17" fmla="*/ 168 h 168"/>
                <a:gd name="T18" fmla="*/ 166 w 191"/>
                <a:gd name="T19" fmla="*/ 88 h 168"/>
                <a:gd name="T20" fmla="*/ 176 w 191"/>
                <a:gd name="T21" fmla="*/ 99 h 168"/>
                <a:gd name="T22" fmla="*/ 189 w 191"/>
                <a:gd name="T23" fmla="*/ 86 h 168"/>
                <a:gd name="T24" fmla="*/ 153 w 191"/>
                <a:gd name="T25" fmla="*/ 50 h 168"/>
                <a:gd name="T26" fmla="*/ 174 w 191"/>
                <a:gd name="T27" fmla="*/ 29 h 168"/>
                <a:gd name="T28" fmla="*/ 174 w 191"/>
                <a:gd name="T29" fmla="*/ 42 h 168"/>
                <a:gd name="T30" fmla="*/ 191 w 191"/>
                <a:gd name="T31" fmla="*/ 42 h 168"/>
                <a:gd name="T32" fmla="*/ 191 w 191"/>
                <a:gd name="T33" fmla="*/ 0 h 168"/>
                <a:gd name="T34" fmla="*/ 149 w 191"/>
                <a:gd name="T35" fmla="*/ 0 h 168"/>
                <a:gd name="T36" fmla="*/ 149 w 191"/>
                <a:gd name="T37" fmla="*/ 17 h 168"/>
                <a:gd name="T38" fmla="*/ 149 w 191"/>
                <a:gd name="T39" fmla="*/ 71 h 168"/>
                <a:gd name="T40" fmla="*/ 149 w 191"/>
                <a:gd name="T41" fmla="*/ 151 h 168"/>
                <a:gd name="T42" fmla="*/ 32 w 191"/>
                <a:gd name="T43" fmla="*/ 151 h 168"/>
                <a:gd name="T44" fmla="*/ 32 w 191"/>
                <a:gd name="T45" fmla="*/ 122 h 168"/>
                <a:gd name="T46" fmla="*/ 82 w 191"/>
                <a:gd name="T47" fmla="*/ 71 h 168"/>
                <a:gd name="T48" fmla="*/ 107 w 191"/>
                <a:gd name="T49" fmla="*/ 96 h 168"/>
                <a:gd name="T50" fmla="*/ 140 w 191"/>
                <a:gd name="T51" fmla="*/ 63 h 168"/>
                <a:gd name="T52" fmla="*/ 149 w 191"/>
                <a:gd name="T53" fmla="*/ 7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1" h="168">
                  <a:moveTo>
                    <a:pt x="149" y="17"/>
                  </a:moveTo>
                  <a:lnTo>
                    <a:pt x="161" y="17"/>
                  </a:lnTo>
                  <a:lnTo>
                    <a:pt x="107" y="71"/>
                  </a:lnTo>
                  <a:lnTo>
                    <a:pt x="82" y="46"/>
                  </a:lnTo>
                  <a:lnTo>
                    <a:pt x="0" y="128"/>
                  </a:lnTo>
                  <a:lnTo>
                    <a:pt x="13" y="141"/>
                  </a:lnTo>
                  <a:lnTo>
                    <a:pt x="15" y="138"/>
                  </a:lnTo>
                  <a:lnTo>
                    <a:pt x="15" y="168"/>
                  </a:lnTo>
                  <a:lnTo>
                    <a:pt x="166" y="168"/>
                  </a:lnTo>
                  <a:lnTo>
                    <a:pt x="166" y="88"/>
                  </a:lnTo>
                  <a:lnTo>
                    <a:pt x="176" y="99"/>
                  </a:lnTo>
                  <a:lnTo>
                    <a:pt x="189" y="86"/>
                  </a:lnTo>
                  <a:lnTo>
                    <a:pt x="153" y="50"/>
                  </a:lnTo>
                  <a:lnTo>
                    <a:pt x="174" y="29"/>
                  </a:lnTo>
                  <a:lnTo>
                    <a:pt x="174" y="42"/>
                  </a:lnTo>
                  <a:lnTo>
                    <a:pt x="191" y="42"/>
                  </a:lnTo>
                  <a:lnTo>
                    <a:pt x="191" y="0"/>
                  </a:lnTo>
                  <a:lnTo>
                    <a:pt x="149" y="0"/>
                  </a:lnTo>
                  <a:lnTo>
                    <a:pt x="149" y="17"/>
                  </a:lnTo>
                  <a:close/>
                  <a:moveTo>
                    <a:pt x="149" y="71"/>
                  </a:moveTo>
                  <a:lnTo>
                    <a:pt x="149" y="151"/>
                  </a:lnTo>
                  <a:lnTo>
                    <a:pt x="32" y="151"/>
                  </a:lnTo>
                  <a:lnTo>
                    <a:pt x="32" y="122"/>
                  </a:lnTo>
                  <a:lnTo>
                    <a:pt x="82" y="71"/>
                  </a:lnTo>
                  <a:lnTo>
                    <a:pt x="107" y="96"/>
                  </a:lnTo>
                  <a:lnTo>
                    <a:pt x="140" y="63"/>
                  </a:lnTo>
                  <a:lnTo>
                    <a:pt x="14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4" name="稻壳儿春秋广告/盗版必究"/>
          <p:cNvGrpSpPr/>
          <p:nvPr/>
        </p:nvGrpSpPr>
        <p:grpSpPr>
          <a:xfrm>
            <a:off x="4337050" y="6172200"/>
            <a:ext cx="319088" cy="265113"/>
            <a:chOff x="4335463" y="6172200"/>
            <a:chExt cx="319088" cy="2651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5" name="稻壳儿春秋广告/盗版必究"/>
            <p:cNvSpPr>
              <a:spLocks noEditPoints="1"/>
            </p:cNvSpPr>
            <p:nvPr/>
          </p:nvSpPr>
          <p:spPr bwMode="auto">
            <a:xfrm>
              <a:off x="4335463" y="6172200"/>
              <a:ext cx="319088" cy="265113"/>
            </a:xfrm>
            <a:custGeom>
              <a:avLst/>
              <a:gdLst>
                <a:gd name="T0" fmla="*/ 88 w 96"/>
                <a:gd name="T1" fmla="*/ 12 h 80"/>
                <a:gd name="T2" fmla="*/ 84 w 96"/>
                <a:gd name="T3" fmla="*/ 12 h 80"/>
                <a:gd name="T4" fmla="*/ 84 w 96"/>
                <a:gd name="T5" fmla="*/ 8 h 80"/>
                <a:gd name="T6" fmla="*/ 76 w 96"/>
                <a:gd name="T7" fmla="*/ 8 h 80"/>
                <a:gd name="T8" fmla="*/ 76 w 96"/>
                <a:gd name="T9" fmla="*/ 12 h 80"/>
                <a:gd name="T10" fmla="*/ 68 w 96"/>
                <a:gd name="T11" fmla="*/ 12 h 80"/>
                <a:gd name="T12" fmla="*/ 68 w 96"/>
                <a:gd name="T13" fmla="*/ 0 h 80"/>
                <a:gd name="T14" fmla="*/ 32 w 96"/>
                <a:gd name="T15" fmla="*/ 0 h 80"/>
                <a:gd name="T16" fmla="*/ 32 w 96"/>
                <a:gd name="T17" fmla="*/ 12 h 80"/>
                <a:gd name="T18" fmla="*/ 20 w 96"/>
                <a:gd name="T19" fmla="*/ 12 h 80"/>
                <a:gd name="T20" fmla="*/ 20 w 96"/>
                <a:gd name="T21" fmla="*/ 8 h 80"/>
                <a:gd name="T22" fmla="*/ 12 w 96"/>
                <a:gd name="T23" fmla="*/ 8 h 80"/>
                <a:gd name="T24" fmla="*/ 12 w 96"/>
                <a:gd name="T25" fmla="*/ 12 h 80"/>
                <a:gd name="T26" fmla="*/ 8 w 96"/>
                <a:gd name="T27" fmla="*/ 12 h 80"/>
                <a:gd name="T28" fmla="*/ 0 w 96"/>
                <a:gd name="T29" fmla="*/ 20 h 80"/>
                <a:gd name="T30" fmla="*/ 0 w 96"/>
                <a:gd name="T31" fmla="*/ 72 h 80"/>
                <a:gd name="T32" fmla="*/ 8 w 96"/>
                <a:gd name="T33" fmla="*/ 80 h 80"/>
                <a:gd name="T34" fmla="*/ 88 w 96"/>
                <a:gd name="T35" fmla="*/ 80 h 80"/>
                <a:gd name="T36" fmla="*/ 96 w 96"/>
                <a:gd name="T37" fmla="*/ 72 h 80"/>
                <a:gd name="T38" fmla="*/ 96 w 96"/>
                <a:gd name="T39" fmla="*/ 20 h 80"/>
                <a:gd name="T40" fmla="*/ 88 w 96"/>
                <a:gd name="T41" fmla="*/ 12 h 80"/>
                <a:gd name="T42" fmla="*/ 40 w 96"/>
                <a:gd name="T43" fmla="*/ 8 h 80"/>
                <a:gd name="T44" fmla="*/ 60 w 96"/>
                <a:gd name="T45" fmla="*/ 8 h 80"/>
                <a:gd name="T46" fmla="*/ 60 w 96"/>
                <a:gd name="T47" fmla="*/ 12 h 80"/>
                <a:gd name="T48" fmla="*/ 40 w 96"/>
                <a:gd name="T49" fmla="*/ 12 h 80"/>
                <a:gd name="T50" fmla="*/ 40 w 96"/>
                <a:gd name="T51" fmla="*/ 8 h 80"/>
                <a:gd name="T52" fmla="*/ 8 w 96"/>
                <a:gd name="T53" fmla="*/ 72 h 80"/>
                <a:gd name="T54" fmla="*/ 8 w 96"/>
                <a:gd name="T55" fmla="*/ 20 h 80"/>
                <a:gd name="T56" fmla="*/ 88 w 96"/>
                <a:gd name="T57" fmla="*/ 20 h 80"/>
                <a:gd name="T58" fmla="*/ 88 w 96"/>
                <a:gd name="T59" fmla="*/ 72 h 80"/>
                <a:gd name="T60" fmla="*/ 8 w 96"/>
                <a:gd name="T61" fmla="*/ 7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80">
                  <a:moveTo>
                    <a:pt x="88" y="12"/>
                  </a:moveTo>
                  <a:cubicBezTo>
                    <a:pt x="84" y="12"/>
                    <a:pt x="84" y="12"/>
                    <a:pt x="84" y="12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4" y="80"/>
                    <a:pt x="8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80"/>
                    <a:pt x="96" y="76"/>
                    <a:pt x="96" y="72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16"/>
                    <a:pt x="92" y="12"/>
                    <a:pt x="88" y="12"/>
                  </a:cubicBezTo>
                  <a:close/>
                  <a:moveTo>
                    <a:pt x="40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40" y="12"/>
                    <a:pt x="40" y="12"/>
                    <a:pt x="40" y="12"/>
                  </a:cubicBezTo>
                  <a:lnTo>
                    <a:pt x="40" y="8"/>
                  </a:lnTo>
                  <a:close/>
                  <a:moveTo>
                    <a:pt x="8" y="72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72"/>
                    <a:pt x="88" y="72"/>
                    <a:pt x="88" y="72"/>
                  </a:cubicBezTo>
                  <a:lnTo>
                    <a:pt x="8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稻壳儿春秋广告/盗版必究"/>
            <p:cNvSpPr>
              <a:spLocks noChangeArrowheads="1"/>
            </p:cNvSpPr>
            <p:nvPr/>
          </p:nvSpPr>
          <p:spPr bwMode="auto">
            <a:xfrm>
              <a:off x="4389438" y="6345238"/>
              <a:ext cx="52388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稻壳儿春秋广告/盗版必究"/>
            <p:cNvSpPr>
              <a:spLocks noChangeArrowheads="1"/>
            </p:cNvSpPr>
            <p:nvPr/>
          </p:nvSpPr>
          <p:spPr bwMode="auto">
            <a:xfrm>
              <a:off x="4468813" y="6264275"/>
              <a:ext cx="52388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稻壳儿春秋广告/盗版必究"/>
            <p:cNvSpPr>
              <a:spLocks noChangeArrowheads="1"/>
            </p:cNvSpPr>
            <p:nvPr/>
          </p:nvSpPr>
          <p:spPr bwMode="auto">
            <a:xfrm>
              <a:off x="4548188" y="6291263"/>
              <a:ext cx="53975" cy="936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9" name="稻壳儿春秋广告/盗版必究"/>
          <p:cNvGrpSpPr/>
          <p:nvPr/>
        </p:nvGrpSpPr>
        <p:grpSpPr>
          <a:xfrm>
            <a:off x="4975225" y="6157913"/>
            <a:ext cx="319088" cy="293687"/>
            <a:chOff x="4973638" y="6157913"/>
            <a:chExt cx="319088" cy="29368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0" name="稻壳儿春秋广告/盗版必究"/>
            <p:cNvSpPr/>
            <p:nvPr/>
          </p:nvSpPr>
          <p:spPr bwMode="auto">
            <a:xfrm>
              <a:off x="5226051" y="6357938"/>
              <a:ext cx="66675" cy="66675"/>
            </a:xfrm>
            <a:custGeom>
              <a:avLst/>
              <a:gdLst>
                <a:gd name="T0" fmla="*/ 12 w 20"/>
                <a:gd name="T1" fmla="*/ 12 h 20"/>
                <a:gd name="T2" fmla="*/ 0 w 20"/>
                <a:gd name="T3" fmla="*/ 12 h 20"/>
                <a:gd name="T4" fmla="*/ 0 w 20"/>
                <a:gd name="T5" fmla="*/ 20 h 20"/>
                <a:gd name="T6" fmla="*/ 12 w 20"/>
                <a:gd name="T7" fmla="*/ 20 h 20"/>
                <a:gd name="T8" fmla="*/ 20 w 20"/>
                <a:gd name="T9" fmla="*/ 12 h 20"/>
                <a:gd name="T10" fmla="*/ 20 w 20"/>
                <a:gd name="T11" fmla="*/ 0 h 20"/>
                <a:gd name="T12" fmla="*/ 12 w 20"/>
                <a:gd name="T13" fmla="*/ 0 h 20"/>
                <a:gd name="T14" fmla="*/ 12 w 20"/>
                <a:gd name="T15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0">
                  <a:moveTo>
                    <a:pt x="12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6" y="20"/>
                    <a:pt x="20" y="16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稻壳儿春秋广告/盗版必究"/>
            <p:cNvSpPr>
              <a:spLocks noEditPoints="1"/>
            </p:cNvSpPr>
            <p:nvPr/>
          </p:nvSpPr>
          <p:spPr bwMode="auto">
            <a:xfrm>
              <a:off x="4973638" y="6157913"/>
              <a:ext cx="319088" cy="266700"/>
            </a:xfrm>
            <a:custGeom>
              <a:avLst/>
              <a:gdLst>
                <a:gd name="T0" fmla="*/ 88 w 96"/>
                <a:gd name="T1" fmla="*/ 12 h 80"/>
                <a:gd name="T2" fmla="*/ 84 w 96"/>
                <a:gd name="T3" fmla="*/ 12 h 80"/>
                <a:gd name="T4" fmla="*/ 84 w 96"/>
                <a:gd name="T5" fmla="*/ 8 h 80"/>
                <a:gd name="T6" fmla="*/ 76 w 96"/>
                <a:gd name="T7" fmla="*/ 8 h 80"/>
                <a:gd name="T8" fmla="*/ 76 w 96"/>
                <a:gd name="T9" fmla="*/ 12 h 80"/>
                <a:gd name="T10" fmla="*/ 68 w 96"/>
                <a:gd name="T11" fmla="*/ 12 h 80"/>
                <a:gd name="T12" fmla="*/ 68 w 96"/>
                <a:gd name="T13" fmla="*/ 0 h 80"/>
                <a:gd name="T14" fmla="*/ 32 w 96"/>
                <a:gd name="T15" fmla="*/ 0 h 80"/>
                <a:gd name="T16" fmla="*/ 32 w 96"/>
                <a:gd name="T17" fmla="*/ 12 h 80"/>
                <a:gd name="T18" fmla="*/ 20 w 96"/>
                <a:gd name="T19" fmla="*/ 12 h 80"/>
                <a:gd name="T20" fmla="*/ 20 w 96"/>
                <a:gd name="T21" fmla="*/ 8 h 80"/>
                <a:gd name="T22" fmla="*/ 12 w 96"/>
                <a:gd name="T23" fmla="*/ 8 h 80"/>
                <a:gd name="T24" fmla="*/ 12 w 96"/>
                <a:gd name="T25" fmla="*/ 12 h 80"/>
                <a:gd name="T26" fmla="*/ 8 w 96"/>
                <a:gd name="T27" fmla="*/ 12 h 80"/>
                <a:gd name="T28" fmla="*/ 0 w 96"/>
                <a:gd name="T29" fmla="*/ 20 h 80"/>
                <a:gd name="T30" fmla="*/ 0 w 96"/>
                <a:gd name="T31" fmla="*/ 72 h 80"/>
                <a:gd name="T32" fmla="*/ 8 w 96"/>
                <a:gd name="T33" fmla="*/ 80 h 80"/>
                <a:gd name="T34" fmla="*/ 28 w 96"/>
                <a:gd name="T35" fmla="*/ 80 h 80"/>
                <a:gd name="T36" fmla="*/ 28 w 96"/>
                <a:gd name="T37" fmla="*/ 72 h 80"/>
                <a:gd name="T38" fmla="*/ 8 w 96"/>
                <a:gd name="T39" fmla="*/ 72 h 80"/>
                <a:gd name="T40" fmla="*/ 8 w 96"/>
                <a:gd name="T41" fmla="*/ 20 h 80"/>
                <a:gd name="T42" fmla="*/ 88 w 96"/>
                <a:gd name="T43" fmla="*/ 20 h 80"/>
                <a:gd name="T44" fmla="*/ 88 w 96"/>
                <a:gd name="T45" fmla="*/ 36 h 80"/>
                <a:gd name="T46" fmla="*/ 96 w 96"/>
                <a:gd name="T47" fmla="*/ 36 h 80"/>
                <a:gd name="T48" fmla="*/ 96 w 96"/>
                <a:gd name="T49" fmla="*/ 20 h 80"/>
                <a:gd name="T50" fmla="*/ 88 w 96"/>
                <a:gd name="T51" fmla="*/ 12 h 80"/>
                <a:gd name="T52" fmla="*/ 40 w 96"/>
                <a:gd name="T53" fmla="*/ 8 h 80"/>
                <a:gd name="T54" fmla="*/ 60 w 96"/>
                <a:gd name="T55" fmla="*/ 8 h 80"/>
                <a:gd name="T56" fmla="*/ 60 w 96"/>
                <a:gd name="T57" fmla="*/ 12 h 80"/>
                <a:gd name="T58" fmla="*/ 40 w 96"/>
                <a:gd name="T59" fmla="*/ 12 h 80"/>
                <a:gd name="T60" fmla="*/ 40 w 96"/>
                <a:gd name="T61" fmla="*/ 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80">
                  <a:moveTo>
                    <a:pt x="88" y="12"/>
                  </a:moveTo>
                  <a:cubicBezTo>
                    <a:pt x="84" y="12"/>
                    <a:pt x="84" y="12"/>
                    <a:pt x="84" y="12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4" y="80"/>
                    <a:pt x="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16"/>
                    <a:pt x="92" y="12"/>
                    <a:pt x="88" y="12"/>
                  </a:cubicBezTo>
                  <a:close/>
                  <a:moveTo>
                    <a:pt x="40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40" y="12"/>
                    <a:pt x="40" y="12"/>
                    <a:pt x="40" y="12"/>
                  </a:cubicBezTo>
                  <a:lnTo>
                    <a:pt x="4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稻壳儿春秋广告/盗版必究"/>
            <p:cNvSpPr>
              <a:spLocks noEditPoints="1"/>
            </p:cNvSpPr>
            <p:nvPr/>
          </p:nvSpPr>
          <p:spPr bwMode="auto">
            <a:xfrm>
              <a:off x="5094288" y="6257925"/>
              <a:ext cx="192088" cy="193675"/>
            </a:xfrm>
            <a:custGeom>
              <a:avLst/>
              <a:gdLst>
                <a:gd name="T0" fmla="*/ 83 w 121"/>
                <a:gd name="T1" fmla="*/ 0 h 122"/>
                <a:gd name="T2" fmla="*/ 0 w 121"/>
                <a:gd name="T3" fmla="*/ 84 h 122"/>
                <a:gd name="T4" fmla="*/ 0 w 121"/>
                <a:gd name="T5" fmla="*/ 122 h 122"/>
                <a:gd name="T6" fmla="*/ 37 w 121"/>
                <a:gd name="T7" fmla="*/ 122 h 122"/>
                <a:gd name="T8" fmla="*/ 121 w 121"/>
                <a:gd name="T9" fmla="*/ 38 h 122"/>
                <a:gd name="T10" fmla="*/ 83 w 121"/>
                <a:gd name="T11" fmla="*/ 0 h 122"/>
                <a:gd name="T12" fmla="*/ 96 w 121"/>
                <a:gd name="T13" fmla="*/ 38 h 122"/>
                <a:gd name="T14" fmla="*/ 42 w 121"/>
                <a:gd name="T15" fmla="*/ 92 h 122"/>
                <a:gd name="T16" fmla="*/ 29 w 121"/>
                <a:gd name="T17" fmla="*/ 80 h 122"/>
                <a:gd name="T18" fmla="*/ 83 w 121"/>
                <a:gd name="T19" fmla="*/ 25 h 122"/>
                <a:gd name="T20" fmla="*/ 96 w 121"/>
                <a:gd name="T21" fmla="*/ 38 h 122"/>
                <a:gd name="T22" fmla="*/ 16 w 121"/>
                <a:gd name="T23" fmla="*/ 105 h 122"/>
                <a:gd name="T24" fmla="*/ 16 w 121"/>
                <a:gd name="T25" fmla="*/ 92 h 122"/>
                <a:gd name="T26" fmla="*/ 29 w 121"/>
                <a:gd name="T27" fmla="*/ 105 h 122"/>
                <a:gd name="T28" fmla="*/ 16 w 121"/>
                <a:gd name="T29" fmla="*/ 10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122">
                  <a:moveTo>
                    <a:pt x="83" y="0"/>
                  </a:moveTo>
                  <a:lnTo>
                    <a:pt x="0" y="84"/>
                  </a:lnTo>
                  <a:lnTo>
                    <a:pt x="0" y="122"/>
                  </a:lnTo>
                  <a:lnTo>
                    <a:pt x="37" y="122"/>
                  </a:lnTo>
                  <a:lnTo>
                    <a:pt x="121" y="38"/>
                  </a:lnTo>
                  <a:lnTo>
                    <a:pt x="83" y="0"/>
                  </a:lnTo>
                  <a:close/>
                  <a:moveTo>
                    <a:pt x="96" y="38"/>
                  </a:moveTo>
                  <a:lnTo>
                    <a:pt x="42" y="92"/>
                  </a:lnTo>
                  <a:lnTo>
                    <a:pt x="29" y="80"/>
                  </a:lnTo>
                  <a:lnTo>
                    <a:pt x="83" y="25"/>
                  </a:lnTo>
                  <a:lnTo>
                    <a:pt x="96" y="38"/>
                  </a:lnTo>
                  <a:close/>
                  <a:moveTo>
                    <a:pt x="16" y="105"/>
                  </a:moveTo>
                  <a:lnTo>
                    <a:pt x="16" y="92"/>
                  </a:lnTo>
                  <a:lnTo>
                    <a:pt x="29" y="105"/>
                  </a:lnTo>
                  <a:lnTo>
                    <a:pt x="1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3" name="稻壳儿春秋广告/盗版必究"/>
          <p:cNvGrpSpPr/>
          <p:nvPr/>
        </p:nvGrpSpPr>
        <p:grpSpPr>
          <a:xfrm>
            <a:off x="5613400" y="6172200"/>
            <a:ext cx="319088" cy="279400"/>
            <a:chOff x="5611813" y="6172200"/>
            <a:chExt cx="319088" cy="279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4" name="稻壳儿春秋广告/盗版必究"/>
            <p:cNvSpPr>
              <a:spLocks noEditPoints="1"/>
            </p:cNvSpPr>
            <p:nvPr/>
          </p:nvSpPr>
          <p:spPr bwMode="auto">
            <a:xfrm>
              <a:off x="5611813" y="6172200"/>
              <a:ext cx="319088" cy="279400"/>
            </a:xfrm>
            <a:custGeom>
              <a:avLst/>
              <a:gdLst>
                <a:gd name="T0" fmla="*/ 88 w 96"/>
                <a:gd name="T1" fmla="*/ 12 h 84"/>
                <a:gd name="T2" fmla="*/ 84 w 96"/>
                <a:gd name="T3" fmla="*/ 12 h 84"/>
                <a:gd name="T4" fmla="*/ 84 w 96"/>
                <a:gd name="T5" fmla="*/ 8 h 84"/>
                <a:gd name="T6" fmla="*/ 76 w 96"/>
                <a:gd name="T7" fmla="*/ 8 h 84"/>
                <a:gd name="T8" fmla="*/ 76 w 96"/>
                <a:gd name="T9" fmla="*/ 12 h 84"/>
                <a:gd name="T10" fmla="*/ 68 w 96"/>
                <a:gd name="T11" fmla="*/ 12 h 84"/>
                <a:gd name="T12" fmla="*/ 68 w 96"/>
                <a:gd name="T13" fmla="*/ 0 h 84"/>
                <a:gd name="T14" fmla="*/ 32 w 96"/>
                <a:gd name="T15" fmla="*/ 0 h 84"/>
                <a:gd name="T16" fmla="*/ 32 w 96"/>
                <a:gd name="T17" fmla="*/ 12 h 84"/>
                <a:gd name="T18" fmla="*/ 20 w 96"/>
                <a:gd name="T19" fmla="*/ 12 h 84"/>
                <a:gd name="T20" fmla="*/ 20 w 96"/>
                <a:gd name="T21" fmla="*/ 8 h 84"/>
                <a:gd name="T22" fmla="*/ 12 w 96"/>
                <a:gd name="T23" fmla="*/ 8 h 84"/>
                <a:gd name="T24" fmla="*/ 12 w 96"/>
                <a:gd name="T25" fmla="*/ 12 h 84"/>
                <a:gd name="T26" fmla="*/ 8 w 96"/>
                <a:gd name="T27" fmla="*/ 12 h 84"/>
                <a:gd name="T28" fmla="*/ 0 w 96"/>
                <a:gd name="T29" fmla="*/ 20 h 84"/>
                <a:gd name="T30" fmla="*/ 0 w 96"/>
                <a:gd name="T31" fmla="*/ 76 h 84"/>
                <a:gd name="T32" fmla="*/ 8 w 96"/>
                <a:gd name="T33" fmla="*/ 84 h 84"/>
                <a:gd name="T34" fmla="*/ 88 w 96"/>
                <a:gd name="T35" fmla="*/ 84 h 84"/>
                <a:gd name="T36" fmla="*/ 96 w 96"/>
                <a:gd name="T37" fmla="*/ 76 h 84"/>
                <a:gd name="T38" fmla="*/ 96 w 96"/>
                <a:gd name="T39" fmla="*/ 20 h 84"/>
                <a:gd name="T40" fmla="*/ 88 w 96"/>
                <a:gd name="T41" fmla="*/ 12 h 84"/>
                <a:gd name="T42" fmla="*/ 40 w 96"/>
                <a:gd name="T43" fmla="*/ 8 h 84"/>
                <a:gd name="T44" fmla="*/ 60 w 96"/>
                <a:gd name="T45" fmla="*/ 8 h 84"/>
                <a:gd name="T46" fmla="*/ 60 w 96"/>
                <a:gd name="T47" fmla="*/ 12 h 84"/>
                <a:gd name="T48" fmla="*/ 40 w 96"/>
                <a:gd name="T49" fmla="*/ 12 h 84"/>
                <a:gd name="T50" fmla="*/ 40 w 96"/>
                <a:gd name="T51" fmla="*/ 8 h 84"/>
                <a:gd name="T52" fmla="*/ 8 w 96"/>
                <a:gd name="T53" fmla="*/ 76 h 84"/>
                <a:gd name="T54" fmla="*/ 8 w 96"/>
                <a:gd name="T55" fmla="*/ 20 h 84"/>
                <a:gd name="T56" fmla="*/ 88 w 96"/>
                <a:gd name="T57" fmla="*/ 20 h 84"/>
                <a:gd name="T58" fmla="*/ 88 w 96"/>
                <a:gd name="T59" fmla="*/ 76 h 84"/>
                <a:gd name="T60" fmla="*/ 8 w 96"/>
                <a:gd name="T61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84">
                  <a:moveTo>
                    <a:pt x="88" y="12"/>
                  </a:moveTo>
                  <a:cubicBezTo>
                    <a:pt x="84" y="12"/>
                    <a:pt x="84" y="12"/>
                    <a:pt x="84" y="12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4" y="84"/>
                    <a:pt x="8" y="84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2" y="84"/>
                    <a:pt x="96" y="80"/>
                    <a:pt x="96" y="76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16"/>
                    <a:pt x="92" y="12"/>
                    <a:pt x="88" y="12"/>
                  </a:cubicBezTo>
                  <a:close/>
                  <a:moveTo>
                    <a:pt x="40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40" y="12"/>
                    <a:pt x="40" y="12"/>
                    <a:pt x="40" y="12"/>
                  </a:cubicBezTo>
                  <a:lnTo>
                    <a:pt x="40" y="8"/>
                  </a:lnTo>
                  <a:close/>
                  <a:moveTo>
                    <a:pt x="8" y="76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76"/>
                    <a:pt x="88" y="76"/>
                    <a:pt x="88" y="76"/>
                  </a:cubicBezTo>
                  <a:lnTo>
                    <a:pt x="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稻壳儿春秋广告/盗版必究"/>
            <p:cNvSpPr/>
            <p:nvPr/>
          </p:nvSpPr>
          <p:spPr bwMode="auto">
            <a:xfrm>
              <a:off x="5732463" y="6251575"/>
              <a:ext cx="106363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6" name="稻壳儿春秋广告/盗版必究"/>
          <p:cNvSpPr>
            <a:spLocks noEditPoints="1"/>
          </p:cNvSpPr>
          <p:nvPr/>
        </p:nvSpPr>
        <p:spPr bwMode="auto">
          <a:xfrm>
            <a:off x="7539038" y="1085850"/>
            <a:ext cx="298450" cy="212725"/>
          </a:xfrm>
          <a:custGeom>
            <a:avLst/>
            <a:gdLst>
              <a:gd name="T0" fmla="*/ 41 w 90"/>
              <a:gd name="T1" fmla="*/ 0 h 64"/>
              <a:gd name="T2" fmla="*/ 41 w 90"/>
              <a:gd name="T3" fmla="*/ 5 h 64"/>
              <a:gd name="T4" fmla="*/ 2 w 90"/>
              <a:gd name="T5" fmla="*/ 30 h 64"/>
              <a:gd name="T6" fmla="*/ 0 w 90"/>
              <a:gd name="T7" fmla="*/ 32 h 64"/>
              <a:gd name="T8" fmla="*/ 2 w 90"/>
              <a:gd name="T9" fmla="*/ 35 h 64"/>
              <a:gd name="T10" fmla="*/ 41 w 90"/>
              <a:gd name="T11" fmla="*/ 60 h 64"/>
              <a:gd name="T12" fmla="*/ 41 w 90"/>
              <a:gd name="T13" fmla="*/ 64 h 64"/>
              <a:gd name="T14" fmla="*/ 49 w 90"/>
              <a:gd name="T15" fmla="*/ 64 h 64"/>
              <a:gd name="T16" fmla="*/ 49 w 90"/>
              <a:gd name="T17" fmla="*/ 60 h 64"/>
              <a:gd name="T18" fmla="*/ 89 w 90"/>
              <a:gd name="T19" fmla="*/ 35 h 64"/>
              <a:gd name="T20" fmla="*/ 90 w 90"/>
              <a:gd name="T21" fmla="*/ 32 h 64"/>
              <a:gd name="T22" fmla="*/ 89 w 90"/>
              <a:gd name="T23" fmla="*/ 30 h 64"/>
              <a:gd name="T24" fmla="*/ 49 w 90"/>
              <a:gd name="T25" fmla="*/ 5 h 64"/>
              <a:gd name="T26" fmla="*/ 49 w 90"/>
              <a:gd name="T27" fmla="*/ 0 h 64"/>
              <a:gd name="T28" fmla="*/ 41 w 90"/>
              <a:gd name="T29" fmla="*/ 0 h 64"/>
              <a:gd name="T30" fmla="*/ 10 w 90"/>
              <a:gd name="T31" fmla="*/ 32 h 64"/>
              <a:gd name="T32" fmla="*/ 35 w 90"/>
              <a:gd name="T33" fmla="*/ 14 h 64"/>
              <a:gd name="T34" fmla="*/ 29 w 90"/>
              <a:gd name="T35" fmla="*/ 24 h 64"/>
              <a:gd name="T36" fmla="*/ 41 w 90"/>
              <a:gd name="T37" fmla="*/ 36 h 64"/>
              <a:gd name="T38" fmla="*/ 49 w 90"/>
              <a:gd name="T39" fmla="*/ 36 h 64"/>
              <a:gd name="T40" fmla="*/ 53 w 90"/>
              <a:gd name="T41" fmla="*/ 40 h 64"/>
              <a:gd name="T42" fmla="*/ 49 w 90"/>
              <a:gd name="T43" fmla="*/ 44 h 64"/>
              <a:gd name="T44" fmla="*/ 41 w 90"/>
              <a:gd name="T45" fmla="*/ 44 h 64"/>
              <a:gd name="T46" fmla="*/ 37 w 90"/>
              <a:gd name="T47" fmla="*/ 40 h 64"/>
              <a:gd name="T48" fmla="*/ 29 w 90"/>
              <a:gd name="T49" fmla="*/ 40 h 64"/>
              <a:gd name="T50" fmla="*/ 36 w 90"/>
              <a:gd name="T51" fmla="*/ 51 h 64"/>
              <a:gd name="T52" fmla="*/ 10 w 90"/>
              <a:gd name="T53" fmla="*/ 32 h 64"/>
              <a:gd name="T54" fmla="*/ 80 w 90"/>
              <a:gd name="T55" fmla="*/ 32 h 64"/>
              <a:gd name="T56" fmla="*/ 55 w 90"/>
              <a:gd name="T57" fmla="*/ 50 h 64"/>
              <a:gd name="T58" fmla="*/ 61 w 90"/>
              <a:gd name="T59" fmla="*/ 40 h 64"/>
              <a:gd name="T60" fmla="*/ 49 w 90"/>
              <a:gd name="T61" fmla="*/ 28 h 64"/>
              <a:gd name="T62" fmla="*/ 41 w 90"/>
              <a:gd name="T63" fmla="*/ 28 h 64"/>
              <a:gd name="T64" fmla="*/ 37 w 90"/>
              <a:gd name="T65" fmla="*/ 24 h 64"/>
              <a:gd name="T66" fmla="*/ 41 w 90"/>
              <a:gd name="T67" fmla="*/ 20 h 64"/>
              <a:gd name="T68" fmla="*/ 49 w 90"/>
              <a:gd name="T69" fmla="*/ 20 h 64"/>
              <a:gd name="T70" fmla="*/ 53 w 90"/>
              <a:gd name="T71" fmla="*/ 24 h 64"/>
              <a:gd name="T72" fmla="*/ 61 w 90"/>
              <a:gd name="T73" fmla="*/ 24 h 64"/>
              <a:gd name="T74" fmla="*/ 56 w 90"/>
              <a:gd name="T75" fmla="*/ 14 h 64"/>
              <a:gd name="T76" fmla="*/ 80 w 90"/>
              <a:gd name="T77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0" h="64">
                <a:moveTo>
                  <a:pt x="41" y="0"/>
                </a:moveTo>
                <a:cubicBezTo>
                  <a:pt x="41" y="5"/>
                  <a:pt x="41" y="5"/>
                  <a:pt x="41" y="5"/>
                </a:cubicBezTo>
                <a:cubicBezTo>
                  <a:pt x="27" y="6"/>
                  <a:pt x="13" y="15"/>
                  <a:pt x="2" y="30"/>
                </a:cubicBezTo>
                <a:cubicBezTo>
                  <a:pt x="0" y="32"/>
                  <a:pt x="0" y="32"/>
                  <a:pt x="0" y="32"/>
                </a:cubicBezTo>
                <a:cubicBezTo>
                  <a:pt x="2" y="35"/>
                  <a:pt x="2" y="35"/>
                  <a:pt x="2" y="35"/>
                </a:cubicBezTo>
                <a:cubicBezTo>
                  <a:pt x="13" y="50"/>
                  <a:pt x="27" y="58"/>
                  <a:pt x="41" y="60"/>
                </a:cubicBezTo>
                <a:cubicBezTo>
                  <a:pt x="41" y="64"/>
                  <a:pt x="41" y="64"/>
                  <a:pt x="41" y="64"/>
                </a:cubicBezTo>
                <a:cubicBezTo>
                  <a:pt x="49" y="64"/>
                  <a:pt x="49" y="64"/>
                  <a:pt x="49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64" y="58"/>
                  <a:pt x="77" y="50"/>
                  <a:pt x="89" y="35"/>
                </a:cubicBezTo>
                <a:cubicBezTo>
                  <a:pt x="90" y="32"/>
                  <a:pt x="90" y="32"/>
                  <a:pt x="90" y="32"/>
                </a:cubicBezTo>
                <a:cubicBezTo>
                  <a:pt x="89" y="30"/>
                  <a:pt x="89" y="30"/>
                  <a:pt x="89" y="30"/>
                </a:cubicBezTo>
                <a:cubicBezTo>
                  <a:pt x="77" y="15"/>
                  <a:pt x="64" y="6"/>
                  <a:pt x="49" y="5"/>
                </a:cubicBezTo>
                <a:cubicBezTo>
                  <a:pt x="49" y="0"/>
                  <a:pt x="49" y="0"/>
                  <a:pt x="49" y="0"/>
                </a:cubicBezTo>
                <a:lnTo>
                  <a:pt x="41" y="0"/>
                </a:lnTo>
                <a:close/>
                <a:moveTo>
                  <a:pt x="10" y="32"/>
                </a:moveTo>
                <a:cubicBezTo>
                  <a:pt x="18" y="23"/>
                  <a:pt x="26" y="17"/>
                  <a:pt x="35" y="14"/>
                </a:cubicBezTo>
                <a:cubicBezTo>
                  <a:pt x="31" y="16"/>
                  <a:pt x="29" y="20"/>
                  <a:pt x="29" y="24"/>
                </a:cubicBezTo>
                <a:cubicBezTo>
                  <a:pt x="29" y="31"/>
                  <a:pt x="35" y="36"/>
                  <a:pt x="41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52" y="36"/>
                  <a:pt x="53" y="38"/>
                  <a:pt x="53" y="40"/>
                </a:cubicBezTo>
                <a:cubicBezTo>
                  <a:pt x="53" y="42"/>
                  <a:pt x="52" y="44"/>
                  <a:pt x="49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44"/>
                  <a:pt x="37" y="42"/>
                  <a:pt x="37" y="40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45"/>
                  <a:pt x="32" y="49"/>
                  <a:pt x="36" y="51"/>
                </a:cubicBezTo>
                <a:cubicBezTo>
                  <a:pt x="27" y="48"/>
                  <a:pt x="18" y="42"/>
                  <a:pt x="10" y="32"/>
                </a:cubicBezTo>
                <a:close/>
                <a:moveTo>
                  <a:pt x="80" y="32"/>
                </a:moveTo>
                <a:cubicBezTo>
                  <a:pt x="72" y="42"/>
                  <a:pt x="64" y="48"/>
                  <a:pt x="55" y="50"/>
                </a:cubicBezTo>
                <a:cubicBezTo>
                  <a:pt x="59" y="48"/>
                  <a:pt x="61" y="45"/>
                  <a:pt x="61" y="40"/>
                </a:cubicBezTo>
                <a:cubicBezTo>
                  <a:pt x="61" y="33"/>
                  <a:pt x="56" y="28"/>
                  <a:pt x="49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39" y="28"/>
                  <a:pt x="37" y="26"/>
                  <a:pt x="37" y="24"/>
                </a:cubicBezTo>
                <a:cubicBezTo>
                  <a:pt x="37" y="22"/>
                  <a:pt x="39" y="20"/>
                  <a:pt x="41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2" y="20"/>
                  <a:pt x="53" y="22"/>
                  <a:pt x="53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1" y="20"/>
                  <a:pt x="59" y="17"/>
                  <a:pt x="56" y="14"/>
                </a:cubicBezTo>
                <a:cubicBezTo>
                  <a:pt x="65" y="17"/>
                  <a:pt x="73" y="23"/>
                  <a:pt x="80" y="3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7" name="稻壳儿春秋广告/盗版必究"/>
          <p:cNvGrpSpPr/>
          <p:nvPr/>
        </p:nvGrpSpPr>
        <p:grpSpPr>
          <a:xfrm>
            <a:off x="6251575" y="6172200"/>
            <a:ext cx="319088" cy="279400"/>
            <a:chOff x="6249988" y="6172200"/>
            <a:chExt cx="319088" cy="279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8" name="稻壳儿春秋广告/盗版必究"/>
            <p:cNvSpPr>
              <a:spLocks noEditPoints="1"/>
            </p:cNvSpPr>
            <p:nvPr/>
          </p:nvSpPr>
          <p:spPr bwMode="auto">
            <a:xfrm>
              <a:off x="6249988" y="6172200"/>
              <a:ext cx="319088" cy="279400"/>
            </a:xfrm>
            <a:custGeom>
              <a:avLst/>
              <a:gdLst>
                <a:gd name="T0" fmla="*/ 88 w 96"/>
                <a:gd name="T1" fmla="*/ 12 h 84"/>
                <a:gd name="T2" fmla="*/ 84 w 96"/>
                <a:gd name="T3" fmla="*/ 12 h 84"/>
                <a:gd name="T4" fmla="*/ 84 w 96"/>
                <a:gd name="T5" fmla="*/ 8 h 84"/>
                <a:gd name="T6" fmla="*/ 76 w 96"/>
                <a:gd name="T7" fmla="*/ 8 h 84"/>
                <a:gd name="T8" fmla="*/ 76 w 96"/>
                <a:gd name="T9" fmla="*/ 12 h 84"/>
                <a:gd name="T10" fmla="*/ 68 w 96"/>
                <a:gd name="T11" fmla="*/ 12 h 84"/>
                <a:gd name="T12" fmla="*/ 68 w 96"/>
                <a:gd name="T13" fmla="*/ 0 h 84"/>
                <a:gd name="T14" fmla="*/ 32 w 96"/>
                <a:gd name="T15" fmla="*/ 0 h 84"/>
                <a:gd name="T16" fmla="*/ 32 w 96"/>
                <a:gd name="T17" fmla="*/ 12 h 84"/>
                <a:gd name="T18" fmla="*/ 20 w 96"/>
                <a:gd name="T19" fmla="*/ 12 h 84"/>
                <a:gd name="T20" fmla="*/ 20 w 96"/>
                <a:gd name="T21" fmla="*/ 8 h 84"/>
                <a:gd name="T22" fmla="*/ 12 w 96"/>
                <a:gd name="T23" fmla="*/ 8 h 84"/>
                <a:gd name="T24" fmla="*/ 12 w 96"/>
                <a:gd name="T25" fmla="*/ 12 h 84"/>
                <a:gd name="T26" fmla="*/ 8 w 96"/>
                <a:gd name="T27" fmla="*/ 12 h 84"/>
                <a:gd name="T28" fmla="*/ 0 w 96"/>
                <a:gd name="T29" fmla="*/ 20 h 84"/>
                <a:gd name="T30" fmla="*/ 0 w 96"/>
                <a:gd name="T31" fmla="*/ 76 h 84"/>
                <a:gd name="T32" fmla="*/ 8 w 96"/>
                <a:gd name="T33" fmla="*/ 84 h 84"/>
                <a:gd name="T34" fmla="*/ 88 w 96"/>
                <a:gd name="T35" fmla="*/ 84 h 84"/>
                <a:gd name="T36" fmla="*/ 96 w 96"/>
                <a:gd name="T37" fmla="*/ 76 h 84"/>
                <a:gd name="T38" fmla="*/ 96 w 96"/>
                <a:gd name="T39" fmla="*/ 20 h 84"/>
                <a:gd name="T40" fmla="*/ 88 w 96"/>
                <a:gd name="T41" fmla="*/ 12 h 84"/>
                <a:gd name="T42" fmla="*/ 40 w 96"/>
                <a:gd name="T43" fmla="*/ 8 h 84"/>
                <a:gd name="T44" fmla="*/ 60 w 96"/>
                <a:gd name="T45" fmla="*/ 8 h 84"/>
                <a:gd name="T46" fmla="*/ 60 w 96"/>
                <a:gd name="T47" fmla="*/ 12 h 84"/>
                <a:gd name="T48" fmla="*/ 40 w 96"/>
                <a:gd name="T49" fmla="*/ 12 h 84"/>
                <a:gd name="T50" fmla="*/ 40 w 96"/>
                <a:gd name="T51" fmla="*/ 8 h 84"/>
                <a:gd name="T52" fmla="*/ 8 w 96"/>
                <a:gd name="T53" fmla="*/ 76 h 84"/>
                <a:gd name="T54" fmla="*/ 8 w 96"/>
                <a:gd name="T55" fmla="*/ 20 h 84"/>
                <a:gd name="T56" fmla="*/ 88 w 96"/>
                <a:gd name="T57" fmla="*/ 20 h 84"/>
                <a:gd name="T58" fmla="*/ 88 w 96"/>
                <a:gd name="T59" fmla="*/ 76 h 84"/>
                <a:gd name="T60" fmla="*/ 8 w 96"/>
                <a:gd name="T61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84">
                  <a:moveTo>
                    <a:pt x="88" y="12"/>
                  </a:moveTo>
                  <a:cubicBezTo>
                    <a:pt x="84" y="12"/>
                    <a:pt x="84" y="12"/>
                    <a:pt x="84" y="12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4" y="84"/>
                    <a:pt x="8" y="84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2" y="84"/>
                    <a:pt x="96" y="80"/>
                    <a:pt x="96" y="76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16"/>
                    <a:pt x="92" y="12"/>
                    <a:pt x="88" y="12"/>
                  </a:cubicBezTo>
                  <a:close/>
                  <a:moveTo>
                    <a:pt x="40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40" y="12"/>
                    <a:pt x="40" y="12"/>
                    <a:pt x="40" y="12"/>
                  </a:cubicBezTo>
                  <a:lnTo>
                    <a:pt x="40" y="8"/>
                  </a:lnTo>
                  <a:close/>
                  <a:moveTo>
                    <a:pt x="8" y="76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76"/>
                    <a:pt x="88" y="76"/>
                    <a:pt x="88" y="76"/>
                  </a:cubicBezTo>
                  <a:lnTo>
                    <a:pt x="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稻壳儿春秋广告/盗版必究"/>
            <p:cNvSpPr>
              <a:spLocks noEditPoints="1"/>
            </p:cNvSpPr>
            <p:nvPr/>
          </p:nvSpPr>
          <p:spPr bwMode="auto">
            <a:xfrm>
              <a:off x="6330951" y="6251575"/>
              <a:ext cx="158750" cy="160338"/>
            </a:xfrm>
            <a:custGeom>
              <a:avLst/>
              <a:gdLst>
                <a:gd name="T0" fmla="*/ 38 w 48"/>
                <a:gd name="T1" fmla="*/ 16 h 48"/>
                <a:gd name="T2" fmla="*/ 44 w 48"/>
                <a:gd name="T3" fmla="*/ 10 h 48"/>
                <a:gd name="T4" fmla="*/ 38 w 48"/>
                <a:gd name="T5" fmla="*/ 4 h 48"/>
                <a:gd name="T6" fmla="*/ 32 w 48"/>
                <a:gd name="T7" fmla="*/ 10 h 48"/>
                <a:gd name="T8" fmla="*/ 28 w 48"/>
                <a:gd name="T9" fmla="*/ 9 h 48"/>
                <a:gd name="T10" fmla="*/ 28 w 48"/>
                <a:gd name="T11" fmla="*/ 0 h 48"/>
                <a:gd name="T12" fmla="*/ 20 w 48"/>
                <a:gd name="T13" fmla="*/ 0 h 48"/>
                <a:gd name="T14" fmla="*/ 20 w 48"/>
                <a:gd name="T15" fmla="*/ 9 h 48"/>
                <a:gd name="T16" fmla="*/ 16 w 48"/>
                <a:gd name="T17" fmla="*/ 10 h 48"/>
                <a:gd name="T18" fmla="*/ 10 w 48"/>
                <a:gd name="T19" fmla="*/ 4 h 48"/>
                <a:gd name="T20" fmla="*/ 4 w 48"/>
                <a:gd name="T21" fmla="*/ 10 h 48"/>
                <a:gd name="T22" fmla="*/ 10 w 48"/>
                <a:gd name="T23" fmla="*/ 16 h 48"/>
                <a:gd name="T24" fmla="*/ 9 w 48"/>
                <a:gd name="T25" fmla="*/ 20 h 48"/>
                <a:gd name="T26" fmla="*/ 0 w 48"/>
                <a:gd name="T27" fmla="*/ 20 h 48"/>
                <a:gd name="T28" fmla="*/ 0 w 48"/>
                <a:gd name="T29" fmla="*/ 28 h 48"/>
                <a:gd name="T30" fmla="*/ 9 w 48"/>
                <a:gd name="T31" fmla="*/ 28 h 48"/>
                <a:gd name="T32" fmla="*/ 10 w 48"/>
                <a:gd name="T33" fmla="*/ 32 h 48"/>
                <a:gd name="T34" fmla="*/ 4 w 48"/>
                <a:gd name="T35" fmla="*/ 38 h 48"/>
                <a:gd name="T36" fmla="*/ 10 w 48"/>
                <a:gd name="T37" fmla="*/ 44 h 48"/>
                <a:gd name="T38" fmla="*/ 16 w 48"/>
                <a:gd name="T39" fmla="*/ 38 h 48"/>
                <a:gd name="T40" fmla="*/ 20 w 48"/>
                <a:gd name="T41" fmla="*/ 39 h 48"/>
                <a:gd name="T42" fmla="*/ 20 w 48"/>
                <a:gd name="T43" fmla="*/ 48 h 48"/>
                <a:gd name="T44" fmla="*/ 28 w 48"/>
                <a:gd name="T45" fmla="*/ 48 h 48"/>
                <a:gd name="T46" fmla="*/ 28 w 48"/>
                <a:gd name="T47" fmla="*/ 39 h 48"/>
                <a:gd name="T48" fmla="*/ 32 w 48"/>
                <a:gd name="T49" fmla="*/ 38 h 48"/>
                <a:gd name="T50" fmla="*/ 38 w 48"/>
                <a:gd name="T51" fmla="*/ 44 h 48"/>
                <a:gd name="T52" fmla="*/ 44 w 48"/>
                <a:gd name="T53" fmla="*/ 38 h 48"/>
                <a:gd name="T54" fmla="*/ 38 w 48"/>
                <a:gd name="T55" fmla="*/ 32 h 48"/>
                <a:gd name="T56" fmla="*/ 39 w 48"/>
                <a:gd name="T57" fmla="*/ 28 h 48"/>
                <a:gd name="T58" fmla="*/ 48 w 48"/>
                <a:gd name="T59" fmla="*/ 28 h 48"/>
                <a:gd name="T60" fmla="*/ 48 w 48"/>
                <a:gd name="T61" fmla="*/ 20 h 48"/>
                <a:gd name="T62" fmla="*/ 39 w 48"/>
                <a:gd name="T63" fmla="*/ 20 h 48"/>
                <a:gd name="T64" fmla="*/ 38 w 48"/>
                <a:gd name="T65" fmla="*/ 16 h 48"/>
                <a:gd name="T66" fmla="*/ 24 w 48"/>
                <a:gd name="T67" fmla="*/ 32 h 48"/>
                <a:gd name="T68" fmla="*/ 16 w 48"/>
                <a:gd name="T69" fmla="*/ 24 h 48"/>
                <a:gd name="T70" fmla="*/ 24 w 48"/>
                <a:gd name="T71" fmla="*/ 16 h 48"/>
                <a:gd name="T72" fmla="*/ 32 w 48"/>
                <a:gd name="T73" fmla="*/ 24 h 48"/>
                <a:gd name="T74" fmla="*/ 24 w 48"/>
                <a:gd name="T75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8">
                  <a:moveTo>
                    <a:pt x="38" y="16"/>
                  </a:moveTo>
                  <a:cubicBezTo>
                    <a:pt x="44" y="10"/>
                    <a:pt x="44" y="10"/>
                    <a:pt x="44" y="1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1" y="10"/>
                    <a:pt x="29" y="9"/>
                    <a:pt x="28" y="9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7" y="10"/>
                    <a:pt x="16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7"/>
                    <a:pt x="9" y="19"/>
                    <a:pt x="9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9"/>
                    <a:pt x="10" y="31"/>
                    <a:pt x="10" y="32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9" y="39"/>
                    <a:pt x="20" y="39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9" y="39"/>
                    <a:pt x="31" y="38"/>
                    <a:pt x="32" y="38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9" y="29"/>
                    <a:pt x="39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19"/>
                    <a:pt x="38" y="17"/>
                    <a:pt x="38" y="16"/>
                  </a:cubicBezTo>
                  <a:close/>
                  <a:moveTo>
                    <a:pt x="24" y="32"/>
                  </a:moveTo>
                  <a:cubicBezTo>
                    <a:pt x="20" y="32"/>
                    <a:pt x="16" y="28"/>
                    <a:pt x="16" y="24"/>
                  </a:cubicBezTo>
                  <a:cubicBezTo>
                    <a:pt x="16" y="20"/>
                    <a:pt x="20" y="16"/>
                    <a:pt x="24" y="16"/>
                  </a:cubicBezTo>
                  <a:cubicBezTo>
                    <a:pt x="28" y="16"/>
                    <a:pt x="32" y="20"/>
                    <a:pt x="32" y="24"/>
                  </a:cubicBezTo>
                  <a:cubicBezTo>
                    <a:pt x="32" y="28"/>
                    <a:pt x="28" y="32"/>
                    <a:pt x="2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0" name="稻壳儿春秋广告/盗版必究"/>
          <p:cNvGrpSpPr/>
          <p:nvPr/>
        </p:nvGrpSpPr>
        <p:grpSpPr>
          <a:xfrm>
            <a:off x="7529513" y="6157913"/>
            <a:ext cx="319087" cy="306388"/>
            <a:chOff x="7527926" y="6157913"/>
            <a:chExt cx="319087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1" name="稻壳儿春秋广告/盗版必究"/>
            <p:cNvSpPr>
              <a:spLocks noEditPoints="1"/>
            </p:cNvSpPr>
            <p:nvPr/>
          </p:nvSpPr>
          <p:spPr bwMode="auto">
            <a:xfrm>
              <a:off x="7527926" y="6157913"/>
              <a:ext cx="292100" cy="254000"/>
            </a:xfrm>
            <a:custGeom>
              <a:avLst/>
              <a:gdLst>
                <a:gd name="T0" fmla="*/ 8 w 88"/>
                <a:gd name="T1" fmla="*/ 20 h 76"/>
                <a:gd name="T2" fmla="*/ 80 w 88"/>
                <a:gd name="T3" fmla="*/ 20 h 76"/>
                <a:gd name="T4" fmla="*/ 80 w 88"/>
                <a:gd name="T5" fmla="*/ 28 h 76"/>
                <a:gd name="T6" fmla="*/ 88 w 88"/>
                <a:gd name="T7" fmla="*/ 28 h 76"/>
                <a:gd name="T8" fmla="*/ 88 w 88"/>
                <a:gd name="T9" fmla="*/ 20 h 76"/>
                <a:gd name="T10" fmla="*/ 80 w 88"/>
                <a:gd name="T11" fmla="*/ 12 h 76"/>
                <a:gd name="T12" fmla="*/ 76 w 88"/>
                <a:gd name="T13" fmla="*/ 12 h 76"/>
                <a:gd name="T14" fmla="*/ 76 w 88"/>
                <a:gd name="T15" fmla="*/ 8 h 76"/>
                <a:gd name="T16" fmla="*/ 68 w 88"/>
                <a:gd name="T17" fmla="*/ 8 h 76"/>
                <a:gd name="T18" fmla="*/ 68 w 88"/>
                <a:gd name="T19" fmla="*/ 12 h 76"/>
                <a:gd name="T20" fmla="*/ 60 w 88"/>
                <a:gd name="T21" fmla="*/ 12 h 76"/>
                <a:gd name="T22" fmla="*/ 60 w 88"/>
                <a:gd name="T23" fmla="*/ 0 h 76"/>
                <a:gd name="T24" fmla="*/ 28 w 88"/>
                <a:gd name="T25" fmla="*/ 0 h 76"/>
                <a:gd name="T26" fmla="*/ 28 w 88"/>
                <a:gd name="T27" fmla="*/ 12 h 76"/>
                <a:gd name="T28" fmla="*/ 20 w 88"/>
                <a:gd name="T29" fmla="*/ 12 h 76"/>
                <a:gd name="T30" fmla="*/ 20 w 88"/>
                <a:gd name="T31" fmla="*/ 8 h 76"/>
                <a:gd name="T32" fmla="*/ 12 w 88"/>
                <a:gd name="T33" fmla="*/ 8 h 76"/>
                <a:gd name="T34" fmla="*/ 12 w 88"/>
                <a:gd name="T35" fmla="*/ 12 h 76"/>
                <a:gd name="T36" fmla="*/ 8 w 88"/>
                <a:gd name="T37" fmla="*/ 12 h 76"/>
                <a:gd name="T38" fmla="*/ 0 w 88"/>
                <a:gd name="T39" fmla="*/ 20 h 76"/>
                <a:gd name="T40" fmla="*/ 0 w 88"/>
                <a:gd name="T41" fmla="*/ 68 h 76"/>
                <a:gd name="T42" fmla="*/ 8 w 88"/>
                <a:gd name="T43" fmla="*/ 76 h 76"/>
                <a:gd name="T44" fmla="*/ 24 w 88"/>
                <a:gd name="T45" fmla="*/ 76 h 76"/>
                <a:gd name="T46" fmla="*/ 24 w 88"/>
                <a:gd name="T47" fmla="*/ 68 h 76"/>
                <a:gd name="T48" fmla="*/ 8 w 88"/>
                <a:gd name="T49" fmla="*/ 68 h 76"/>
                <a:gd name="T50" fmla="*/ 8 w 88"/>
                <a:gd name="T51" fmla="*/ 20 h 76"/>
                <a:gd name="T52" fmla="*/ 36 w 88"/>
                <a:gd name="T53" fmla="*/ 8 h 76"/>
                <a:gd name="T54" fmla="*/ 52 w 88"/>
                <a:gd name="T55" fmla="*/ 8 h 76"/>
                <a:gd name="T56" fmla="*/ 52 w 88"/>
                <a:gd name="T57" fmla="*/ 12 h 76"/>
                <a:gd name="T58" fmla="*/ 36 w 88"/>
                <a:gd name="T59" fmla="*/ 12 h 76"/>
                <a:gd name="T60" fmla="*/ 36 w 88"/>
                <a:gd name="T61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76">
                  <a:moveTo>
                    <a:pt x="8" y="20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6"/>
                    <a:pt x="84" y="12"/>
                    <a:pt x="80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4" y="76"/>
                    <a:pt x="8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20"/>
                  </a:lnTo>
                  <a:close/>
                  <a:moveTo>
                    <a:pt x="36" y="8"/>
                  </a:moveTo>
                  <a:cubicBezTo>
                    <a:pt x="52" y="8"/>
                    <a:pt x="52" y="8"/>
                    <a:pt x="52" y="8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36" y="12"/>
                    <a:pt x="36" y="12"/>
                    <a:pt x="36" y="12"/>
                  </a:cubicBez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稻壳儿春秋广告/盗版必究"/>
            <p:cNvSpPr/>
            <p:nvPr/>
          </p:nvSpPr>
          <p:spPr bwMode="auto">
            <a:xfrm>
              <a:off x="7634288" y="6278563"/>
              <a:ext cx="212725" cy="185738"/>
            </a:xfrm>
            <a:custGeom>
              <a:avLst/>
              <a:gdLst>
                <a:gd name="T0" fmla="*/ 0 w 134"/>
                <a:gd name="T1" fmla="*/ 117 h 117"/>
                <a:gd name="T2" fmla="*/ 16 w 134"/>
                <a:gd name="T3" fmla="*/ 117 h 117"/>
                <a:gd name="T4" fmla="*/ 16 w 134"/>
                <a:gd name="T5" fmla="*/ 16 h 117"/>
                <a:gd name="T6" fmla="*/ 117 w 134"/>
                <a:gd name="T7" fmla="*/ 16 h 117"/>
                <a:gd name="T8" fmla="*/ 117 w 134"/>
                <a:gd name="T9" fmla="*/ 117 h 117"/>
                <a:gd name="T10" fmla="*/ 134 w 134"/>
                <a:gd name="T11" fmla="*/ 117 h 117"/>
                <a:gd name="T12" fmla="*/ 134 w 134"/>
                <a:gd name="T13" fmla="*/ 0 h 117"/>
                <a:gd name="T14" fmla="*/ 0 w 134"/>
                <a:gd name="T15" fmla="*/ 0 h 117"/>
                <a:gd name="T16" fmla="*/ 0 w 134"/>
                <a:gd name="T1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117">
                  <a:moveTo>
                    <a:pt x="0" y="117"/>
                  </a:moveTo>
                  <a:lnTo>
                    <a:pt x="16" y="117"/>
                  </a:lnTo>
                  <a:lnTo>
                    <a:pt x="16" y="16"/>
                  </a:lnTo>
                  <a:lnTo>
                    <a:pt x="117" y="16"/>
                  </a:lnTo>
                  <a:lnTo>
                    <a:pt x="117" y="117"/>
                  </a:lnTo>
                  <a:lnTo>
                    <a:pt x="134" y="117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稻壳儿春秋广告/盗版必究"/>
            <p:cNvSpPr>
              <a:spLocks noChangeArrowheads="1"/>
            </p:cNvSpPr>
            <p:nvPr/>
          </p:nvSpPr>
          <p:spPr bwMode="auto">
            <a:xfrm>
              <a:off x="7686676" y="6330950"/>
              <a:ext cx="793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稻壳儿春秋广告/盗版必究68"/>
            <p:cNvSpPr>
              <a:spLocks noChangeArrowheads="1"/>
            </p:cNvSpPr>
            <p:nvPr/>
          </p:nvSpPr>
          <p:spPr bwMode="auto">
            <a:xfrm>
              <a:off x="7686676" y="6370638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稻壳儿春秋广告/盗版必究"/>
            <p:cNvSpPr>
              <a:spLocks noChangeArrowheads="1"/>
            </p:cNvSpPr>
            <p:nvPr/>
          </p:nvSpPr>
          <p:spPr bwMode="auto">
            <a:xfrm>
              <a:off x="7686676" y="6411913"/>
              <a:ext cx="106363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6" name="稻壳儿春秋广告/盗版必究"/>
          <p:cNvGrpSpPr/>
          <p:nvPr/>
        </p:nvGrpSpPr>
        <p:grpSpPr>
          <a:xfrm>
            <a:off x="6889750" y="6145213"/>
            <a:ext cx="320675" cy="319088"/>
            <a:chOff x="6888163" y="6145213"/>
            <a:chExt cx="320675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7" name="稻壳儿春秋广告/盗版必究"/>
            <p:cNvSpPr>
              <a:spLocks noChangeArrowheads="1"/>
            </p:cNvSpPr>
            <p:nvPr/>
          </p:nvSpPr>
          <p:spPr bwMode="auto">
            <a:xfrm>
              <a:off x="7035801" y="6397625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稻壳儿春秋广告/盗版必究"/>
            <p:cNvSpPr>
              <a:spLocks noEditPoints="1"/>
            </p:cNvSpPr>
            <p:nvPr/>
          </p:nvSpPr>
          <p:spPr bwMode="auto">
            <a:xfrm>
              <a:off x="6888163" y="6145213"/>
              <a:ext cx="320675" cy="279400"/>
            </a:xfrm>
            <a:custGeom>
              <a:avLst/>
              <a:gdLst>
                <a:gd name="T0" fmla="*/ 88 w 96"/>
                <a:gd name="T1" fmla="*/ 12 h 84"/>
                <a:gd name="T2" fmla="*/ 84 w 96"/>
                <a:gd name="T3" fmla="*/ 12 h 84"/>
                <a:gd name="T4" fmla="*/ 84 w 96"/>
                <a:gd name="T5" fmla="*/ 8 h 84"/>
                <a:gd name="T6" fmla="*/ 76 w 96"/>
                <a:gd name="T7" fmla="*/ 8 h 84"/>
                <a:gd name="T8" fmla="*/ 76 w 96"/>
                <a:gd name="T9" fmla="*/ 12 h 84"/>
                <a:gd name="T10" fmla="*/ 68 w 96"/>
                <a:gd name="T11" fmla="*/ 12 h 84"/>
                <a:gd name="T12" fmla="*/ 68 w 96"/>
                <a:gd name="T13" fmla="*/ 0 h 84"/>
                <a:gd name="T14" fmla="*/ 32 w 96"/>
                <a:gd name="T15" fmla="*/ 0 h 84"/>
                <a:gd name="T16" fmla="*/ 32 w 96"/>
                <a:gd name="T17" fmla="*/ 12 h 84"/>
                <a:gd name="T18" fmla="*/ 20 w 96"/>
                <a:gd name="T19" fmla="*/ 12 h 84"/>
                <a:gd name="T20" fmla="*/ 20 w 96"/>
                <a:gd name="T21" fmla="*/ 8 h 84"/>
                <a:gd name="T22" fmla="*/ 12 w 96"/>
                <a:gd name="T23" fmla="*/ 8 h 84"/>
                <a:gd name="T24" fmla="*/ 12 w 96"/>
                <a:gd name="T25" fmla="*/ 12 h 84"/>
                <a:gd name="T26" fmla="*/ 8 w 96"/>
                <a:gd name="T27" fmla="*/ 12 h 84"/>
                <a:gd name="T28" fmla="*/ 0 w 96"/>
                <a:gd name="T29" fmla="*/ 20 h 84"/>
                <a:gd name="T30" fmla="*/ 0 w 96"/>
                <a:gd name="T31" fmla="*/ 76 h 84"/>
                <a:gd name="T32" fmla="*/ 8 w 96"/>
                <a:gd name="T33" fmla="*/ 84 h 84"/>
                <a:gd name="T34" fmla="*/ 28 w 96"/>
                <a:gd name="T35" fmla="*/ 84 h 84"/>
                <a:gd name="T36" fmla="*/ 28 w 96"/>
                <a:gd name="T37" fmla="*/ 76 h 84"/>
                <a:gd name="T38" fmla="*/ 8 w 96"/>
                <a:gd name="T39" fmla="*/ 76 h 84"/>
                <a:gd name="T40" fmla="*/ 8 w 96"/>
                <a:gd name="T41" fmla="*/ 20 h 84"/>
                <a:gd name="T42" fmla="*/ 88 w 96"/>
                <a:gd name="T43" fmla="*/ 20 h 84"/>
                <a:gd name="T44" fmla="*/ 88 w 96"/>
                <a:gd name="T45" fmla="*/ 76 h 84"/>
                <a:gd name="T46" fmla="*/ 68 w 96"/>
                <a:gd name="T47" fmla="*/ 76 h 84"/>
                <a:gd name="T48" fmla="*/ 68 w 96"/>
                <a:gd name="T49" fmla="*/ 84 h 84"/>
                <a:gd name="T50" fmla="*/ 88 w 96"/>
                <a:gd name="T51" fmla="*/ 84 h 84"/>
                <a:gd name="T52" fmla="*/ 96 w 96"/>
                <a:gd name="T53" fmla="*/ 76 h 84"/>
                <a:gd name="T54" fmla="*/ 96 w 96"/>
                <a:gd name="T55" fmla="*/ 20 h 84"/>
                <a:gd name="T56" fmla="*/ 88 w 96"/>
                <a:gd name="T57" fmla="*/ 12 h 84"/>
                <a:gd name="T58" fmla="*/ 40 w 96"/>
                <a:gd name="T59" fmla="*/ 8 h 84"/>
                <a:gd name="T60" fmla="*/ 60 w 96"/>
                <a:gd name="T61" fmla="*/ 8 h 84"/>
                <a:gd name="T62" fmla="*/ 60 w 96"/>
                <a:gd name="T63" fmla="*/ 12 h 84"/>
                <a:gd name="T64" fmla="*/ 40 w 96"/>
                <a:gd name="T65" fmla="*/ 12 h 84"/>
                <a:gd name="T66" fmla="*/ 40 w 96"/>
                <a:gd name="T67" fmla="*/ 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6" h="84">
                  <a:moveTo>
                    <a:pt x="88" y="12"/>
                  </a:moveTo>
                  <a:cubicBezTo>
                    <a:pt x="84" y="12"/>
                    <a:pt x="84" y="12"/>
                    <a:pt x="84" y="12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4" y="84"/>
                    <a:pt x="8" y="84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2" y="84"/>
                    <a:pt x="96" y="80"/>
                    <a:pt x="96" y="76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16"/>
                    <a:pt x="92" y="12"/>
                    <a:pt x="88" y="12"/>
                  </a:cubicBezTo>
                  <a:close/>
                  <a:moveTo>
                    <a:pt x="40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40" y="12"/>
                    <a:pt x="40" y="12"/>
                    <a:pt x="40" y="12"/>
                  </a:cubicBezTo>
                  <a:lnTo>
                    <a:pt x="4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稻壳儿春秋广告/盗版必究"/>
            <p:cNvSpPr/>
            <p:nvPr/>
          </p:nvSpPr>
          <p:spPr bwMode="auto">
            <a:xfrm>
              <a:off x="6942138" y="6227763"/>
              <a:ext cx="212725" cy="236538"/>
            </a:xfrm>
            <a:custGeom>
              <a:avLst/>
              <a:gdLst>
                <a:gd name="T0" fmla="*/ 67 w 134"/>
                <a:gd name="T1" fmla="*/ 0 h 149"/>
                <a:gd name="T2" fmla="*/ 0 w 134"/>
                <a:gd name="T3" fmla="*/ 90 h 149"/>
                <a:gd name="T4" fmla="*/ 33 w 134"/>
                <a:gd name="T5" fmla="*/ 90 h 149"/>
                <a:gd name="T6" fmla="*/ 33 w 134"/>
                <a:gd name="T7" fmla="*/ 149 h 149"/>
                <a:gd name="T8" fmla="*/ 50 w 134"/>
                <a:gd name="T9" fmla="*/ 149 h 149"/>
                <a:gd name="T10" fmla="*/ 50 w 134"/>
                <a:gd name="T11" fmla="*/ 74 h 149"/>
                <a:gd name="T12" fmla="*/ 33 w 134"/>
                <a:gd name="T13" fmla="*/ 74 h 149"/>
                <a:gd name="T14" fmla="*/ 67 w 134"/>
                <a:gd name="T15" fmla="*/ 30 h 149"/>
                <a:gd name="T16" fmla="*/ 101 w 134"/>
                <a:gd name="T17" fmla="*/ 74 h 149"/>
                <a:gd name="T18" fmla="*/ 84 w 134"/>
                <a:gd name="T19" fmla="*/ 74 h 149"/>
                <a:gd name="T20" fmla="*/ 84 w 134"/>
                <a:gd name="T21" fmla="*/ 149 h 149"/>
                <a:gd name="T22" fmla="*/ 101 w 134"/>
                <a:gd name="T23" fmla="*/ 149 h 149"/>
                <a:gd name="T24" fmla="*/ 101 w 134"/>
                <a:gd name="T25" fmla="*/ 90 h 149"/>
                <a:gd name="T26" fmla="*/ 134 w 134"/>
                <a:gd name="T27" fmla="*/ 90 h 149"/>
                <a:gd name="T28" fmla="*/ 67 w 13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49">
                  <a:moveTo>
                    <a:pt x="67" y="0"/>
                  </a:moveTo>
                  <a:lnTo>
                    <a:pt x="0" y="90"/>
                  </a:lnTo>
                  <a:lnTo>
                    <a:pt x="33" y="90"/>
                  </a:lnTo>
                  <a:lnTo>
                    <a:pt x="33" y="149"/>
                  </a:lnTo>
                  <a:lnTo>
                    <a:pt x="50" y="149"/>
                  </a:lnTo>
                  <a:lnTo>
                    <a:pt x="50" y="74"/>
                  </a:lnTo>
                  <a:lnTo>
                    <a:pt x="33" y="74"/>
                  </a:lnTo>
                  <a:lnTo>
                    <a:pt x="67" y="30"/>
                  </a:lnTo>
                  <a:lnTo>
                    <a:pt x="101" y="74"/>
                  </a:lnTo>
                  <a:lnTo>
                    <a:pt x="84" y="74"/>
                  </a:lnTo>
                  <a:lnTo>
                    <a:pt x="84" y="149"/>
                  </a:lnTo>
                  <a:lnTo>
                    <a:pt x="101" y="149"/>
                  </a:lnTo>
                  <a:lnTo>
                    <a:pt x="101" y="90"/>
                  </a:lnTo>
                  <a:lnTo>
                    <a:pt x="134" y="9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8167688" y="6157913"/>
            <a:ext cx="319087" cy="306387"/>
            <a:chOff x="8166101" y="6157913"/>
            <a:chExt cx="319087" cy="30638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1" name="Freeform 73"/>
            <p:cNvSpPr>
              <a:spLocks noEditPoints="1"/>
            </p:cNvSpPr>
            <p:nvPr/>
          </p:nvSpPr>
          <p:spPr bwMode="auto">
            <a:xfrm>
              <a:off x="8166101" y="6157913"/>
              <a:ext cx="292100" cy="254000"/>
            </a:xfrm>
            <a:custGeom>
              <a:avLst/>
              <a:gdLst>
                <a:gd name="T0" fmla="*/ 8 w 88"/>
                <a:gd name="T1" fmla="*/ 20 h 76"/>
                <a:gd name="T2" fmla="*/ 80 w 88"/>
                <a:gd name="T3" fmla="*/ 20 h 76"/>
                <a:gd name="T4" fmla="*/ 80 w 88"/>
                <a:gd name="T5" fmla="*/ 28 h 76"/>
                <a:gd name="T6" fmla="*/ 88 w 88"/>
                <a:gd name="T7" fmla="*/ 28 h 76"/>
                <a:gd name="T8" fmla="*/ 88 w 88"/>
                <a:gd name="T9" fmla="*/ 20 h 76"/>
                <a:gd name="T10" fmla="*/ 80 w 88"/>
                <a:gd name="T11" fmla="*/ 12 h 76"/>
                <a:gd name="T12" fmla="*/ 76 w 88"/>
                <a:gd name="T13" fmla="*/ 12 h 76"/>
                <a:gd name="T14" fmla="*/ 76 w 88"/>
                <a:gd name="T15" fmla="*/ 8 h 76"/>
                <a:gd name="T16" fmla="*/ 68 w 88"/>
                <a:gd name="T17" fmla="*/ 8 h 76"/>
                <a:gd name="T18" fmla="*/ 68 w 88"/>
                <a:gd name="T19" fmla="*/ 12 h 76"/>
                <a:gd name="T20" fmla="*/ 60 w 88"/>
                <a:gd name="T21" fmla="*/ 12 h 76"/>
                <a:gd name="T22" fmla="*/ 60 w 88"/>
                <a:gd name="T23" fmla="*/ 0 h 76"/>
                <a:gd name="T24" fmla="*/ 28 w 88"/>
                <a:gd name="T25" fmla="*/ 0 h 76"/>
                <a:gd name="T26" fmla="*/ 28 w 88"/>
                <a:gd name="T27" fmla="*/ 12 h 76"/>
                <a:gd name="T28" fmla="*/ 20 w 88"/>
                <a:gd name="T29" fmla="*/ 12 h 76"/>
                <a:gd name="T30" fmla="*/ 20 w 88"/>
                <a:gd name="T31" fmla="*/ 8 h 76"/>
                <a:gd name="T32" fmla="*/ 12 w 88"/>
                <a:gd name="T33" fmla="*/ 8 h 76"/>
                <a:gd name="T34" fmla="*/ 12 w 88"/>
                <a:gd name="T35" fmla="*/ 12 h 76"/>
                <a:gd name="T36" fmla="*/ 8 w 88"/>
                <a:gd name="T37" fmla="*/ 12 h 76"/>
                <a:gd name="T38" fmla="*/ 0 w 88"/>
                <a:gd name="T39" fmla="*/ 20 h 76"/>
                <a:gd name="T40" fmla="*/ 0 w 88"/>
                <a:gd name="T41" fmla="*/ 68 h 76"/>
                <a:gd name="T42" fmla="*/ 8 w 88"/>
                <a:gd name="T43" fmla="*/ 76 h 76"/>
                <a:gd name="T44" fmla="*/ 28 w 88"/>
                <a:gd name="T45" fmla="*/ 76 h 76"/>
                <a:gd name="T46" fmla="*/ 28 w 88"/>
                <a:gd name="T47" fmla="*/ 68 h 76"/>
                <a:gd name="T48" fmla="*/ 8 w 88"/>
                <a:gd name="T49" fmla="*/ 68 h 76"/>
                <a:gd name="T50" fmla="*/ 8 w 88"/>
                <a:gd name="T51" fmla="*/ 20 h 76"/>
                <a:gd name="T52" fmla="*/ 36 w 88"/>
                <a:gd name="T53" fmla="*/ 8 h 76"/>
                <a:gd name="T54" fmla="*/ 52 w 88"/>
                <a:gd name="T55" fmla="*/ 8 h 76"/>
                <a:gd name="T56" fmla="*/ 52 w 88"/>
                <a:gd name="T57" fmla="*/ 12 h 76"/>
                <a:gd name="T58" fmla="*/ 36 w 88"/>
                <a:gd name="T59" fmla="*/ 12 h 76"/>
                <a:gd name="T60" fmla="*/ 36 w 88"/>
                <a:gd name="T61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76">
                  <a:moveTo>
                    <a:pt x="8" y="20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6"/>
                    <a:pt x="84" y="12"/>
                    <a:pt x="80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4" y="76"/>
                    <a:pt x="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20"/>
                  </a:lnTo>
                  <a:close/>
                  <a:moveTo>
                    <a:pt x="36" y="8"/>
                  </a:moveTo>
                  <a:cubicBezTo>
                    <a:pt x="52" y="8"/>
                    <a:pt x="52" y="8"/>
                    <a:pt x="52" y="8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36" y="12"/>
                    <a:pt x="36" y="12"/>
                    <a:pt x="36" y="12"/>
                  </a:cubicBez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74"/>
            <p:cNvSpPr>
              <a:spLocks noEditPoints="1"/>
            </p:cNvSpPr>
            <p:nvPr/>
          </p:nvSpPr>
          <p:spPr bwMode="auto">
            <a:xfrm>
              <a:off x="8272463" y="6251575"/>
              <a:ext cx="212725" cy="212725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53 w 64"/>
                <a:gd name="T7" fmla="*/ 56 h 64"/>
                <a:gd name="T8" fmla="*/ 55 w 64"/>
                <a:gd name="T9" fmla="*/ 55 h 64"/>
                <a:gd name="T10" fmla="*/ 56 w 64"/>
                <a:gd name="T11" fmla="*/ 53 h 64"/>
                <a:gd name="T12" fmla="*/ 64 w 64"/>
                <a:gd name="T13" fmla="*/ 32 h 64"/>
                <a:gd name="T14" fmla="*/ 32 w 64"/>
                <a:gd name="T15" fmla="*/ 0 h 64"/>
                <a:gd name="T16" fmla="*/ 52 w 64"/>
                <a:gd name="T17" fmla="*/ 46 h 64"/>
                <a:gd name="T18" fmla="*/ 42 w 64"/>
                <a:gd name="T19" fmla="*/ 36 h 64"/>
                <a:gd name="T20" fmla="*/ 56 w 64"/>
                <a:gd name="T21" fmla="*/ 36 h 64"/>
                <a:gd name="T22" fmla="*/ 52 w 64"/>
                <a:gd name="T23" fmla="*/ 46 h 64"/>
                <a:gd name="T24" fmla="*/ 56 w 64"/>
                <a:gd name="T25" fmla="*/ 28 h 64"/>
                <a:gd name="T26" fmla="*/ 36 w 64"/>
                <a:gd name="T27" fmla="*/ 28 h 64"/>
                <a:gd name="T28" fmla="*/ 36 w 64"/>
                <a:gd name="T29" fmla="*/ 8 h 64"/>
                <a:gd name="T30" fmla="*/ 56 w 64"/>
                <a:gd name="T31" fmla="*/ 28 h 64"/>
                <a:gd name="T32" fmla="*/ 8 w 64"/>
                <a:gd name="T33" fmla="*/ 32 h 64"/>
                <a:gd name="T34" fmla="*/ 28 w 64"/>
                <a:gd name="T35" fmla="*/ 8 h 64"/>
                <a:gd name="T36" fmla="*/ 28 w 64"/>
                <a:gd name="T37" fmla="*/ 32 h 64"/>
                <a:gd name="T38" fmla="*/ 29 w 64"/>
                <a:gd name="T39" fmla="*/ 35 h 64"/>
                <a:gd name="T40" fmla="*/ 46 w 64"/>
                <a:gd name="T41" fmla="*/ 52 h 64"/>
                <a:gd name="T42" fmla="*/ 32 w 64"/>
                <a:gd name="T43" fmla="*/ 56 h 64"/>
                <a:gd name="T44" fmla="*/ 8 w 64"/>
                <a:gd name="T45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40" y="64"/>
                    <a:pt x="48" y="61"/>
                    <a:pt x="53" y="56"/>
                  </a:cubicBezTo>
                  <a:cubicBezTo>
                    <a:pt x="54" y="56"/>
                    <a:pt x="54" y="55"/>
                    <a:pt x="55" y="55"/>
                  </a:cubicBezTo>
                  <a:cubicBezTo>
                    <a:pt x="55" y="54"/>
                    <a:pt x="56" y="54"/>
                    <a:pt x="56" y="53"/>
                  </a:cubicBezTo>
                  <a:cubicBezTo>
                    <a:pt x="61" y="48"/>
                    <a:pt x="64" y="4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2" y="46"/>
                  </a:moveTo>
                  <a:cubicBezTo>
                    <a:pt x="42" y="36"/>
                    <a:pt x="42" y="36"/>
                    <a:pt x="42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40"/>
                    <a:pt x="54" y="43"/>
                    <a:pt x="52" y="46"/>
                  </a:cubicBezTo>
                  <a:close/>
                  <a:moveTo>
                    <a:pt x="56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46" y="10"/>
                    <a:pt x="54" y="18"/>
                    <a:pt x="56" y="28"/>
                  </a:cubicBezTo>
                  <a:close/>
                  <a:moveTo>
                    <a:pt x="8" y="32"/>
                  </a:moveTo>
                  <a:cubicBezTo>
                    <a:pt x="8" y="20"/>
                    <a:pt x="17" y="10"/>
                    <a:pt x="28" y="8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4"/>
                    <a:pt x="29" y="35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2" y="54"/>
                    <a:pt x="37" y="56"/>
                    <a:pt x="32" y="56"/>
                  </a:cubicBezTo>
                  <a:cubicBezTo>
                    <a:pt x="19" y="56"/>
                    <a:pt x="8" y="45"/>
                    <a:pt x="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" name="稻壳儿春秋广告/盗版必究"/>
          <p:cNvGrpSpPr/>
          <p:nvPr/>
        </p:nvGrpSpPr>
        <p:grpSpPr>
          <a:xfrm>
            <a:off x="6251575" y="1033463"/>
            <a:ext cx="319088" cy="319088"/>
            <a:chOff x="6249988" y="1033463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4" name="稻壳儿春秋广告/盗版必究"/>
            <p:cNvSpPr/>
            <p:nvPr/>
          </p:nvSpPr>
          <p:spPr bwMode="auto">
            <a:xfrm>
              <a:off x="6356351" y="1112838"/>
              <a:ext cx="106363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稻壳儿春秋广告/盗版必究"/>
            <p:cNvSpPr>
              <a:spLocks noEditPoints="1"/>
            </p:cNvSpPr>
            <p:nvPr/>
          </p:nvSpPr>
          <p:spPr bwMode="auto">
            <a:xfrm>
              <a:off x="6249988" y="1033463"/>
              <a:ext cx="319088" cy="319088"/>
            </a:xfrm>
            <a:custGeom>
              <a:avLst/>
              <a:gdLst>
                <a:gd name="T0" fmla="*/ 90 w 96"/>
                <a:gd name="T1" fmla="*/ 22 h 96"/>
                <a:gd name="T2" fmla="*/ 65 w 96"/>
                <a:gd name="T3" fmla="*/ 12 h 96"/>
                <a:gd name="T4" fmla="*/ 59 w 96"/>
                <a:gd name="T5" fmla="*/ 0 h 96"/>
                <a:gd name="T6" fmla="*/ 34 w 96"/>
                <a:gd name="T7" fmla="*/ 10 h 96"/>
                <a:gd name="T8" fmla="*/ 22 w 96"/>
                <a:gd name="T9" fmla="*/ 6 h 96"/>
                <a:gd name="T10" fmla="*/ 12 w 96"/>
                <a:gd name="T11" fmla="*/ 31 h 96"/>
                <a:gd name="T12" fmla="*/ 0 w 96"/>
                <a:gd name="T13" fmla="*/ 37 h 96"/>
                <a:gd name="T14" fmla="*/ 10 w 96"/>
                <a:gd name="T15" fmla="*/ 62 h 96"/>
                <a:gd name="T16" fmla="*/ 6 w 96"/>
                <a:gd name="T17" fmla="*/ 74 h 96"/>
                <a:gd name="T18" fmla="*/ 31 w 96"/>
                <a:gd name="T19" fmla="*/ 84 h 96"/>
                <a:gd name="T20" fmla="*/ 37 w 96"/>
                <a:gd name="T21" fmla="*/ 96 h 96"/>
                <a:gd name="T22" fmla="*/ 62 w 96"/>
                <a:gd name="T23" fmla="*/ 86 h 96"/>
                <a:gd name="T24" fmla="*/ 74 w 96"/>
                <a:gd name="T25" fmla="*/ 90 h 96"/>
                <a:gd name="T26" fmla="*/ 84 w 96"/>
                <a:gd name="T27" fmla="*/ 65 h 96"/>
                <a:gd name="T28" fmla="*/ 96 w 96"/>
                <a:gd name="T29" fmla="*/ 59 h 96"/>
                <a:gd name="T30" fmla="*/ 86 w 96"/>
                <a:gd name="T31" fmla="*/ 34 h 96"/>
                <a:gd name="T32" fmla="*/ 88 w 96"/>
                <a:gd name="T33" fmla="*/ 53 h 96"/>
                <a:gd name="T34" fmla="*/ 79 w 96"/>
                <a:gd name="T35" fmla="*/ 57 h 96"/>
                <a:gd name="T36" fmla="*/ 75 w 96"/>
                <a:gd name="T37" fmla="*/ 65 h 96"/>
                <a:gd name="T38" fmla="*/ 73 w 96"/>
                <a:gd name="T39" fmla="*/ 80 h 96"/>
                <a:gd name="T40" fmla="*/ 63 w 96"/>
                <a:gd name="T41" fmla="*/ 76 h 96"/>
                <a:gd name="T42" fmla="*/ 55 w 96"/>
                <a:gd name="T43" fmla="*/ 79 h 96"/>
                <a:gd name="T44" fmla="*/ 43 w 96"/>
                <a:gd name="T45" fmla="*/ 88 h 96"/>
                <a:gd name="T46" fmla="*/ 39 w 96"/>
                <a:gd name="T47" fmla="*/ 79 h 96"/>
                <a:gd name="T48" fmla="*/ 31 w 96"/>
                <a:gd name="T49" fmla="*/ 75 h 96"/>
                <a:gd name="T50" fmla="*/ 16 w 96"/>
                <a:gd name="T51" fmla="*/ 73 h 96"/>
                <a:gd name="T52" fmla="*/ 20 w 96"/>
                <a:gd name="T53" fmla="*/ 63 h 96"/>
                <a:gd name="T54" fmla="*/ 17 w 96"/>
                <a:gd name="T55" fmla="*/ 55 h 96"/>
                <a:gd name="T56" fmla="*/ 8 w 96"/>
                <a:gd name="T57" fmla="*/ 43 h 96"/>
                <a:gd name="T58" fmla="*/ 17 w 96"/>
                <a:gd name="T59" fmla="*/ 39 h 96"/>
                <a:gd name="T60" fmla="*/ 21 w 96"/>
                <a:gd name="T61" fmla="*/ 31 h 96"/>
                <a:gd name="T62" fmla="*/ 23 w 96"/>
                <a:gd name="T63" fmla="*/ 16 h 96"/>
                <a:gd name="T64" fmla="*/ 33 w 96"/>
                <a:gd name="T65" fmla="*/ 20 h 96"/>
                <a:gd name="T66" fmla="*/ 41 w 96"/>
                <a:gd name="T67" fmla="*/ 17 h 96"/>
                <a:gd name="T68" fmla="*/ 53 w 96"/>
                <a:gd name="T69" fmla="*/ 8 h 96"/>
                <a:gd name="T70" fmla="*/ 57 w 96"/>
                <a:gd name="T71" fmla="*/ 17 h 96"/>
                <a:gd name="T72" fmla="*/ 65 w 96"/>
                <a:gd name="T73" fmla="*/ 21 h 96"/>
                <a:gd name="T74" fmla="*/ 80 w 96"/>
                <a:gd name="T75" fmla="*/ 23 h 96"/>
                <a:gd name="T76" fmla="*/ 76 w 96"/>
                <a:gd name="T77" fmla="*/ 33 h 96"/>
                <a:gd name="T78" fmla="*/ 79 w 96"/>
                <a:gd name="T79" fmla="*/ 41 h 96"/>
                <a:gd name="T80" fmla="*/ 88 w 96"/>
                <a:gd name="T81" fmla="*/ 5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" h="96">
                  <a:moveTo>
                    <a:pt x="84" y="31"/>
                  </a:moveTo>
                  <a:cubicBezTo>
                    <a:pt x="90" y="22"/>
                    <a:pt x="90" y="22"/>
                    <a:pt x="90" y="22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4" y="11"/>
                    <a:pt x="63" y="11"/>
                    <a:pt x="62" y="1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3" y="11"/>
                    <a:pt x="32" y="11"/>
                    <a:pt x="31" y="12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2"/>
                    <a:pt x="11" y="33"/>
                    <a:pt x="10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1" y="63"/>
                    <a:pt x="11" y="64"/>
                    <a:pt x="12" y="65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2" y="85"/>
                    <a:pt x="33" y="85"/>
                    <a:pt x="34" y="8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3" y="85"/>
                    <a:pt x="64" y="85"/>
                    <a:pt x="65" y="84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5" y="64"/>
                    <a:pt x="85" y="63"/>
                    <a:pt x="86" y="62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85" y="33"/>
                    <a:pt x="85" y="32"/>
                    <a:pt x="84" y="31"/>
                  </a:cubicBezTo>
                  <a:close/>
                  <a:moveTo>
                    <a:pt x="88" y="53"/>
                  </a:moveTo>
                  <a:cubicBezTo>
                    <a:pt x="79" y="55"/>
                    <a:pt x="79" y="55"/>
                    <a:pt x="79" y="55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8" y="59"/>
                    <a:pt x="77" y="61"/>
                    <a:pt x="76" y="63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1" y="77"/>
                    <a:pt x="59" y="78"/>
                    <a:pt x="57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43" y="88"/>
                    <a:pt x="43" y="88"/>
                    <a:pt x="43" y="8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7" y="78"/>
                    <a:pt x="35" y="77"/>
                    <a:pt x="33" y="76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9" y="61"/>
                    <a:pt x="18" y="59"/>
                    <a:pt x="17" y="57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8" y="37"/>
                    <a:pt x="19" y="35"/>
                    <a:pt x="20" y="33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5" y="19"/>
                    <a:pt x="37" y="18"/>
                    <a:pt x="39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18"/>
                    <a:pt x="61" y="19"/>
                    <a:pt x="63" y="20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5"/>
                    <a:pt x="78" y="37"/>
                    <a:pt x="79" y="39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88" y="43"/>
                    <a:pt x="88" y="43"/>
                    <a:pt x="88" y="43"/>
                  </a:cubicBezTo>
                  <a:lnTo>
                    <a:pt x="88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6" name="稻壳儿春秋广告/盗版必究"/>
          <p:cNvSpPr>
            <a:spLocks noEditPoints="1"/>
          </p:cNvSpPr>
          <p:nvPr/>
        </p:nvSpPr>
        <p:spPr bwMode="auto">
          <a:xfrm>
            <a:off x="6251575" y="1671638"/>
            <a:ext cx="319088" cy="319088"/>
          </a:xfrm>
          <a:custGeom>
            <a:avLst/>
            <a:gdLst>
              <a:gd name="T0" fmla="*/ 90 w 96"/>
              <a:gd name="T1" fmla="*/ 22 h 96"/>
              <a:gd name="T2" fmla="*/ 65 w 96"/>
              <a:gd name="T3" fmla="*/ 12 h 96"/>
              <a:gd name="T4" fmla="*/ 59 w 96"/>
              <a:gd name="T5" fmla="*/ 0 h 96"/>
              <a:gd name="T6" fmla="*/ 48 w 96"/>
              <a:gd name="T7" fmla="*/ 0 h 96"/>
              <a:gd name="T8" fmla="*/ 48 w 96"/>
              <a:gd name="T9" fmla="*/ 96 h 96"/>
              <a:gd name="T10" fmla="*/ 59 w 96"/>
              <a:gd name="T11" fmla="*/ 96 h 96"/>
              <a:gd name="T12" fmla="*/ 65 w 96"/>
              <a:gd name="T13" fmla="*/ 84 h 96"/>
              <a:gd name="T14" fmla="*/ 90 w 96"/>
              <a:gd name="T15" fmla="*/ 74 h 96"/>
              <a:gd name="T16" fmla="*/ 86 w 96"/>
              <a:gd name="T17" fmla="*/ 62 h 96"/>
              <a:gd name="T18" fmla="*/ 96 w 96"/>
              <a:gd name="T19" fmla="*/ 37 h 96"/>
              <a:gd name="T20" fmla="*/ 84 w 96"/>
              <a:gd name="T21" fmla="*/ 31 h 96"/>
              <a:gd name="T22" fmla="*/ 27 w 96"/>
              <a:gd name="T23" fmla="*/ 36 h 96"/>
              <a:gd name="T24" fmla="*/ 44 w 96"/>
              <a:gd name="T25" fmla="*/ 60 h 96"/>
              <a:gd name="T26" fmla="*/ 26 w 96"/>
              <a:gd name="T27" fmla="*/ 48 h 96"/>
              <a:gd name="T28" fmla="*/ 44 w 96"/>
              <a:gd name="T29" fmla="*/ 28 h 96"/>
              <a:gd name="T30" fmla="*/ 44 w 96"/>
              <a:gd name="T31" fmla="*/ 9 h 96"/>
              <a:gd name="T32" fmla="*/ 44 w 96"/>
              <a:gd name="T33" fmla="*/ 87 h 96"/>
              <a:gd name="T34" fmla="*/ 44 w 96"/>
              <a:gd name="T35" fmla="*/ 68 h 96"/>
              <a:gd name="T36" fmla="*/ 60 w 96"/>
              <a:gd name="T37" fmla="*/ 48 h 96"/>
              <a:gd name="T38" fmla="*/ 52 w 96"/>
              <a:gd name="T39" fmla="*/ 37 h 96"/>
              <a:gd name="T40" fmla="*/ 21 w 96"/>
              <a:gd name="T41" fmla="*/ 28 h 96"/>
              <a:gd name="T42" fmla="*/ 27 w 96"/>
              <a:gd name="T43" fmla="*/ 14 h 96"/>
              <a:gd name="T44" fmla="*/ 19 w 96"/>
              <a:gd name="T45" fmla="*/ 36 h 96"/>
              <a:gd name="T46" fmla="*/ 19 w 96"/>
              <a:gd name="T47" fmla="*/ 60 h 96"/>
              <a:gd name="T48" fmla="*/ 8 w 96"/>
              <a:gd name="T49" fmla="*/ 48 h 96"/>
              <a:gd name="T50" fmla="*/ 13 w 96"/>
              <a:gd name="T51" fmla="*/ 68 h 96"/>
              <a:gd name="T52" fmla="*/ 27 w 96"/>
              <a:gd name="T53" fmla="*/ 82 h 96"/>
              <a:gd name="T54" fmla="*/ 88 w 96"/>
              <a:gd name="T55" fmla="*/ 53 h 96"/>
              <a:gd name="T56" fmla="*/ 79 w 96"/>
              <a:gd name="T57" fmla="*/ 57 h 96"/>
              <a:gd name="T58" fmla="*/ 75 w 96"/>
              <a:gd name="T59" fmla="*/ 65 h 96"/>
              <a:gd name="T60" fmla="*/ 73 w 96"/>
              <a:gd name="T61" fmla="*/ 80 h 96"/>
              <a:gd name="T62" fmla="*/ 63 w 96"/>
              <a:gd name="T63" fmla="*/ 76 h 96"/>
              <a:gd name="T64" fmla="*/ 55 w 96"/>
              <a:gd name="T65" fmla="*/ 79 h 96"/>
              <a:gd name="T66" fmla="*/ 52 w 96"/>
              <a:gd name="T67" fmla="*/ 88 h 96"/>
              <a:gd name="T68" fmla="*/ 68 w 96"/>
              <a:gd name="T69" fmla="*/ 48 h 96"/>
              <a:gd name="T70" fmla="*/ 52 w 96"/>
              <a:gd name="T71" fmla="*/ 8 h 96"/>
              <a:gd name="T72" fmla="*/ 55 w 96"/>
              <a:gd name="T73" fmla="*/ 17 h 96"/>
              <a:gd name="T74" fmla="*/ 63 w 96"/>
              <a:gd name="T75" fmla="*/ 20 h 96"/>
              <a:gd name="T76" fmla="*/ 73 w 96"/>
              <a:gd name="T77" fmla="*/ 16 h 96"/>
              <a:gd name="T78" fmla="*/ 75 w 96"/>
              <a:gd name="T79" fmla="*/ 31 h 96"/>
              <a:gd name="T80" fmla="*/ 79 w 96"/>
              <a:gd name="T81" fmla="*/ 39 h 96"/>
              <a:gd name="T82" fmla="*/ 88 w 96"/>
              <a:gd name="T83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6" h="96">
                <a:moveTo>
                  <a:pt x="84" y="31"/>
                </a:moveTo>
                <a:cubicBezTo>
                  <a:pt x="90" y="22"/>
                  <a:pt x="90" y="22"/>
                  <a:pt x="90" y="22"/>
                </a:cubicBezTo>
                <a:cubicBezTo>
                  <a:pt x="74" y="6"/>
                  <a:pt x="74" y="6"/>
                  <a:pt x="74" y="6"/>
                </a:cubicBezTo>
                <a:cubicBezTo>
                  <a:pt x="65" y="12"/>
                  <a:pt x="65" y="12"/>
                  <a:pt x="65" y="12"/>
                </a:cubicBezTo>
                <a:cubicBezTo>
                  <a:pt x="64" y="11"/>
                  <a:pt x="63" y="11"/>
                  <a:pt x="62" y="10"/>
                </a:cubicBezTo>
                <a:cubicBezTo>
                  <a:pt x="59" y="0"/>
                  <a:pt x="59" y="0"/>
                  <a:pt x="5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2" y="0"/>
                  <a:pt x="0" y="22"/>
                  <a:pt x="0" y="48"/>
                </a:cubicBezTo>
                <a:cubicBezTo>
                  <a:pt x="0" y="74"/>
                  <a:pt x="22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59" y="96"/>
                  <a:pt x="59" y="96"/>
                  <a:pt x="59" y="96"/>
                </a:cubicBezTo>
                <a:cubicBezTo>
                  <a:pt x="62" y="86"/>
                  <a:pt x="62" y="86"/>
                  <a:pt x="62" y="86"/>
                </a:cubicBezTo>
                <a:cubicBezTo>
                  <a:pt x="63" y="85"/>
                  <a:pt x="64" y="85"/>
                  <a:pt x="65" y="84"/>
                </a:cubicBezTo>
                <a:cubicBezTo>
                  <a:pt x="74" y="90"/>
                  <a:pt x="74" y="90"/>
                  <a:pt x="74" y="90"/>
                </a:cubicBezTo>
                <a:cubicBezTo>
                  <a:pt x="90" y="74"/>
                  <a:pt x="90" y="74"/>
                  <a:pt x="90" y="74"/>
                </a:cubicBezTo>
                <a:cubicBezTo>
                  <a:pt x="84" y="65"/>
                  <a:pt x="84" y="65"/>
                  <a:pt x="84" y="65"/>
                </a:cubicBezTo>
                <a:cubicBezTo>
                  <a:pt x="85" y="64"/>
                  <a:pt x="85" y="63"/>
                  <a:pt x="86" y="62"/>
                </a:cubicBezTo>
                <a:cubicBezTo>
                  <a:pt x="96" y="59"/>
                  <a:pt x="96" y="59"/>
                  <a:pt x="96" y="59"/>
                </a:cubicBezTo>
                <a:cubicBezTo>
                  <a:pt x="96" y="37"/>
                  <a:pt x="96" y="37"/>
                  <a:pt x="96" y="37"/>
                </a:cubicBezTo>
                <a:cubicBezTo>
                  <a:pt x="86" y="34"/>
                  <a:pt x="86" y="34"/>
                  <a:pt x="86" y="34"/>
                </a:cubicBezTo>
                <a:cubicBezTo>
                  <a:pt x="85" y="33"/>
                  <a:pt x="85" y="32"/>
                  <a:pt x="84" y="31"/>
                </a:cubicBezTo>
                <a:close/>
                <a:moveTo>
                  <a:pt x="26" y="48"/>
                </a:moveTo>
                <a:cubicBezTo>
                  <a:pt x="26" y="44"/>
                  <a:pt x="27" y="40"/>
                  <a:pt x="27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60"/>
                  <a:pt x="44" y="60"/>
                  <a:pt x="44" y="60"/>
                </a:cubicBezTo>
                <a:cubicBezTo>
                  <a:pt x="27" y="60"/>
                  <a:pt x="27" y="60"/>
                  <a:pt x="27" y="60"/>
                </a:cubicBezTo>
                <a:cubicBezTo>
                  <a:pt x="27" y="56"/>
                  <a:pt x="26" y="52"/>
                  <a:pt x="26" y="48"/>
                </a:cubicBezTo>
                <a:close/>
                <a:moveTo>
                  <a:pt x="44" y="9"/>
                </a:moveTo>
                <a:cubicBezTo>
                  <a:pt x="44" y="28"/>
                  <a:pt x="44" y="28"/>
                  <a:pt x="44" y="28"/>
                </a:cubicBezTo>
                <a:cubicBezTo>
                  <a:pt x="29" y="28"/>
                  <a:pt x="29" y="28"/>
                  <a:pt x="29" y="28"/>
                </a:cubicBezTo>
                <a:cubicBezTo>
                  <a:pt x="33" y="18"/>
                  <a:pt x="38" y="11"/>
                  <a:pt x="44" y="9"/>
                </a:cubicBezTo>
                <a:close/>
                <a:moveTo>
                  <a:pt x="44" y="68"/>
                </a:moveTo>
                <a:cubicBezTo>
                  <a:pt x="44" y="87"/>
                  <a:pt x="44" y="87"/>
                  <a:pt x="44" y="87"/>
                </a:cubicBezTo>
                <a:cubicBezTo>
                  <a:pt x="38" y="85"/>
                  <a:pt x="33" y="78"/>
                  <a:pt x="29" y="68"/>
                </a:cubicBezTo>
                <a:lnTo>
                  <a:pt x="44" y="68"/>
                </a:lnTo>
                <a:close/>
                <a:moveTo>
                  <a:pt x="52" y="37"/>
                </a:moveTo>
                <a:cubicBezTo>
                  <a:pt x="57" y="38"/>
                  <a:pt x="60" y="43"/>
                  <a:pt x="60" y="48"/>
                </a:cubicBezTo>
                <a:cubicBezTo>
                  <a:pt x="60" y="53"/>
                  <a:pt x="57" y="58"/>
                  <a:pt x="52" y="59"/>
                </a:cubicBezTo>
                <a:lnTo>
                  <a:pt x="52" y="37"/>
                </a:lnTo>
                <a:close/>
                <a:moveTo>
                  <a:pt x="27" y="14"/>
                </a:moveTo>
                <a:cubicBezTo>
                  <a:pt x="24" y="18"/>
                  <a:pt x="22" y="23"/>
                  <a:pt x="21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7" y="22"/>
                  <a:pt x="21" y="18"/>
                  <a:pt x="27" y="14"/>
                </a:cubicBezTo>
                <a:close/>
                <a:moveTo>
                  <a:pt x="10" y="36"/>
                </a:moveTo>
                <a:cubicBezTo>
                  <a:pt x="19" y="36"/>
                  <a:pt x="19" y="36"/>
                  <a:pt x="19" y="36"/>
                </a:cubicBezTo>
                <a:cubicBezTo>
                  <a:pt x="19" y="40"/>
                  <a:pt x="18" y="44"/>
                  <a:pt x="18" y="48"/>
                </a:cubicBezTo>
                <a:cubicBezTo>
                  <a:pt x="18" y="52"/>
                  <a:pt x="19" y="56"/>
                  <a:pt x="19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9" y="56"/>
                  <a:pt x="8" y="52"/>
                  <a:pt x="8" y="48"/>
                </a:cubicBezTo>
                <a:cubicBezTo>
                  <a:pt x="8" y="44"/>
                  <a:pt x="9" y="40"/>
                  <a:pt x="10" y="36"/>
                </a:cubicBezTo>
                <a:close/>
                <a:moveTo>
                  <a:pt x="13" y="68"/>
                </a:moveTo>
                <a:cubicBezTo>
                  <a:pt x="21" y="68"/>
                  <a:pt x="21" y="68"/>
                  <a:pt x="21" y="68"/>
                </a:cubicBezTo>
                <a:cubicBezTo>
                  <a:pt x="22" y="73"/>
                  <a:pt x="24" y="78"/>
                  <a:pt x="27" y="82"/>
                </a:cubicBezTo>
                <a:cubicBezTo>
                  <a:pt x="21" y="78"/>
                  <a:pt x="17" y="74"/>
                  <a:pt x="13" y="68"/>
                </a:cubicBezTo>
                <a:close/>
                <a:moveTo>
                  <a:pt x="88" y="53"/>
                </a:moveTo>
                <a:cubicBezTo>
                  <a:pt x="79" y="55"/>
                  <a:pt x="79" y="55"/>
                  <a:pt x="79" y="55"/>
                </a:cubicBezTo>
                <a:cubicBezTo>
                  <a:pt x="79" y="57"/>
                  <a:pt x="79" y="57"/>
                  <a:pt x="79" y="57"/>
                </a:cubicBezTo>
                <a:cubicBezTo>
                  <a:pt x="78" y="59"/>
                  <a:pt x="77" y="61"/>
                  <a:pt x="76" y="63"/>
                </a:cubicBezTo>
                <a:cubicBezTo>
                  <a:pt x="75" y="65"/>
                  <a:pt x="75" y="65"/>
                  <a:pt x="75" y="65"/>
                </a:cubicBezTo>
                <a:cubicBezTo>
                  <a:pt x="80" y="73"/>
                  <a:pt x="80" y="73"/>
                  <a:pt x="80" y="73"/>
                </a:cubicBezTo>
                <a:cubicBezTo>
                  <a:pt x="73" y="80"/>
                  <a:pt x="73" y="80"/>
                  <a:pt x="73" y="80"/>
                </a:cubicBezTo>
                <a:cubicBezTo>
                  <a:pt x="65" y="75"/>
                  <a:pt x="65" y="75"/>
                  <a:pt x="65" y="75"/>
                </a:cubicBezTo>
                <a:cubicBezTo>
                  <a:pt x="63" y="76"/>
                  <a:pt x="63" y="76"/>
                  <a:pt x="63" y="76"/>
                </a:cubicBezTo>
                <a:cubicBezTo>
                  <a:pt x="61" y="77"/>
                  <a:pt x="59" y="78"/>
                  <a:pt x="57" y="79"/>
                </a:cubicBezTo>
                <a:cubicBezTo>
                  <a:pt x="55" y="79"/>
                  <a:pt x="55" y="79"/>
                  <a:pt x="55" y="79"/>
                </a:cubicBezTo>
                <a:cubicBezTo>
                  <a:pt x="53" y="88"/>
                  <a:pt x="53" y="88"/>
                  <a:pt x="53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68"/>
                  <a:pt x="52" y="68"/>
                  <a:pt x="52" y="68"/>
                </a:cubicBezTo>
                <a:cubicBezTo>
                  <a:pt x="61" y="66"/>
                  <a:pt x="68" y="58"/>
                  <a:pt x="68" y="48"/>
                </a:cubicBezTo>
                <a:cubicBezTo>
                  <a:pt x="68" y="38"/>
                  <a:pt x="61" y="30"/>
                  <a:pt x="52" y="28"/>
                </a:cubicBezTo>
                <a:cubicBezTo>
                  <a:pt x="52" y="8"/>
                  <a:pt x="52" y="8"/>
                  <a:pt x="5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5" y="17"/>
                  <a:pt x="55" y="17"/>
                  <a:pt x="55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9" y="18"/>
                  <a:pt x="61" y="19"/>
                  <a:pt x="63" y="20"/>
                </a:cubicBezTo>
                <a:cubicBezTo>
                  <a:pt x="65" y="21"/>
                  <a:pt x="65" y="21"/>
                  <a:pt x="65" y="21"/>
                </a:cubicBezTo>
                <a:cubicBezTo>
                  <a:pt x="73" y="16"/>
                  <a:pt x="73" y="16"/>
                  <a:pt x="73" y="16"/>
                </a:cubicBezTo>
                <a:cubicBezTo>
                  <a:pt x="80" y="23"/>
                  <a:pt x="80" y="23"/>
                  <a:pt x="80" y="23"/>
                </a:cubicBezTo>
                <a:cubicBezTo>
                  <a:pt x="75" y="31"/>
                  <a:pt x="75" y="31"/>
                  <a:pt x="75" y="31"/>
                </a:cubicBezTo>
                <a:cubicBezTo>
                  <a:pt x="76" y="33"/>
                  <a:pt x="76" y="33"/>
                  <a:pt x="76" y="33"/>
                </a:cubicBezTo>
                <a:cubicBezTo>
                  <a:pt x="77" y="35"/>
                  <a:pt x="78" y="37"/>
                  <a:pt x="79" y="39"/>
                </a:cubicBezTo>
                <a:cubicBezTo>
                  <a:pt x="79" y="41"/>
                  <a:pt x="79" y="41"/>
                  <a:pt x="79" y="41"/>
                </a:cubicBezTo>
                <a:cubicBezTo>
                  <a:pt x="88" y="43"/>
                  <a:pt x="88" y="43"/>
                  <a:pt x="88" y="43"/>
                </a:cubicBezTo>
                <a:lnTo>
                  <a:pt x="88" y="5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7" name="稻壳儿春秋广告/盗版必究"/>
          <p:cNvGrpSpPr/>
          <p:nvPr/>
        </p:nvGrpSpPr>
        <p:grpSpPr>
          <a:xfrm>
            <a:off x="8831263" y="1033463"/>
            <a:ext cx="239713" cy="304800"/>
            <a:chOff x="8829676" y="1033463"/>
            <a:chExt cx="239713" cy="3048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8" name="稻壳儿春秋广告/盗版必究"/>
            <p:cNvSpPr/>
            <p:nvPr/>
          </p:nvSpPr>
          <p:spPr bwMode="auto">
            <a:xfrm>
              <a:off x="8896351" y="1073150"/>
              <a:ext cx="106363" cy="158750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稻壳儿春秋广告/盗版必究"/>
            <p:cNvSpPr>
              <a:spLocks noChangeArrowheads="1"/>
            </p:cNvSpPr>
            <p:nvPr/>
          </p:nvSpPr>
          <p:spPr bwMode="auto">
            <a:xfrm>
              <a:off x="8896351" y="1312863"/>
              <a:ext cx="106363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稻壳儿春秋广告/盗版必究"/>
            <p:cNvSpPr>
              <a:spLocks noEditPoints="1"/>
            </p:cNvSpPr>
            <p:nvPr/>
          </p:nvSpPr>
          <p:spPr bwMode="auto">
            <a:xfrm>
              <a:off x="8829676" y="1033463"/>
              <a:ext cx="239713" cy="265113"/>
            </a:xfrm>
            <a:custGeom>
              <a:avLst/>
              <a:gdLst>
                <a:gd name="T0" fmla="*/ 52 w 72"/>
                <a:gd name="T1" fmla="*/ 68 h 80"/>
                <a:gd name="T2" fmla="*/ 72 w 72"/>
                <a:gd name="T3" fmla="*/ 36 h 80"/>
                <a:gd name="T4" fmla="*/ 36 w 72"/>
                <a:gd name="T5" fmla="*/ 0 h 80"/>
                <a:gd name="T6" fmla="*/ 0 w 72"/>
                <a:gd name="T7" fmla="*/ 36 h 80"/>
                <a:gd name="T8" fmla="*/ 20 w 72"/>
                <a:gd name="T9" fmla="*/ 68 h 80"/>
                <a:gd name="T10" fmla="*/ 20 w 72"/>
                <a:gd name="T11" fmla="*/ 80 h 80"/>
                <a:gd name="T12" fmla="*/ 52 w 72"/>
                <a:gd name="T13" fmla="*/ 80 h 80"/>
                <a:gd name="T14" fmla="*/ 52 w 72"/>
                <a:gd name="T15" fmla="*/ 68 h 80"/>
                <a:gd name="T16" fmla="*/ 44 w 72"/>
                <a:gd name="T17" fmla="*/ 63 h 80"/>
                <a:gd name="T18" fmla="*/ 44 w 72"/>
                <a:gd name="T19" fmla="*/ 72 h 80"/>
                <a:gd name="T20" fmla="*/ 40 w 72"/>
                <a:gd name="T21" fmla="*/ 72 h 80"/>
                <a:gd name="T22" fmla="*/ 40 w 72"/>
                <a:gd name="T23" fmla="*/ 64 h 80"/>
                <a:gd name="T24" fmla="*/ 32 w 72"/>
                <a:gd name="T25" fmla="*/ 64 h 80"/>
                <a:gd name="T26" fmla="*/ 32 w 72"/>
                <a:gd name="T27" fmla="*/ 72 h 80"/>
                <a:gd name="T28" fmla="*/ 28 w 72"/>
                <a:gd name="T29" fmla="*/ 72 h 80"/>
                <a:gd name="T30" fmla="*/ 28 w 72"/>
                <a:gd name="T31" fmla="*/ 63 h 80"/>
                <a:gd name="T32" fmla="*/ 26 w 72"/>
                <a:gd name="T33" fmla="*/ 62 h 80"/>
                <a:gd name="T34" fmla="*/ 8 w 72"/>
                <a:gd name="T35" fmla="*/ 36 h 80"/>
                <a:gd name="T36" fmla="*/ 36 w 72"/>
                <a:gd name="T37" fmla="*/ 8 h 80"/>
                <a:gd name="T38" fmla="*/ 64 w 72"/>
                <a:gd name="T39" fmla="*/ 36 h 80"/>
                <a:gd name="T40" fmla="*/ 46 w 72"/>
                <a:gd name="T41" fmla="*/ 62 h 80"/>
                <a:gd name="T42" fmla="*/ 44 w 72"/>
                <a:gd name="T43" fmla="*/ 6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" h="80">
                  <a:moveTo>
                    <a:pt x="52" y="68"/>
                  </a:moveTo>
                  <a:cubicBezTo>
                    <a:pt x="64" y="62"/>
                    <a:pt x="72" y="50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0"/>
                    <a:pt x="8" y="62"/>
                    <a:pt x="20" y="68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52" y="80"/>
                    <a:pt x="52" y="80"/>
                    <a:pt x="52" y="80"/>
                  </a:cubicBezTo>
                  <a:lnTo>
                    <a:pt x="52" y="68"/>
                  </a:lnTo>
                  <a:close/>
                  <a:moveTo>
                    <a:pt x="44" y="63"/>
                  </a:moveTo>
                  <a:cubicBezTo>
                    <a:pt x="44" y="72"/>
                    <a:pt x="44" y="72"/>
                    <a:pt x="44" y="72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15" y="58"/>
                    <a:pt x="8" y="47"/>
                    <a:pt x="8" y="36"/>
                  </a:cubicBezTo>
                  <a:cubicBezTo>
                    <a:pt x="8" y="21"/>
                    <a:pt x="21" y="8"/>
                    <a:pt x="36" y="8"/>
                  </a:cubicBezTo>
                  <a:cubicBezTo>
                    <a:pt x="51" y="8"/>
                    <a:pt x="64" y="21"/>
                    <a:pt x="64" y="36"/>
                  </a:cubicBezTo>
                  <a:cubicBezTo>
                    <a:pt x="64" y="47"/>
                    <a:pt x="57" y="58"/>
                    <a:pt x="46" y="62"/>
                  </a:cubicBezTo>
                  <a:lnTo>
                    <a:pt x="44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1" name="稻壳儿春秋广告/盗版必究"/>
          <p:cNvGrpSpPr/>
          <p:nvPr/>
        </p:nvGrpSpPr>
        <p:grpSpPr>
          <a:xfrm>
            <a:off x="3087688" y="1033463"/>
            <a:ext cx="265113" cy="319088"/>
            <a:chOff x="3086101" y="1033463"/>
            <a:chExt cx="265113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2" name="稻壳儿春秋广告/盗版必究"/>
            <p:cNvSpPr>
              <a:spLocks noEditPoints="1"/>
            </p:cNvSpPr>
            <p:nvPr/>
          </p:nvSpPr>
          <p:spPr bwMode="auto">
            <a:xfrm>
              <a:off x="3086101" y="1033463"/>
              <a:ext cx="265113" cy="279400"/>
            </a:xfrm>
            <a:custGeom>
              <a:avLst/>
              <a:gdLst>
                <a:gd name="T0" fmla="*/ 60 w 80"/>
                <a:gd name="T1" fmla="*/ 75 h 84"/>
                <a:gd name="T2" fmla="*/ 80 w 80"/>
                <a:gd name="T3" fmla="*/ 40 h 84"/>
                <a:gd name="T4" fmla="*/ 40 w 80"/>
                <a:gd name="T5" fmla="*/ 0 h 84"/>
                <a:gd name="T6" fmla="*/ 0 w 80"/>
                <a:gd name="T7" fmla="*/ 40 h 84"/>
                <a:gd name="T8" fmla="*/ 20 w 80"/>
                <a:gd name="T9" fmla="*/ 75 h 84"/>
                <a:gd name="T10" fmla="*/ 20 w 80"/>
                <a:gd name="T11" fmla="*/ 84 h 84"/>
                <a:gd name="T12" fmla="*/ 60 w 80"/>
                <a:gd name="T13" fmla="*/ 84 h 84"/>
                <a:gd name="T14" fmla="*/ 60 w 80"/>
                <a:gd name="T15" fmla="*/ 75 h 84"/>
                <a:gd name="T16" fmla="*/ 52 w 80"/>
                <a:gd name="T17" fmla="*/ 70 h 84"/>
                <a:gd name="T18" fmla="*/ 52 w 80"/>
                <a:gd name="T19" fmla="*/ 76 h 84"/>
                <a:gd name="T20" fmla="*/ 44 w 80"/>
                <a:gd name="T21" fmla="*/ 76 h 84"/>
                <a:gd name="T22" fmla="*/ 44 w 80"/>
                <a:gd name="T23" fmla="*/ 48 h 84"/>
                <a:gd name="T24" fmla="*/ 48 w 80"/>
                <a:gd name="T25" fmla="*/ 48 h 84"/>
                <a:gd name="T26" fmla="*/ 48 w 80"/>
                <a:gd name="T27" fmla="*/ 40 h 84"/>
                <a:gd name="T28" fmla="*/ 32 w 80"/>
                <a:gd name="T29" fmla="*/ 40 h 84"/>
                <a:gd name="T30" fmla="*/ 32 w 80"/>
                <a:gd name="T31" fmla="*/ 48 h 84"/>
                <a:gd name="T32" fmla="*/ 36 w 80"/>
                <a:gd name="T33" fmla="*/ 48 h 84"/>
                <a:gd name="T34" fmla="*/ 36 w 80"/>
                <a:gd name="T35" fmla="*/ 76 h 84"/>
                <a:gd name="T36" fmla="*/ 28 w 80"/>
                <a:gd name="T37" fmla="*/ 76 h 84"/>
                <a:gd name="T38" fmla="*/ 28 w 80"/>
                <a:gd name="T39" fmla="*/ 70 h 84"/>
                <a:gd name="T40" fmla="*/ 26 w 80"/>
                <a:gd name="T41" fmla="*/ 69 h 84"/>
                <a:gd name="T42" fmla="*/ 8 w 80"/>
                <a:gd name="T43" fmla="*/ 40 h 84"/>
                <a:gd name="T44" fmla="*/ 40 w 80"/>
                <a:gd name="T45" fmla="*/ 8 h 84"/>
                <a:gd name="T46" fmla="*/ 72 w 80"/>
                <a:gd name="T47" fmla="*/ 40 h 84"/>
                <a:gd name="T48" fmla="*/ 54 w 80"/>
                <a:gd name="T49" fmla="*/ 69 h 84"/>
                <a:gd name="T50" fmla="*/ 52 w 80"/>
                <a:gd name="T51" fmla="*/ 7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84">
                  <a:moveTo>
                    <a:pt x="60" y="75"/>
                  </a:moveTo>
                  <a:cubicBezTo>
                    <a:pt x="72" y="67"/>
                    <a:pt x="80" y="54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4"/>
                    <a:pt x="8" y="67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60" y="84"/>
                    <a:pt x="60" y="84"/>
                    <a:pt x="60" y="84"/>
                  </a:cubicBezTo>
                  <a:lnTo>
                    <a:pt x="60" y="75"/>
                  </a:lnTo>
                  <a:close/>
                  <a:moveTo>
                    <a:pt x="52" y="70"/>
                  </a:moveTo>
                  <a:cubicBezTo>
                    <a:pt x="52" y="76"/>
                    <a:pt x="52" y="76"/>
                    <a:pt x="52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76"/>
                    <a:pt x="36" y="76"/>
                    <a:pt x="36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15" y="63"/>
                    <a:pt x="8" y="52"/>
                    <a:pt x="8" y="40"/>
                  </a:cubicBezTo>
                  <a:cubicBezTo>
                    <a:pt x="8" y="22"/>
                    <a:pt x="22" y="8"/>
                    <a:pt x="40" y="8"/>
                  </a:cubicBezTo>
                  <a:cubicBezTo>
                    <a:pt x="58" y="8"/>
                    <a:pt x="72" y="22"/>
                    <a:pt x="72" y="40"/>
                  </a:cubicBezTo>
                  <a:cubicBezTo>
                    <a:pt x="72" y="52"/>
                    <a:pt x="65" y="63"/>
                    <a:pt x="54" y="69"/>
                  </a:cubicBezTo>
                  <a:lnTo>
                    <a:pt x="5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稻壳儿春秋广告/盗版必究82"/>
            <p:cNvSpPr>
              <a:spLocks noChangeArrowheads="1"/>
            </p:cNvSpPr>
            <p:nvPr/>
          </p:nvSpPr>
          <p:spPr bwMode="auto">
            <a:xfrm>
              <a:off x="3152776" y="1325563"/>
              <a:ext cx="1317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稻壳儿春秋广告/盗版必究"/>
            <p:cNvSpPr/>
            <p:nvPr/>
          </p:nvSpPr>
          <p:spPr bwMode="auto">
            <a:xfrm>
              <a:off x="3138488" y="1085850"/>
              <a:ext cx="80963" cy="79375"/>
            </a:xfrm>
            <a:custGeom>
              <a:avLst/>
              <a:gdLst>
                <a:gd name="T0" fmla="*/ 0 w 24"/>
                <a:gd name="T1" fmla="*/ 24 h 24"/>
                <a:gd name="T2" fmla="*/ 8 w 24"/>
                <a:gd name="T3" fmla="*/ 24 h 24"/>
                <a:gd name="T4" fmla="*/ 24 w 24"/>
                <a:gd name="T5" fmla="*/ 8 h 24"/>
                <a:gd name="T6" fmla="*/ 24 w 24"/>
                <a:gd name="T7" fmla="*/ 0 h 24"/>
                <a:gd name="T8" fmla="*/ 0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0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5" name="稻壳儿春秋广告/盗版必究"/>
          <p:cNvSpPr>
            <a:spLocks noEditPoints="1"/>
          </p:cNvSpPr>
          <p:nvPr/>
        </p:nvSpPr>
        <p:spPr bwMode="auto">
          <a:xfrm>
            <a:off x="7529513" y="393700"/>
            <a:ext cx="319088" cy="319088"/>
          </a:xfrm>
          <a:custGeom>
            <a:avLst/>
            <a:gdLst>
              <a:gd name="T0" fmla="*/ 44 w 96"/>
              <a:gd name="T1" fmla="*/ 96 h 96"/>
              <a:gd name="T2" fmla="*/ 44 w 96"/>
              <a:gd name="T3" fmla="*/ 96 h 96"/>
              <a:gd name="T4" fmla="*/ 52 w 96"/>
              <a:gd name="T5" fmla="*/ 96 h 96"/>
              <a:gd name="T6" fmla="*/ 52 w 96"/>
              <a:gd name="T7" fmla="*/ 96 h 96"/>
              <a:gd name="T8" fmla="*/ 96 w 96"/>
              <a:gd name="T9" fmla="*/ 48 h 96"/>
              <a:gd name="T10" fmla="*/ 48 w 96"/>
              <a:gd name="T11" fmla="*/ 0 h 96"/>
              <a:gd name="T12" fmla="*/ 0 w 96"/>
              <a:gd name="T13" fmla="*/ 48 h 96"/>
              <a:gd name="T14" fmla="*/ 44 w 96"/>
              <a:gd name="T15" fmla="*/ 96 h 96"/>
              <a:gd name="T16" fmla="*/ 48 w 96"/>
              <a:gd name="T17" fmla="*/ 8 h 96"/>
              <a:gd name="T18" fmla="*/ 88 w 96"/>
              <a:gd name="T19" fmla="*/ 48 h 96"/>
              <a:gd name="T20" fmla="*/ 72 w 96"/>
              <a:gd name="T21" fmla="*/ 80 h 96"/>
              <a:gd name="T22" fmla="*/ 72 w 96"/>
              <a:gd name="T23" fmla="*/ 60 h 96"/>
              <a:gd name="T24" fmla="*/ 80 w 96"/>
              <a:gd name="T25" fmla="*/ 60 h 96"/>
              <a:gd name="T26" fmla="*/ 68 w 96"/>
              <a:gd name="T27" fmla="*/ 48 h 96"/>
              <a:gd name="T28" fmla="*/ 56 w 96"/>
              <a:gd name="T29" fmla="*/ 60 h 96"/>
              <a:gd name="T30" fmla="*/ 64 w 96"/>
              <a:gd name="T31" fmla="*/ 60 h 96"/>
              <a:gd name="T32" fmla="*/ 64 w 96"/>
              <a:gd name="T33" fmla="*/ 85 h 96"/>
              <a:gd name="T34" fmla="*/ 52 w 96"/>
              <a:gd name="T35" fmla="*/ 88 h 96"/>
              <a:gd name="T36" fmla="*/ 52 w 96"/>
              <a:gd name="T37" fmla="*/ 32 h 96"/>
              <a:gd name="T38" fmla="*/ 60 w 96"/>
              <a:gd name="T39" fmla="*/ 32 h 96"/>
              <a:gd name="T40" fmla="*/ 48 w 96"/>
              <a:gd name="T41" fmla="*/ 20 h 96"/>
              <a:gd name="T42" fmla="*/ 36 w 96"/>
              <a:gd name="T43" fmla="*/ 32 h 96"/>
              <a:gd name="T44" fmla="*/ 44 w 96"/>
              <a:gd name="T45" fmla="*/ 32 h 96"/>
              <a:gd name="T46" fmla="*/ 44 w 96"/>
              <a:gd name="T47" fmla="*/ 88 h 96"/>
              <a:gd name="T48" fmla="*/ 32 w 96"/>
              <a:gd name="T49" fmla="*/ 85 h 96"/>
              <a:gd name="T50" fmla="*/ 32 w 96"/>
              <a:gd name="T51" fmla="*/ 52 h 96"/>
              <a:gd name="T52" fmla="*/ 40 w 96"/>
              <a:gd name="T53" fmla="*/ 52 h 96"/>
              <a:gd name="T54" fmla="*/ 28 w 96"/>
              <a:gd name="T55" fmla="*/ 40 h 96"/>
              <a:gd name="T56" fmla="*/ 16 w 96"/>
              <a:gd name="T57" fmla="*/ 52 h 96"/>
              <a:gd name="T58" fmla="*/ 24 w 96"/>
              <a:gd name="T59" fmla="*/ 52 h 96"/>
              <a:gd name="T60" fmla="*/ 24 w 96"/>
              <a:gd name="T61" fmla="*/ 80 h 96"/>
              <a:gd name="T62" fmla="*/ 8 w 96"/>
              <a:gd name="T63" fmla="*/ 48 h 96"/>
              <a:gd name="T64" fmla="*/ 48 w 96"/>
              <a:gd name="T65" fmla="*/ 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44" y="96"/>
                </a:moveTo>
                <a:cubicBezTo>
                  <a:pt x="44" y="96"/>
                  <a:pt x="44" y="96"/>
                  <a:pt x="44" y="96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6"/>
                  <a:pt x="52" y="96"/>
                  <a:pt x="52" y="96"/>
                </a:cubicBezTo>
                <a:cubicBezTo>
                  <a:pt x="77" y="94"/>
                  <a:pt x="96" y="73"/>
                  <a:pt x="96" y="48"/>
                </a:cubicBezTo>
                <a:cubicBezTo>
                  <a:pt x="96" y="22"/>
                  <a:pt x="74" y="0"/>
                  <a:pt x="48" y="0"/>
                </a:cubicBezTo>
                <a:cubicBezTo>
                  <a:pt x="22" y="0"/>
                  <a:pt x="0" y="22"/>
                  <a:pt x="0" y="48"/>
                </a:cubicBezTo>
                <a:cubicBezTo>
                  <a:pt x="0" y="73"/>
                  <a:pt x="19" y="94"/>
                  <a:pt x="44" y="96"/>
                </a:cubicBezTo>
                <a:close/>
                <a:moveTo>
                  <a:pt x="48" y="8"/>
                </a:moveTo>
                <a:cubicBezTo>
                  <a:pt x="70" y="8"/>
                  <a:pt x="88" y="26"/>
                  <a:pt x="88" y="48"/>
                </a:cubicBezTo>
                <a:cubicBezTo>
                  <a:pt x="88" y="61"/>
                  <a:pt x="82" y="73"/>
                  <a:pt x="72" y="80"/>
                </a:cubicBezTo>
                <a:cubicBezTo>
                  <a:pt x="72" y="60"/>
                  <a:pt x="72" y="60"/>
                  <a:pt x="72" y="60"/>
                </a:cubicBezTo>
                <a:cubicBezTo>
                  <a:pt x="80" y="60"/>
                  <a:pt x="80" y="60"/>
                  <a:pt x="80" y="60"/>
                </a:cubicBezTo>
                <a:cubicBezTo>
                  <a:pt x="68" y="48"/>
                  <a:pt x="68" y="48"/>
                  <a:pt x="68" y="48"/>
                </a:cubicBezTo>
                <a:cubicBezTo>
                  <a:pt x="56" y="60"/>
                  <a:pt x="56" y="60"/>
                  <a:pt x="56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5"/>
                  <a:pt x="64" y="85"/>
                  <a:pt x="64" y="85"/>
                </a:cubicBezTo>
                <a:cubicBezTo>
                  <a:pt x="60" y="86"/>
                  <a:pt x="56" y="87"/>
                  <a:pt x="52" y="88"/>
                </a:cubicBezTo>
                <a:cubicBezTo>
                  <a:pt x="52" y="32"/>
                  <a:pt x="52" y="32"/>
                  <a:pt x="52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48" y="20"/>
                  <a:pt x="48" y="20"/>
                  <a:pt x="48" y="20"/>
                </a:cubicBezTo>
                <a:cubicBezTo>
                  <a:pt x="36" y="32"/>
                  <a:pt x="36" y="32"/>
                  <a:pt x="36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88"/>
                  <a:pt x="44" y="88"/>
                  <a:pt x="44" y="88"/>
                </a:cubicBezTo>
                <a:cubicBezTo>
                  <a:pt x="40" y="87"/>
                  <a:pt x="36" y="86"/>
                  <a:pt x="32" y="85"/>
                </a:cubicBezTo>
                <a:cubicBezTo>
                  <a:pt x="32" y="52"/>
                  <a:pt x="32" y="52"/>
                  <a:pt x="32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28" y="40"/>
                  <a:pt x="28" y="40"/>
                  <a:pt x="28" y="40"/>
                </a:cubicBezTo>
                <a:cubicBezTo>
                  <a:pt x="16" y="52"/>
                  <a:pt x="16" y="52"/>
                  <a:pt x="1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4" y="80"/>
                  <a:pt x="24" y="80"/>
                  <a:pt x="24" y="80"/>
                </a:cubicBezTo>
                <a:cubicBezTo>
                  <a:pt x="14" y="73"/>
                  <a:pt x="8" y="61"/>
                  <a:pt x="8" y="48"/>
                </a:cubicBezTo>
                <a:cubicBezTo>
                  <a:pt x="8" y="26"/>
                  <a:pt x="26" y="8"/>
                  <a:pt x="48" y="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稻壳儿春秋广告/盗版必究"/>
          <p:cNvSpPr>
            <a:spLocks noEditPoints="1"/>
          </p:cNvSpPr>
          <p:nvPr/>
        </p:nvSpPr>
        <p:spPr bwMode="auto">
          <a:xfrm>
            <a:off x="8167688" y="393700"/>
            <a:ext cx="319088" cy="322263"/>
          </a:xfrm>
          <a:custGeom>
            <a:avLst/>
            <a:gdLst>
              <a:gd name="T0" fmla="*/ 12 w 96"/>
              <a:gd name="T1" fmla="*/ 76 h 97"/>
              <a:gd name="T2" fmla="*/ 16 w 96"/>
              <a:gd name="T3" fmla="*/ 76 h 97"/>
              <a:gd name="T4" fmla="*/ 16 w 96"/>
              <a:gd name="T5" fmla="*/ 97 h 97"/>
              <a:gd name="T6" fmla="*/ 40 w 96"/>
              <a:gd name="T7" fmla="*/ 76 h 97"/>
              <a:gd name="T8" fmla="*/ 84 w 96"/>
              <a:gd name="T9" fmla="*/ 76 h 97"/>
              <a:gd name="T10" fmla="*/ 96 w 96"/>
              <a:gd name="T11" fmla="*/ 64 h 97"/>
              <a:gd name="T12" fmla="*/ 96 w 96"/>
              <a:gd name="T13" fmla="*/ 12 h 97"/>
              <a:gd name="T14" fmla="*/ 84 w 96"/>
              <a:gd name="T15" fmla="*/ 0 h 97"/>
              <a:gd name="T16" fmla="*/ 12 w 96"/>
              <a:gd name="T17" fmla="*/ 0 h 97"/>
              <a:gd name="T18" fmla="*/ 0 w 96"/>
              <a:gd name="T19" fmla="*/ 12 h 97"/>
              <a:gd name="T20" fmla="*/ 0 w 96"/>
              <a:gd name="T21" fmla="*/ 64 h 97"/>
              <a:gd name="T22" fmla="*/ 12 w 96"/>
              <a:gd name="T23" fmla="*/ 76 h 97"/>
              <a:gd name="T24" fmla="*/ 8 w 96"/>
              <a:gd name="T25" fmla="*/ 12 h 97"/>
              <a:gd name="T26" fmla="*/ 12 w 96"/>
              <a:gd name="T27" fmla="*/ 8 h 97"/>
              <a:gd name="T28" fmla="*/ 84 w 96"/>
              <a:gd name="T29" fmla="*/ 8 h 97"/>
              <a:gd name="T30" fmla="*/ 88 w 96"/>
              <a:gd name="T31" fmla="*/ 12 h 97"/>
              <a:gd name="T32" fmla="*/ 88 w 96"/>
              <a:gd name="T33" fmla="*/ 64 h 97"/>
              <a:gd name="T34" fmla="*/ 84 w 96"/>
              <a:gd name="T35" fmla="*/ 68 h 97"/>
              <a:gd name="T36" fmla="*/ 36 w 96"/>
              <a:gd name="T37" fmla="*/ 68 h 97"/>
              <a:gd name="T38" fmla="*/ 24 w 96"/>
              <a:gd name="T39" fmla="*/ 79 h 97"/>
              <a:gd name="T40" fmla="*/ 24 w 96"/>
              <a:gd name="T41" fmla="*/ 68 h 97"/>
              <a:gd name="T42" fmla="*/ 12 w 96"/>
              <a:gd name="T43" fmla="*/ 68 h 97"/>
              <a:gd name="T44" fmla="*/ 8 w 96"/>
              <a:gd name="T45" fmla="*/ 64 h 97"/>
              <a:gd name="T46" fmla="*/ 8 w 96"/>
              <a:gd name="T47" fmla="*/ 1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6" h="97">
                <a:moveTo>
                  <a:pt x="12" y="76"/>
                </a:moveTo>
                <a:cubicBezTo>
                  <a:pt x="16" y="76"/>
                  <a:pt x="16" y="76"/>
                  <a:pt x="16" y="76"/>
                </a:cubicBezTo>
                <a:cubicBezTo>
                  <a:pt x="16" y="97"/>
                  <a:pt x="16" y="97"/>
                  <a:pt x="16" y="97"/>
                </a:cubicBezTo>
                <a:cubicBezTo>
                  <a:pt x="40" y="76"/>
                  <a:pt x="40" y="76"/>
                  <a:pt x="40" y="76"/>
                </a:cubicBezTo>
                <a:cubicBezTo>
                  <a:pt x="84" y="76"/>
                  <a:pt x="84" y="76"/>
                  <a:pt x="84" y="76"/>
                </a:cubicBezTo>
                <a:cubicBezTo>
                  <a:pt x="91" y="76"/>
                  <a:pt x="96" y="71"/>
                  <a:pt x="96" y="64"/>
                </a:cubicBezTo>
                <a:cubicBezTo>
                  <a:pt x="96" y="12"/>
                  <a:pt x="96" y="12"/>
                  <a:pt x="96" y="12"/>
                </a:cubicBezTo>
                <a:cubicBezTo>
                  <a:pt x="96" y="5"/>
                  <a:pt x="91" y="0"/>
                  <a:pt x="8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71"/>
                  <a:pt x="5" y="76"/>
                  <a:pt x="12" y="76"/>
                </a:cubicBezTo>
                <a:close/>
                <a:moveTo>
                  <a:pt x="8" y="12"/>
                </a:moveTo>
                <a:cubicBezTo>
                  <a:pt x="8" y="10"/>
                  <a:pt x="10" y="8"/>
                  <a:pt x="12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86" y="8"/>
                  <a:pt x="88" y="10"/>
                  <a:pt x="88" y="12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66"/>
                  <a:pt x="86" y="68"/>
                  <a:pt x="84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24" y="79"/>
                  <a:pt x="24" y="79"/>
                  <a:pt x="24" y="79"/>
                </a:cubicBezTo>
                <a:cubicBezTo>
                  <a:pt x="24" y="68"/>
                  <a:pt x="24" y="68"/>
                  <a:pt x="24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0" y="68"/>
                  <a:pt x="8" y="66"/>
                  <a:pt x="8" y="64"/>
                </a:cubicBezTo>
                <a:lnTo>
                  <a:pt x="8" y="1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稻壳儿春秋广告/盗版必究"/>
          <p:cNvSpPr>
            <a:spLocks noChangeArrowheads="1"/>
          </p:cNvSpPr>
          <p:nvPr/>
        </p:nvSpPr>
        <p:spPr bwMode="auto">
          <a:xfrm>
            <a:off x="8234363" y="514350"/>
            <a:ext cx="25400" cy="793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稻壳儿春秋广告/盗版必究"/>
          <p:cNvSpPr>
            <a:spLocks noChangeArrowheads="1"/>
          </p:cNvSpPr>
          <p:nvPr/>
        </p:nvSpPr>
        <p:spPr bwMode="auto">
          <a:xfrm>
            <a:off x="8286750" y="554038"/>
            <a:ext cx="26988" cy="396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9" name="稻壳儿春秋广告/盗版必究"/>
          <p:cNvSpPr>
            <a:spLocks noChangeArrowheads="1"/>
          </p:cNvSpPr>
          <p:nvPr/>
        </p:nvSpPr>
        <p:spPr bwMode="auto">
          <a:xfrm>
            <a:off x="8340725" y="447675"/>
            <a:ext cx="25400" cy="1460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稻壳儿春秋广告/盗版必究"/>
          <p:cNvSpPr>
            <a:spLocks noChangeArrowheads="1"/>
          </p:cNvSpPr>
          <p:nvPr/>
        </p:nvSpPr>
        <p:spPr bwMode="auto">
          <a:xfrm>
            <a:off x="8393113" y="487363"/>
            <a:ext cx="26988" cy="1063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稻壳儿春秋广告/盗版必究"/>
          <p:cNvSpPr/>
          <p:nvPr/>
        </p:nvSpPr>
        <p:spPr bwMode="auto">
          <a:xfrm>
            <a:off x="8805863" y="406399"/>
            <a:ext cx="304800" cy="306388"/>
          </a:xfrm>
          <a:custGeom>
            <a:avLst/>
            <a:gdLst>
              <a:gd name="connsiteX0" fmla="*/ 39687 w 304800"/>
              <a:gd name="connsiteY0" fmla="*/ 254000 h 306388"/>
              <a:gd name="connsiteX1" fmla="*/ 66675 w 304800"/>
              <a:gd name="connsiteY1" fmla="*/ 254000 h 306388"/>
              <a:gd name="connsiteX2" fmla="*/ 66675 w 304800"/>
              <a:gd name="connsiteY2" fmla="*/ 306388 h 306388"/>
              <a:gd name="connsiteX3" fmla="*/ 39687 w 304800"/>
              <a:gd name="connsiteY3" fmla="*/ 306388 h 306388"/>
              <a:gd name="connsiteX4" fmla="*/ 0 w 304800"/>
              <a:gd name="connsiteY4" fmla="*/ 214313 h 306388"/>
              <a:gd name="connsiteX5" fmla="*/ 25400 w 304800"/>
              <a:gd name="connsiteY5" fmla="*/ 214313 h 306388"/>
              <a:gd name="connsiteX6" fmla="*/ 25400 w 304800"/>
              <a:gd name="connsiteY6" fmla="*/ 306388 h 306388"/>
              <a:gd name="connsiteX7" fmla="*/ 0 w 304800"/>
              <a:gd name="connsiteY7" fmla="*/ 306388 h 306388"/>
              <a:gd name="connsiteX8" fmla="*/ 119062 w 304800"/>
              <a:gd name="connsiteY8" fmla="*/ 200025 h 306388"/>
              <a:gd name="connsiteX9" fmla="*/ 146050 w 304800"/>
              <a:gd name="connsiteY9" fmla="*/ 200025 h 306388"/>
              <a:gd name="connsiteX10" fmla="*/ 146050 w 304800"/>
              <a:gd name="connsiteY10" fmla="*/ 306388 h 306388"/>
              <a:gd name="connsiteX11" fmla="*/ 119062 w 304800"/>
              <a:gd name="connsiteY11" fmla="*/ 306388 h 306388"/>
              <a:gd name="connsiteX12" fmla="*/ 79375 w 304800"/>
              <a:gd name="connsiteY12" fmla="*/ 147638 h 306388"/>
              <a:gd name="connsiteX13" fmla="*/ 106363 w 304800"/>
              <a:gd name="connsiteY13" fmla="*/ 147638 h 306388"/>
              <a:gd name="connsiteX14" fmla="*/ 106363 w 304800"/>
              <a:gd name="connsiteY14" fmla="*/ 306388 h 306388"/>
              <a:gd name="connsiteX15" fmla="*/ 79375 w 304800"/>
              <a:gd name="connsiteY15" fmla="*/ 306388 h 306388"/>
              <a:gd name="connsiteX16" fmla="*/ 146050 w 304800"/>
              <a:gd name="connsiteY16" fmla="*/ 53975 h 306388"/>
              <a:gd name="connsiteX17" fmla="*/ 173038 w 304800"/>
              <a:gd name="connsiteY17" fmla="*/ 53975 h 306388"/>
              <a:gd name="connsiteX18" fmla="*/ 173038 w 304800"/>
              <a:gd name="connsiteY18" fmla="*/ 141288 h 306388"/>
              <a:gd name="connsiteX19" fmla="*/ 222250 w 304800"/>
              <a:gd name="connsiteY19" fmla="*/ 190500 h 306388"/>
              <a:gd name="connsiteX20" fmla="*/ 201612 w 304800"/>
              <a:gd name="connsiteY20" fmla="*/ 211138 h 306388"/>
              <a:gd name="connsiteX21" fmla="*/ 146050 w 304800"/>
              <a:gd name="connsiteY21" fmla="*/ 153988 h 306388"/>
              <a:gd name="connsiteX22" fmla="*/ 158750 w 304800"/>
              <a:gd name="connsiteY22" fmla="*/ 0 h 306388"/>
              <a:gd name="connsiteX23" fmla="*/ 304800 w 304800"/>
              <a:gd name="connsiteY23" fmla="*/ 146844 h 306388"/>
              <a:gd name="connsiteX24" fmla="*/ 158750 w 304800"/>
              <a:gd name="connsiteY24" fmla="*/ 293688 h 306388"/>
              <a:gd name="connsiteX25" fmla="*/ 158750 w 304800"/>
              <a:gd name="connsiteY25" fmla="*/ 266989 h 306388"/>
              <a:gd name="connsiteX26" fmla="*/ 278245 w 304800"/>
              <a:gd name="connsiteY26" fmla="*/ 146844 h 306388"/>
              <a:gd name="connsiteX27" fmla="*/ 158750 w 304800"/>
              <a:gd name="connsiteY27" fmla="*/ 26699 h 306388"/>
              <a:gd name="connsiteX28" fmla="*/ 39255 w 304800"/>
              <a:gd name="connsiteY28" fmla="*/ 146844 h 306388"/>
              <a:gd name="connsiteX29" fmla="*/ 12700 w 304800"/>
              <a:gd name="connsiteY29" fmla="*/ 146844 h 306388"/>
              <a:gd name="connsiteX30" fmla="*/ 158750 w 304800"/>
              <a:gd name="connsiteY30" fmla="*/ 0 h 30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4800" h="306388">
                <a:moveTo>
                  <a:pt x="39687" y="254000"/>
                </a:moveTo>
                <a:lnTo>
                  <a:pt x="66675" y="254000"/>
                </a:lnTo>
                <a:lnTo>
                  <a:pt x="66675" y="306388"/>
                </a:lnTo>
                <a:lnTo>
                  <a:pt x="39687" y="306388"/>
                </a:lnTo>
                <a:close/>
                <a:moveTo>
                  <a:pt x="0" y="214313"/>
                </a:moveTo>
                <a:lnTo>
                  <a:pt x="25400" y="214313"/>
                </a:lnTo>
                <a:lnTo>
                  <a:pt x="25400" y="306388"/>
                </a:lnTo>
                <a:lnTo>
                  <a:pt x="0" y="306388"/>
                </a:lnTo>
                <a:close/>
                <a:moveTo>
                  <a:pt x="119062" y="200025"/>
                </a:moveTo>
                <a:lnTo>
                  <a:pt x="146050" y="200025"/>
                </a:lnTo>
                <a:lnTo>
                  <a:pt x="146050" y="306388"/>
                </a:lnTo>
                <a:lnTo>
                  <a:pt x="119062" y="306388"/>
                </a:lnTo>
                <a:close/>
                <a:moveTo>
                  <a:pt x="79375" y="147638"/>
                </a:moveTo>
                <a:lnTo>
                  <a:pt x="106363" y="147638"/>
                </a:lnTo>
                <a:lnTo>
                  <a:pt x="106363" y="306388"/>
                </a:lnTo>
                <a:lnTo>
                  <a:pt x="79375" y="306388"/>
                </a:lnTo>
                <a:close/>
                <a:moveTo>
                  <a:pt x="146050" y="53975"/>
                </a:moveTo>
                <a:lnTo>
                  <a:pt x="173038" y="53975"/>
                </a:lnTo>
                <a:lnTo>
                  <a:pt x="173038" y="141288"/>
                </a:lnTo>
                <a:lnTo>
                  <a:pt x="222250" y="190500"/>
                </a:lnTo>
                <a:lnTo>
                  <a:pt x="201612" y="211138"/>
                </a:lnTo>
                <a:lnTo>
                  <a:pt x="146050" y="153988"/>
                </a:lnTo>
                <a:close/>
                <a:moveTo>
                  <a:pt x="158750" y="0"/>
                </a:moveTo>
                <a:cubicBezTo>
                  <a:pt x="238414" y="0"/>
                  <a:pt x="304800" y="66747"/>
                  <a:pt x="304800" y="146844"/>
                </a:cubicBezTo>
                <a:cubicBezTo>
                  <a:pt x="304800" y="226941"/>
                  <a:pt x="238414" y="293688"/>
                  <a:pt x="158750" y="293688"/>
                </a:cubicBezTo>
                <a:cubicBezTo>
                  <a:pt x="158750" y="293688"/>
                  <a:pt x="158750" y="293688"/>
                  <a:pt x="158750" y="266989"/>
                </a:cubicBezTo>
                <a:cubicBezTo>
                  <a:pt x="225136" y="266989"/>
                  <a:pt x="278245" y="213591"/>
                  <a:pt x="278245" y="146844"/>
                </a:cubicBezTo>
                <a:cubicBezTo>
                  <a:pt x="278245" y="80097"/>
                  <a:pt x="225136" y="26699"/>
                  <a:pt x="158750" y="26699"/>
                </a:cubicBezTo>
                <a:cubicBezTo>
                  <a:pt x="92364" y="26699"/>
                  <a:pt x="39255" y="80097"/>
                  <a:pt x="39255" y="146844"/>
                </a:cubicBezTo>
                <a:cubicBezTo>
                  <a:pt x="39255" y="146844"/>
                  <a:pt x="39255" y="146844"/>
                  <a:pt x="12700" y="146844"/>
                </a:cubicBezTo>
                <a:cubicBezTo>
                  <a:pt x="12700" y="66747"/>
                  <a:pt x="79086" y="0"/>
                  <a:pt x="1587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2" name="稻壳儿春秋广告/盗版必究"/>
          <p:cNvGrpSpPr/>
          <p:nvPr/>
        </p:nvGrpSpPr>
        <p:grpSpPr>
          <a:xfrm>
            <a:off x="8809038" y="5511800"/>
            <a:ext cx="312738" cy="300038"/>
            <a:chOff x="8807451" y="5511800"/>
            <a:chExt cx="312738" cy="3000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3" name="稻壳儿春秋广告/盗版必究"/>
            <p:cNvSpPr/>
            <p:nvPr/>
          </p:nvSpPr>
          <p:spPr bwMode="auto">
            <a:xfrm>
              <a:off x="8807451" y="5511800"/>
              <a:ext cx="312738" cy="287338"/>
            </a:xfrm>
            <a:custGeom>
              <a:avLst/>
              <a:gdLst>
                <a:gd name="T0" fmla="*/ 56 w 197"/>
                <a:gd name="T1" fmla="*/ 42 h 181"/>
                <a:gd name="T2" fmla="*/ 56 w 197"/>
                <a:gd name="T3" fmla="*/ 30 h 181"/>
                <a:gd name="T4" fmla="*/ 40 w 197"/>
                <a:gd name="T5" fmla="*/ 30 h 181"/>
                <a:gd name="T6" fmla="*/ 40 w 197"/>
                <a:gd name="T7" fmla="*/ 59 h 181"/>
                <a:gd name="T8" fmla="*/ 0 w 197"/>
                <a:gd name="T9" fmla="*/ 99 h 181"/>
                <a:gd name="T10" fmla="*/ 12 w 197"/>
                <a:gd name="T11" fmla="*/ 112 h 181"/>
                <a:gd name="T12" fmla="*/ 23 w 197"/>
                <a:gd name="T13" fmla="*/ 101 h 181"/>
                <a:gd name="T14" fmla="*/ 23 w 197"/>
                <a:gd name="T15" fmla="*/ 181 h 181"/>
                <a:gd name="T16" fmla="*/ 73 w 197"/>
                <a:gd name="T17" fmla="*/ 181 h 181"/>
                <a:gd name="T18" fmla="*/ 73 w 197"/>
                <a:gd name="T19" fmla="*/ 164 h 181"/>
                <a:gd name="T20" fmla="*/ 40 w 197"/>
                <a:gd name="T21" fmla="*/ 164 h 181"/>
                <a:gd name="T22" fmla="*/ 40 w 197"/>
                <a:gd name="T23" fmla="*/ 84 h 181"/>
                <a:gd name="T24" fmla="*/ 98 w 197"/>
                <a:gd name="T25" fmla="*/ 26 h 181"/>
                <a:gd name="T26" fmla="*/ 157 w 197"/>
                <a:gd name="T27" fmla="*/ 84 h 181"/>
                <a:gd name="T28" fmla="*/ 157 w 197"/>
                <a:gd name="T29" fmla="*/ 164 h 181"/>
                <a:gd name="T30" fmla="*/ 123 w 197"/>
                <a:gd name="T31" fmla="*/ 164 h 181"/>
                <a:gd name="T32" fmla="*/ 123 w 197"/>
                <a:gd name="T33" fmla="*/ 181 h 181"/>
                <a:gd name="T34" fmla="*/ 174 w 197"/>
                <a:gd name="T35" fmla="*/ 181 h 181"/>
                <a:gd name="T36" fmla="*/ 174 w 197"/>
                <a:gd name="T37" fmla="*/ 101 h 181"/>
                <a:gd name="T38" fmla="*/ 184 w 197"/>
                <a:gd name="T39" fmla="*/ 112 h 181"/>
                <a:gd name="T40" fmla="*/ 197 w 197"/>
                <a:gd name="T41" fmla="*/ 99 h 181"/>
                <a:gd name="T42" fmla="*/ 98 w 197"/>
                <a:gd name="T43" fmla="*/ 0 h 181"/>
                <a:gd name="T44" fmla="*/ 56 w 197"/>
                <a:gd name="T45" fmla="*/ 4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181">
                  <a:moveTo>
                    <a:pt x="56" y="42"/>
                  </a:moveTo>
                  <a:lnTo>
                    <a:pt x="56" y="30"/>
                  </a:lnTo>
                  <a:lnTo>
                    <a:pt x="40" y="30"/>
                  </a:lnTo>
                  <a:lnTo>
                    <a:pt x="40" y="59"/>
                  </a:lnTo>
                  <a:lnTo>
                    <a:pt x="0" y="99"/>
                  </a:lnTo>
                  <a:lnTo>
                    <a:pt x="12" y="112"/>
                  </a:lnTo>
                  <a:lnTo>
                    <a:pt x="23" y="101"/>
                  </a:lnTo>
                  <a:lnTo>
                    <a:pt x="23" y="181"/>
                  </a:lnTo>
                  <a:lnTo>
                    <a:pt x="73" y="181"/>
                  </a:lnTo>
                  <a:lnTo>
                    <a:pt x="73" y="164"/>
                  </a:lnTo>
                  <a:lnTo>
                    <a:pt x="40" y="164"/>
                  </a:lnTo>
                  <a:lnTo>
                    <a:pt x="40" y="84"/>
                  </a:lnTo>
                  <a:lnTo>
                    <a:pt x="98" y="26"/>
                  </a:lnTo>
                  <a:lnTo>
                    <a:pt x="157" y="84"/>
                  </a:lnTo>
                  <a:lnTo>
                    <a:pt x="157" y="164"/>
                  </a:lnTo>
                  <a:lnTo>
                    <a:pt x="123" y="164"/>
                  </a:lnTo>
                  <a:lnTo>
                    <a:pt x="123" y="181"/>
                  </a:lnTo>
                  <a:lnTo>
                    <a:pt x="174" y="181"/>
                  </a:lnTo>
                  <a:lnTo>
                    <a:pt x="174" y="101"/>
                  </a:lnTo>
                  <a:lnTo>
                    <a:pt x="184" y="112"/>
                  </a:lnTo>
                  <a:lnTo>
                    <a:pt x="197" y="99"/>
                  </a:lnTo>
                  <a:lnTo>
                    <a:pt x="98" y="0"/>
                  </a:lnTo>
                  <a:lnTo>
                    <a:pt x="56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稻壳儿春秋广告/盗版必究"/>
            <p:cNvSpPr>
              <a:spLocks noEditPoints="1"/>
            </p:cNvSpPr>
            <p:nvPr/>
          </p:nvSpPr>
          <p:spPr bwMode="auto">
            <a:xfrm>
              <a:off x="8896351" y="5611813"/>
              <a:ext cx="133350" cy="200025"/>
            </a:xfrm>
            <a:custGeom>
              <a:avLst/>
              <a:gdLst>
                <a:gd name="T0" fmla="*/ 40 w 40"/>
                <a:gd name="T1" fmla="*/ 20 h 60"/>
                <a:gd name="T2" fmla="*/ 20 w 40"/>
                <a:gd name="T3" fmla="*/ 0 h 60"/>
                <a:gd name="T4" fmla="*/ 0 w 40"/>
                <a:gd name="T5" fmla="*/ 20 h 60"/>
                <a:gd name="T6" fmla="*/ 17 w 40"/>
                <a:gd name="T7" fmla="*/ 55 h 60"/>
                <a:gd name="T8" fmla="*/ 20 w 40"/>
                <a:gd name="T9" fmla="*/ 60 h 60"/>
                <a:gd name="T10" fmla="*/ 23 w 40"/>
                <a:gd name="T11" fmla="*/ 55 h 60"/>
                <a:gd name="T12" fmla="*/ 40 w 40"/>
                <a:gd name="T13" fmla="*/ 20 h 60"/>
                <a:gd name="T14" fmla="*/ 8 w 40"/>
                <a:gd name="T15" fmla="*/ 20 h 60"/>
                <a:gd name="T16" fmla="*/ 20 w 40"/>
                <a:gd name="T17" fmla="*/ 8 h 60"/>
                <a:gd name="T18" fmla="*/ 32 w 40"/>
                <a:gd name="T19" fmla="*/ 20 h 60"/>
                <a:gd name="T20" fmla="*/ 20 w 40"/>
                <a:gd name="T21" fmla="*/ 45 h 60"/>
                <a:gd name="T22" fmla="*/ 8 w 40"/>
                <a:gd name="T23" fmla="*/ 2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60">
                  <a:moveTo>
                    <a:pt x="40" y="20"/>
                  </a:move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14" y="51"/>
                    <a:pt x="17" y="55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6" y="51"/>
                    <a:pt x="40" y="30"/>
                    <a:pt x="40" y="20"/>
                  </a:cubicBezTo>
                  <a:close/>
                  <a:moveTo>
                    <a:pt x="8" y="20"/>
                  </a:moveTo>
                  <a:cubicBezTo>
                    <a:pt x="8" y="13"/>
                    <a:pt x="14" y="8"/>
                    <a:pt x="20" y="8"/>
                  </a:cubicBezTo>
                  <a:cubicBezTo>
                    <a:pt x="27" y="8"/>
                    <a:pt x="32" y="13"/>
                    <a:pt x="32" y="20"/>
                  </a:cubicBezTo>
                  <a:cubicBezTo>
                    <a:pt x="32" y="24"/>
                    <a:pt x="26" y="36"/>
                    <a:pt x="20" y="45"/>
                  </a:cubicBezTo>
                  <a:cubicBezTo>
                    <a:pt x="14" y="36"/>
                    <a:pt x="8" y="24"/>
                    <a:pt x="8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稻壳儿春秋广告/盗版必究"/>
            <p:cNvSpPr>
              <a:spLocks noChangeArrowheads="1"/>
            </p:cNvSpPr>
            <p:nvPr/>
          </p:nvSpPr>
          <p:spPr bwMode="auto">
            <a:xfrm>
              <a:off x="8943976" y="5659438"/>
              <a:ext cx="39688" cy="396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6" name="稻壳儿春秋广告/盗版必究"/>
          <p:cNvGrpSpPr/>
          <p:nvPr/>
        </p:nvGrpSpPr>
        <p:grpSpPr>
          <a:xfrm>
            <a:off x="4337050" y="2311400"/>
            <a:ext cx="319088" cy="319088"/>
            <a:chOff x="4335463" y="2311400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7" name="稻壳儿春秋广告/盗版必究"/>
            <p:cNvSpPr>
              <a:spLocks noEditPoints="1"/>
            </p:cNvSpPr>
            <p:nvPr/>
          </p:nvSpPr>
          <p:spPr bwMode="auto">
            <a:xfrm>
              <a:off x="4335463" y="2311400"/>
              <a:ext cx="319088" cy="319088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88 h 96"/>
                <a:gd name="T12" fmla="*/ 8 w 96"/>
                <a:gd name="T13" fmla="*/ 48 h 96"/>
                <a:gd name="T14" fmla="*/ 48 w 96"/>
                <a:gd name="T15" fmla="*/ 8 h 96"/>
                <a:gd name="T16" fmla="*/ 88 w 96"/>
                <a:gd name="T17" fmla="*/ 48 h 96"/>
                <a:gd name="T18" fmla="*/ 48 w 96"/>
                <a:gd name="T19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4" y="96"/>
                    <a:pt x="96" y="74"/>
                    <a:pt x="96" y="48"/>
                  </a:cubicBezTo>
                  <a:cubicBezTo>
                    <a:pt x="96" y="22"/>
                    <a:pt x="74" y="0"/>
                    <a:pt x="48" y="0"/>
                  </a:cubicBezTo>
                  <a:close/>
                  <a:moveTo>
                    <a:pt x="48" y="88"/>
                  </a:moveTo>
                  <a:cubicBezTo>
                    <a:pt x="26" y="88"/>
                    <a:pt x="8" y="70"/>
                    <a:pt x="8" y="48"/>
                  </a:cubicBezTo>
                  <a:cubicBezTo>
                    <a:pt x="8" y="26"/>
                    <a:pt x="26" y="8"/>
                    <a:pt x="48" y="8"/>
                  </a:cubicBezTo>
                  <a:cubicBezTo>
                    <a:pt x="70" y="8"/>
                    <a:pt x="88" y="26"/>
                    <a:pt x="88" y="48"/>
                  </a:cubicBezTo>
                  <a:cubicBezTo>
                    <a:pt x="88" y="70"/>
                    <a:pt x="70" y="88"/>
                    <a:pt x="48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稻壳儿春秋广告/盗版必究"/>
            <p:cNvSpPr>
              <a:spLocks noEditPoints="1"/>
            </p:cNvSpPr>
            <p:nvPr/>
          </p:nvSpPr>
          <p:spPr bwMode="auto">
            <a:xfrm>
              <a:off x="4441826" y="2444750"/>
              <a:ext cx="93663" cy="119063"/>
            </a:xfrm>
            <a:custGeom>
              <a:avLst/>
              <a:gdLst>
                <a:gd name="T0" fmla="*/ 50 w 59"/>
                <a:gd name="T1" fmla="*/ 16 h 75"/>
                <a:gd name="T2" fmla="*/ 50 w 59"/>
                <a:gd name="T3" fmla="*/ 0 h 75"/>
                <a:gd name="T4" fmla="*/ 9 w 59"/>
                <a:gd name="T5" fmla="*/ 0 h 75"/>
                <a:gd name="T6" fmla="*/ 0 w 59"/>
                <a:gd name="T7" fmla="*/ 0 h 75"/>
                <a:gd name="T8" fmla="*/ 0 w 59"/>
                <a:gd name="T9" fmla="*/ 16 h 75"/>
                <a:gd name="T10" fmla="*/ 9 w 59"/>
                <a:gd name="T11" fmla="*/ 16 h 75"/>
                <a:gd name="T12" fmla="*/ 9 w 59"/>
                <a:gd name="T13" fmla="*/ 75 h 75"/>
                <a:gd name="T14" fmla="*/ 17 w 59"/>
                <a:gd name="T15" fmla="*/ 75 h 75"/>
                <a:gd name="T16" fmla="*/ 50 w 59"/>
                <a:gd name="T17" fmla="*/ 75 h 75"/>
                <a:gd name="T18" fmla="*/ 59 w 59"/>
                <a:gd name="T19" fmla="*/ 75 h 75"/>
                <a:gd name="T20" fmla="*/ 59 w 59"/>
                <a:gd name="T21" fmla="*/ 58 h 75"/>
                <a:gd name="T22" fmla="*/ 50 w 59"/>
                <a:gd name="T23" fmla="*/ 58 h 75"/>
                <a:gd name="T24" fmla="*/ 50 w 59"/>
                <a:gd name="T25" fmla="*/ 16 h 75"/>
                <a:gd name="T26" fmla="*/ 25 w 59"/>
                <a:gd name="T27" fmla="*/ 58 h 75"/>
                <a:gd name="T28" fmla="*/ 25 w 59"/>
                <a:gd name="T29" fmla="*/ 16 h 75"/>
                <a:gd name="T30" fmla="*/ 34 w 59"/>
                <a:gd name="T31" fmla="*/ 16 h 75"/>
                <a:gd name="T32" fmla="*/ 34 w 59"/>
                <a:gd name="T33" fmla="*/ 58 h 75"/>
                <a:gd name="T34" fmla="*/ 25 w 59"/>
                <a:gd name="T35" fmla="*/ 5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75">
                  <a:moveTo>
                    <a:pt x="50" y="16"/>
                  </a:moveTo>
                  <a:lnTo>
                    <a:pt x="5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9" y="75"/>
                  </a:lnTo>
                  <a:lnTo>
                    <a:pt x="17" y="75"/>
                  </a:lnTo>
                  <a:lnTo>
                    <a:pt x="50" y="75"/>
                  </a:lnTo>
                  <a:lnTo>
                    <a:pt x="59" y="75"/>
                  </a:lnTo>
                  <a:lnTo>
                    <a:pt x="59" y="58"/>
                  </a:lnTo>
                  <a:lnTo>
                    <a:pt x="50" y="58"/>
                  </a:lnTo>
                  <a:lnTo>
                    <a:pt x="50" y="16"/>
                  </a:lnTo>
                  <a:close/>
                  <a:moveTo>
                    <a:pt x="25" y="58"/>
                  </a:moveTo>
                  <a:lnTo>
                    <a:pt x="25" y="16"/>
                  </a:lnTo>
                  <a:lnTo>
                    <a:pt x="34" y="16"/>
                  </a:lnTo>
                  <a:lnTo>
                    <a:pt x="34" y="58"/>
                  </a:lnTo>
                  <a:lnTo>
                    <a:pt x="25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稻壳儿春秋广告/盗版必究"/>
            <p:cNvSpPr>
              <a:spLocks noEditPoints="1"/>
            </p:cNvSpPr>
            <p:nvPr/>
          </p:nvSpPr>
          <p:spPr bwMode="auto">
            <a:xfrm>
              <a:off x="4456113" y="2363788"/>
              <a:ext cx="65088" cy="66675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8 h 20"/>
                <a:gd name="T12" fmla="*/ 12 w 20"/>
                <a:gd name="T13" fmla="*/ 10 h 20"/>
                <a:gd name="T14" fmla="*/ 10 w 20"/>
                <a:gd name="T15" fmla="*/ 12 h 20"/>
                <a:gd name="T16" fmla="*/ 8 w 20"/>
                <a:gd name="T17" fmla="*/ 10 h 20"/>
                <a:gd name="T18" fmla="*/ 10 w 20"/>
                <a:gd name="T19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8"/>
                  </a:moveTo>
                  <a:cubicBezTo>
                    <a:pt x="11" y="8"/>
                    <a:pt x="12" y="9"/>
                    <a:pt x="12" y="10"/>
                  </a:cubicBezTo>
                  <a:cubicBezTo>
                    <a:pt x="12" y="11"/>
                    <a:pt x="11" y="12"/>
                    <a:pt x="10" y="12"/>
                  </a:cubicBezTo>
                  <a:cubicBezTo>
                    <a:pt x="9" y="12"/>
                    <a:pt x="8" y="11"/>
                    <a:pt x="8" y="10"/>
                  </a:cubicBezTo>
                  <a:cubicBezTo>
                    <a:pt x="8" y="9"/>
                    <a:pt x="9" y="8"/>
                    <a:pt x="1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0" name="稻壳儿春秋广告/盗版必究"/>
          <p:cNvGrpSpPr/>
          <p:nvPr/>
        </p:nvGrpSpPr>
        <p:grpSpPr>
          <a:xfrm>
            <a:off x="4975225" y="1698625"/>
            <a:ext cx="319088" cy="252413"/>
            <a:chOff x="4973638" y="1698625"/>
            <a:chExt cx="319088" cy="2524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1" name="稻壳儿春秋广告/盗版必究"/>
            <p:cNvSpPr>
              <a:spLocks noEditPoints="1"/>
            </p:cNvSpPr>
            <p:nvPr/>
          </p:nvSpPr>
          <p:spPr bwMode="auto">
            <a:xfrm>
              <a:off x="4973638" y="1698625"/>
              <a:ext cx="319088" cy="252413"/>
            </a:xfrm>
            <a:custGeom>
              <a:avLst/>
              <a:gdLst>
                <a:gd name="T0" fmla="*/ 88 w 96"/>
                <a:gd name="T1" fmla="*/ 12 h 76"/>
                <a:gd name="T2" fmla="*/ 84 w 96"/>
                <a:gd name="T3" fmla="*/ 12 h 76"/>
                <a:gd name="T4" fmla="*/ 84 w 96"/>
                <a:gd name="T5" fmla="*/ 8 h 76"/>
                <a:gd name="T6" fmla="*/ 76 w 96"/>
                <a:gd name="T7" fmla="*/ 8 h 76"/>
                <a:gd name="T8" fmla="*/ 76 w 96"/>
                <a:gd name="T9" fmla="*/ 12 h 76"/>
                <a:gd name="T10" fmla="*/ 68 w 96"/>
                <a:gd name="T11" fmla="*/ 12 h 76"/>
                <a:gd name="T12" fmla="*/ 68 w 96"/>
                <a:gd name="T13" fmla="*/ 0 h 76"/>
                <a:gd name="T14" fmla="*/ 32 w 96"/>
                <a:gd name="T15" fmla="*/ 0 h 76"/>
                <a:gd name="T16" fmla="*/ 32 w 96"/>
                <a:gd name="T17" fmla="*/ 12 h 76"/>
                <a:gd name="T18" fmla="*/ 20 w 96"/>
                <a:gd name="T19" fmla="*/ 12 h 76"/>
                <a:gd name="T20" fmla="*/ 20 w 96"/>
                <a:gd name="T21" fmla="*/ 8 h 76"/>
                <a:gd name="T22" fmla="*/ 12 w 96"/>
                <a:gd name="T23" fmla="*/ 8 h 76"/>
                <a:gd name="T24" fmla="*/ 12 w 96"/>
                <a:gd name="T25" fmla="*/ 12 h 76"/>
                <a:gd name="T26" fmla="*/ 8 w 96"/>
                <a:gd name="T27" fmla="*/ 12 h 76"/>
                <a:gd name="T28" fmla="*/ 0 w 96"/>
                <a:gd name="T29" fmla="*/ 20 h 76"/>
                <a:gd name="T30" fmla="*/ 0 w 96"/>
                <a:gd name="T31" fmla="*/ 68 h 76"/>
                <a:gd name="T32" fmla="*/ 8 w 96"/>
                <a:gd name="T33" fmla="*/ 76 h 76"/>
                <a:gd name="T34" fmla="*/ 88 w 96"/>
                <a:gd name="T35" fmla="*/ 76 h 76"/>
                <a:gd name="T36" fmla="*/ 96 w 96"/>
                <a:gd name="T37" fmla="*/ 68 h 76"/>
                <a:gd name="T38" fmla="*/ 96 w 96"/>
                <a:gd name="T39" fmla="*/ 20 h 76"/>
                <a:gd name="T40" fmla="*/ 88 w 96"/>
                <a:gd name="T41" fmla="*/ 12 h 76"/>
                <a:gd name="T42" fmla="*/ 40 w 96"/>
                <a:gd name="T43" fmla="*/ 8 h 76"/>
                <a:gd name="T44" fmla="*/ 60 w 96"/>
                <a:gd name="T45" fmla="*/ 8 h 76"/>
                <a:gd name="T46" fmla="*/ 60 w 96"/>
                <a:gd name="T47" fmla="*/ 12 h 76"/>
                <a:gd name="T48" fmla="*/ 40 w 96"/>
                <a:gd name="T49" fmla="*/ 12 h 76"/>
                <a:gd name="T50" fmla="*/ 40 w 96"/>
                <a:gd name="T51" fmla="*/ 8 h 76"/>
                <a:gd name="T52" fmla="*/ 8 w 96"/>
                <a:gd name="T53" fmla="*/ 68 h 76"/>
                <a:gd name="T54" fmla="*/ 8 w 96"/>
                <a:gd name="T55" fmla="*/ 20 h 76"/>
                <a:gd name="T56" fmla="*/ 88 w 96"/>
                <a:gd name="T57" fmla="*/ 20 h 76"/>
                <a:gd name="T58" fmla="*/ 88 w 96"/>
                <a:gd name="T59" fmla="*/ 68 h 76"/>
                <a:gd name="T60" fmla="*/ 8 w 96"/>
                <a:gd name="T61" fmla="*/ 6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76">
                  <a:moveTo>
                    <a:pt x="88" y="12"/>
                  </a:moveTo>
                  <a:cubicBezTo>
                    <a:pt x="84" y="12"/>
                    <a:pt x="84" y="12"/>
                    <a:pt x="84" y="12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4" y="76"/>
                    <a:pt x="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92" y="76"/>
                    <a:pt x="96" y="72"/>
                    <a:pt x="96" y="68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16"/>
                    <a:pt x="92" y="12"/>
                    <a:pt x="88" y="12"/>
                  </a:cubicBezTo>
                  <a:close/>
                  <a:moveTo>
                    <a:pt x="40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40" y="12"/>
                    <a:pt x="40" y="12"/>
                    <a:pt x="40" y="12"/>
                  </a:cubicBezTo>
                  <a:lnTo>
                    <a:pt x="40" y="8"/>
                  </a:lnTo>
                  <a:close/>
                  <a:moveTo>
                    <a:pt x="8" y="68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68"/>
                    <a:pt x="88" y="68"/>
                    <a:pt x="88" y="68"/>
                  </a:cubicBezTo>
                  <a:lnTo>
                    <a:pt x="8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稻壳儿春秋广告/盗版必究"/>
            <p:cNvSpPr/>
            <p:nvPr/>
          </p:nvSpPr>
          <p:spPr bwMode="auto">
            <a:xfrm>
              <a:off x="5030788" y="1804988"/>
              <a:ext cx="206375" cy="79375"/>
            </a:xfrm>
            <a:custGeom>
              <a:avLst/>
              <a:gdLst>
                <a:gd name="T0" fmla="*/ 51 w 62"/>
                <a:gd name="T1" fmla="*/ 8 h 24"/>
                <a:gd name="T2" fmla="*/ 62 w 62"/>
                <a:gd name="T3" fmla="*/ 8 h 24"/>
                <a:gd name="T4" fmla="*/ 51 w 62"/>
                <a:gd name="T5" fmla="*/ 0 h 24"/>
                <a:gd name="T6" fmla="*/ 40 w 62"/>
                <a:gd name="T7" fmla="*/ 8 h 24"/>
                <a:gd name="T8" fmla="*/ 22 w 62"/>
                <a:gd name="T9" fmla="*/ 8 h 24"/>
                <a:gd name="T10" fmla="*/ 11 w 62"/>
                <a:gd name="T11" fmla="*/ 0 h 24"/>
                <a:gd name="T12" fmla="*/ 0 w 62"/>
                <a:gd name="T13" fmla="*/ 8 h 24"/>
                <a:gd name="T14" fmla="*/ 11 w 62"/>
                <a:gd name="T15" fmla="*/ 8 h 24"/>
                <a:gd name="T16" fmla="*/ 11 w 62"/>
                <a:gd name="T17" fmla="*/ 16 h 24"/>
                <a:gd name="T18" fmla="*/ 0 w 62"/>
                <a:gd name="T19" fmla="*/ 16 h 24"/>
                <a:gd name="T20" fmla="*/ 11 w 62"/>
                <a:gd name="T21" fmla="*/ 24 h 24"/>
                <a:gd name="T22" fmla="*/ 22 w 62"/>
                <a:gd name="T23" fmla="*/ 16 h 24"/>
                <a:gd name="T24" fmla="*/ 40 w 62"/>
                <a:gd name="T25" fmla="*/ 16 h 24"/>
                <a:gd name="T26" fmla="*/ 51 w 62"/>
                <a:gd name="T27" fmla="*/ 24 h 24"/>
                <a:gd name="T28" fmla="*/ 62 w 62"/>
                <a:gd name="T29" fmla="*/ 16 h 24"/>
                <a:gd name="T30" fmla="*/ 51 w 62"/>
                <a:gd name="T31" fmla="*/ 16 h 24"/>
                <a:gd name="T32" fmla="*/ 51 w 62"/>
                <a:gd name="T33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24">
                  <a:moveTo>
                    <a:pt x="51" y="8"/>
                  </a:moveTo>
                  <a:cubicBezTo>
                    <a:pt x="62" y="8"/>
                    <a:pt x="62" y="8"/>
                    <a:pt x="62" y="8"/>
                  </a:cubicBezTo>
                  <a:cubicBezTo>
                    <a:pt x="61" y="3"/>
                    <a:pt x="56" y="0"/>
                    <a:pt x="51" y="0"/>
                  </a:cubicBezTo>
                  <a:cubicBezTo>
                    <a:pt x="46" y="0"/>
                    <a:pt x="41" y="3"/>
                    <a:pt x="40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1" y="3"/>
                    <a:pt x="16" y="0"/>
                    <a:pt x="11" y="0"/>
                  </a:cubicBezTo>
                  <a:cubicBezTo>
                    <a:pt x="6" y="0"/>
                    <a:pt x="1" y="3"/>
                    <a:pt x="0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1"/>
                    <a:pt x="6" y="24"/>
                    <a:pt x="11" y="24"/>
                  </a:cubicBezTo>
                  <a:cubicBezTo>
                    <a:pt x="16" y="24"/>
                    <a:pt x="21" y="21"/>
                    <a:pt x="22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1" y="21"/>
                    <a:pt x="46" y="24"/>
                    <a:pt x="51" y="24"/>
                  </a:cubicBezTo>
                  <a:cubicBezTo>
                    <a:pt x="56" y="24"/>
                    <a:pt x="61" y="21"/>
                    <a:pt x="6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8"/>
                    <a:pt x="51" y="8"/>
                    <a:pt x="5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3" name="稻壳儿春秋广告/盗版必究"/>
          <p:cNvGrpSpPr/>
          <p:nvPr/>
        </p:nvGrpSpPr>
        <p:grpSpPr>
          <a:xfrm>
            <a:off x="5627688" y="1698625"/>
            <a:ext cx="292100" cy="279400"/>
            <a:chOff x="5626101" y="1698625"/>
            <a:chExt cx="292100" cy="279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4" name="稻壳儿春秋广告/盗版必究"/>
            <p:cNvSpPr>
              <a:spLocks noEditPoints="1"/>
            </p:cNvSpPr>
            <p:nvPr/>
          </p:nvSpPr>
          <p:spPr bwMode="auto">
            <a:xfrm>
              <a:off x="5626101" y="1698625"/>
              <a:ext cx="292100" cy="279400"/>
            </a:xfrm>
            <a:custGeom>
              <a:avLst/>
              <a:gdLst>
                <a:gd name="T0" fmla="*/ 0 w 88"/>
                <a:gd name="T1" fmla="*/ 70 h 84"/>
                <a:gd name="T2" fmla="*/ 2 w 88"/>
                <a:gd name="T3" fmla="*/ 76 h 84"/>
                <a:gd name="T4" fmla="*/ 8 w 88"/>
                <a:gd name="T5" fmla="*/ 82 h 84"/>
                <a:gd name="T6" fmla="*/ 14 w 88"/>
                <a:gd name="T7" fmla="*/ 84 h 84"/>
                <a:gd name="T8" fmla="*/ 20 w 88"/>
                <a:gd name="T9" fmla="*/ 82 h 84"/>
                <a:gd name="T10" fmla="*/ 40 w 88"/>
                <a:gd name="T11" fmla="*/ 62 h 84"/>
                <a:gd name="T12" fmla="*/ 43 w 88"/>
                <a:gd name="T13" fmla="*/ 65 h 84"/>
                <a:gd name="T14" fmla="*/ 49 w 88"/>
                <a:gd name="T15" fmla="*/ 60 h 84"/>
                <a:gd name="T16" fmla="*/ 39 w 88"/>
                <a:gd name="T17" fmla="*/ 50 h 84"/>
                <a:gd name="T18" fmla="*/ 44 w 88"/>
                <a:gd name="T19" fmla="*/ 45 h 84"/>
                <a:gd name="T20" fmla="*/ 62 w 88"/>
                <a:gd name="T21" fmla="*/ 63 h 84"/>
                <a:gd name="T22" fmla="*/ 60 w 88"/>
                <a:gd name="T23" fmla="*/ 70 h 84"/>
                <a:gd name="T24" fmla="*/ 74 w 88"/>
                <a:gd name="T25" fmla="*/ 84 h 84"/>
                <a:gd name="T26" fmla="*/ 79 w 88"/>
                <a:gd name="T27" fmla="*/ 83 h 84"/>
                <a:gd name="T28" fmla="*/ 68 w 88"/>
                <a:gd name="T29" fmla="*/ 72 h 84"/>
                <a:gd name="T30" fmla="*/ 76 w 88"/>
                <a:gd name="T31" fmla="*/ 64 h 84"/>
                <a:gd name="T32" fmla="*/ 87 w 88"/>
                <a:gd name="T33" fmla="*/ 75 h 84"/>
                <a:gd name="T34" fmla="*/ 88 w 88"/>
                <a:gd name="T35" fmla="*/ 70 h 84"/>
                <a:gd name="T36" fmla="*/ 74 w 88"/>
                <a:gd name="T37" fmla="*/ 56 h 84"/>
                <a:gd name="T38" fmla="*/ 68 w 88"/>
                <a:gd name="T39" fmla="*/ 58 h 84"/>
                <a:gd name="T40" fmla="*/ 50 w 88"/>
                <a:gd name="T41" fmla="*/ 40 h 84"/>
                <a:gd name="T42" fmla="*/ 73 w 88"/>
                <a:gd name="T43" fmla="*/ 17 h 84"/>
                <a:gd name="T44" fmla="*/ 78 w 88"/>
                <a:gd name="T45" fmla="*/ 17 h 84"/>
                <a:gd name="T46" fmla="*/ 84 w 88"/>
                <a:gd name="T47" fmla="*/ 6 h 84"/>
                <a:gd name="T48" fmla="*/ 78 w 88"/>
                <a:gd name="T49" fmla="*/ 0 h 84"/>
                <a:gd name="T50" fmla="*/ 67 w 88"/>
                <a:gd name="T51" fmla="*/ 6 h 84"/>
                <a:gd name="T52" fmla="*/ 67 w 88"/>
                <a:gd name="T53" fmla="*/ 11 h 84"/>
                <a:gd name="T54" fmla="*/ 67 w 88"/>
                <a:gd name="T55" fmla="*/ 11 h 84"/>
                <a:gd name="T56" fmla="*/ 34 w 88"/>
                <a:gd name="T57" fmla="*/ 45 h 84"/>
                <a:gd name="T58" fmla="*/ 25 w 88"/>
                <a:gd name="T59" fmla="*/ 36 h 84"/>
                <a:gd name="T60" fmla="*/ 19 w 88"/>
                <a:gd name="T61" fmla="*/ 41 h 84"/>
                <a:gd name="T62" fmla="*/ 22 w 88"/>
                <a:gd name="T63" fmla="*/ 44 h 84"/>
                <a:gd name="T64" fmla="*/ 2 w 88"/>
                <a:gd name="T65" fmla="*/ 64 h 84"/>
                <a:gd name="T66" fmla="*/ 0 w 88"/>
                <a:gd name="T67" fmla="*/ 70 h 84"/>
                <a:gd name="T68" fmla="*/ 28 w 88"/>
                <a:gd name="T69" fmla="*/ 50 h 84"/>
                <a:gd name="T70" fmla="*/ 34 w 88"/>
                <a:gd name="T71" fmla="*/ 56 h 84"/>
                <a:gd name="T72" fmla="*/ 14 w 88"/>
                <a:gd name="T73" fmla="*/ 76 h 84"/>
                <a:gd name="T74" fmla="*/ 8 w 88"/>
                <a:gd name="T75" fmla="*/ 70 h 84"/>
                <a:gd name="T76" fmla="*/ 28 w 88"/>
                <a:gd name="T77" fmla="*/ 5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84">
                  <a:moveTo>
                    <a:pt x="0" y="70"/>
                  </a:moveTo>
                  <a:cubicBezTo>
                    <a:pt x="0" y="72"/>
                    <a:pt x="1" y="74"/>
                    <a:pt x="2" y="76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10" y="83"/>
                    <a:pt x="12" y="84"/>
                    <a:pt x="14" y="84"/>
                  </a:cubicBezTo>
                  <a:cubicBezTo>
                    <a:pt x="16" y="84"/>
                    <a:pt x="18" y="83"/>
                    <a:pt x="20" y="8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1" y="65"/>
                    <a:pt x="60" y="67"/>
                    <a:pt x="60" y="70"/>
                  </a:cubicBezTo>
                  <a:cubicBezTo>
                    <a:pt x="60" y="78"/>
                    <a:pt x="66" y="84"/>
                    <a:pt x="74" y="84"/>
                  </a:cubicBezTo>
                  <a:cubicBezTo>
                    <a:pt x="76" y="84"/>
                    <a:pt x="77" y="84"/>
                    <a:pt x="79" y="83"/>
                  </a:cubicBezTo>
                  <a:cubicBezTo>
                    <a:pt x="68" y="72"/>
                    <a:pt x="68" y="72"/>
                    <a:pt x="68" y="72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88" y="73"/>
                    <a:pt x="88" y="72"/>
                    <a:pt x="88" y="70"/>
                  </a:cubicBezTo>
                  <a:cubicBezTo>
                    <a:pt x="88" y="62"/>
                    <a:pt x="82" y="56"/>
                    <a:pt x="74" y="56"/>
                  </a:cubicBezTo>
                  <a:cubicBezTo>
                    <a:pt x="72" y="56"/>
                    <a:pt x="70" y="57"/>
                    <a:pt x="68" y="58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1" y="66"/>
                    <a:pt x="0" y="68"/>
                    <a:pt x="0" y="70"/>
                  </a:cubicBezTo>
                  <a:close/>
                  <a:moveTo>
                    <a:pt x="28" y="50"/>
                  </a:moveTo>
                  <a:cubicBezTo>
                    <a:pt x="34" y="56"/>
                    <a:pt x="34" y="56"/>
                    <a:pt x="34" y="56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8" y="70"/>
                    <a:pt x="8" y="70"/>
                    <a:pt x="8" y="70"/>
                  </a:cubicBezTo>
                  <a:lnTo>
                    <a:pt x="28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稻壳儿春秋广告/盗版必究"/>
            <p:cNvSpPr/>
            <p:nvPr/>
          </p:nvSpPr>
          <p:spPr bwMode="auto">
            <a:xfrm>
              <a:off x="5638801" y="1698625"/>
              <a:ext cx="123825" cy="119063"/>
            </a:xfrm>
            <a:custGeom>
              <a:avLst/>
              <a:gdLst>
                <a:gd name="T0" fmla="*/ 1 w 37"/>
                <a:gd name="T1" fmla="*/ 9 h 36"/>
                <a:gd name="T2" fmla="*/ 0 w 37"/>
                <a:gd name="T3" fmla="*/ 14 h 36"/>
                <a:gd name="T4" fmla="*/ 14 w 37"/>
                <a:gd name="T5" fmla="*/ 28 h 36"/>
                <a:gd name="T6" fmla="*/ 21 w 37"/>
                <a:gd name="T7" fmla="*/ 26 h 36"/>
                <a:gd name="T8" fmla="*/ 31 w 37"/>
                <a:gd name="T9" fmla="*/ 36 h 36"/>
                <a:gd name="T10" fmla="*/ 37 w 37"/>
                <a:gd name="T11" fmla="*/ 31 h 36"/>
                <a:gd name="T12" fmla="*/ 26 w 37"/>
                <a:gd name="T13" fmla="*/ 20 h 36"/>
                <a:gd name="T14" fmla="*/ 28 w 37"/>
                <a:gd name="T15" fmla="*/ 14 h 36"/>
                <a:gd name="T16" fmla="*/ 14 w 37"/>
                <a:gd name="T17" fmla="*/ 0 h 36"/>
                <a:gd name="T18" fmla="*/ 9 w 37"/>
                <a:gd name="T19" fmla="*/ 1 h 36"/>
                <a:gd name="T20" fmla="*/ 20 w 37"/>
                <a:gd name="T21" fmla="*/ 12 h 36"/>
                <a:gd name="T22" fmla="*/ 12 w 37"/>
                <a:gd name="T23" fmla="*/ 20 h 36"/>
                <a:gd name="T24" fmla="*/ 1 w 37"/>
                <a:gd name="T25" fmla="*/ 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36">
                  <a:moveTo>
                    <a:pt x="1" y="9"/>
                  </a:moveTo>
                  <a:cubicBezTo>
                    <a:pt x="0" y="11"/>
                    <a:pt x="0" y="12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ubicBezTo>
                    <a:pt x="17" y="28"/>
                    <a:pt x="19" y="27"/>
                    <a:pt x="21" y="2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7" y="18"/>
                    <a:pt x="28" y="16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12" y="0"/>
                    <a:pt x="11" y="0"/>
                    <a:pt x="9" y="1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6" name="稻壳儿春秋广告/盗版必究"/>
          <p:cNvGrpSpPr/>
          <p:nvPr/>
        </p:nvGrpSpPr>
        <p:grpSpPr>
          <a:xfrm>
            <a:off x="8805863" y="6157913"/>
            <a:ext cx="315912" cy="290513"/>
            <a:chOff x="8804276" y="6157913"/>
            <a:chExt cx="315912" cy="2905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7" name="稻壳儿春秋广告/盗版必究"/>
            <p:cNvSpPr>
              <a:spLocks noEditPoints="1"/>
            </p:cNvSpPr>
            <p:nvPr/>
          </p:nvSpPr>
          <p:spPr bwMode="auto">
            <a:xfrm>
              <a:off x="8804276" y="6157913"/>
              <a:ext cx="292100" cy="254000"/>
            </a:xfrm>
            <a:custGeom>
              <a:avLst/>
              <a:gdLst>
                <a:gd name="T0" fmla="*/ 8 w 88"/>
                <a:gd name="T1" fmla="*/ 20 h 76"/>
                <a:gd name="T2" fmla="*/ 80 w 88"/>
                <a:gd name="T3" fmla="*/ 20 h 76"/>
                <a:gd name="T4" fmla="*/ 80 w 88"/>
                <a:gd name="T5" fmla="*/ 40 h 76"/>
                <a:gd name="T6" fmla="*/ 88 w 88"/>
                <a:gd name="T7" fmla="*/ 40 h 76"/>
                <a:gd name="T8" fmla="*/ 88 w 88"/>
                <a:gd name="T9" fmla="*/ 20 h 76"/>
                <a:gd name="T10" fmla="*/ 80 w 88"/>
                <a:gd name="T11" fmla="*/ 12 h 76"/>
                <a:gd name="T12" fmla="*/ 76 w 88"/>
                <a:gd name="T13" fmla="*/ 12 h 76"/>
                <a:gd name="T14" fmla="*/ 76 w 88"/>
                <a:gd name="T15" fmla="*/ 8 h 76"/>
                <a:gd name="T16" fmla="*/ 68 w 88"/>
                <a:gd name="T17" fmla="*/ 8 h 76"/>
                <a:gd name="T18" fmla="*/ 68 w 88"/>
                <a:gd name="T19" fmla="*/ 12 h 76"/>
                <a:gd name="T20" fmla="*/ 60 w 88"/>
                <a:gd name="T21" fmla="*/ 12 h 76"/>
                <a:gd name="T22" fmla="*/ 60 w 88"/>
                <a:gd name="T23" fmla="*/ 0 h 76"/>
                <a:gd name="T24" fmla="*/ 28 w 88"/>
                <a:gd name="T25" fmla="*/ 0 h 76"/>
                <a:gd name="T26" fmla="*/ 28 w 88"/>
                <a:gd name="T27" fmla="*/ 12 h 76"/>
                <a:gd name="T28" fmla="*/ 20 w 88"/>
                <a:gd name="T29" fmla="*/ 12 h 76"/>
                <a:gd name="T30" fmla="*/ 20 w 88"/>
                <a:gd name="T31" fmla="*/ 8 h 76"/>
                <a:gd name="T32" fmla="*/ 12 w 88"/>
                <a:gd name="T33" fmla="*/ 8 h 76"/>
                <a:gd name="T34" fmla="*/ 12 w 88"/>
                <a:gd name="T35" fmla="*/ 12 h 76"/>
                <a:gd name="T36" fmla="*/ 8 w 88"/>
                <a:gd name="T37" fmla="*/ 12 h 76"/>
                <a:gd name="T38" fmla="*/ 0 w 88"/>
                <a:gd name="T39" fmla="*/ 20 h 76"/>
                <a:gd name="T40" fmla="*/ 0 w 88"/>
                <a:gd name="T41" fmla="*/ 68 h 76"/>
                <a:gd name="T42" fmla="*/ 8 w 88"/>
                <a:gd name="T43" fmla="*/ 76 h 76"/>
                <a:gd name="T44" fmla="*/ 48 w 88"/>
                <a:gd name="T45" fmla="*/ 76 h 76"/>
                <a:gd name="T46" fmla="*/ 48 w 88"/>
                <a:gd name="T47" fmla="*/ 68 h 76"/>
                <a:gd name="T48" fmla="*/ 8 w 88"/>
                <a:gd name="T49" fmla="*/ 68 h 76"/>
                <a:gd name="T50" fmla="*/ 8 w 88"/>
                <a:gd name="T51" fmla="*/ 20 h 76"/>
                <a:gd name="T52" fmla="*/ 36 w 88"/>
                <a:gd name="T53" fmla="*/ 8 h 76"/>
                <a:gd name="T54" fmla="*/ 52 w 88"/>
                <a:gd name="T55" fmla="*/ 8 h 76"/>
                <a:gd name="T56" fmla="*/ 52 w 88"/>
                <a:gd name="T57" fmla="*/ 12 h 76"/>
                <a:gd name="T58" fmla="*/ 36 w 88"/>
                <a:gd name="T59" fmla="*/ 12 h 76"/>
                <a:gd name="T60" fmla="*/ 36 w 88"/>
                <a:gd name="T61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76">
                  <a:moveTo>
                    <a:pt x="8" y="20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6"/>
                    <a:pt x="84" y="12"/>
                    <a:pt x="80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4" y="76"/>
                    <a:pt x="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20"/>
                  </a:lnTo>
                  <a:close/>
                  <a:moveTo>
                    <a:pt x="36" y="8"/>
                  </a:moveTo>
                  <a:cubicBezTo>
                    <a:pt x="52" y="8"/>
                    <a:pt x="52" y="8"/>
                    <a:pt x="52" y="8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36" y="12"/>
                    <a:pt x="36" y="12"/>
                    <a:pt x="36" y="12"/>
                  </a:cubicBez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稻壳儿春秋广告/盗版必究"/>
            <p:cNvSpPr>
              <a:spLocks noEditPoints="1"/>
            </p:cNvSpPr>
            <p:nvPr/>
          </p:nvSpPr>
          <p:spPr bwMode="auto">
            <a:xfrm>
              <a:off x="8977313" y="6291263"/>
              <a:ext cx="142875" cy="157163"/>
            </a:xfrm>
            <a:custGeom>
              <a:avLst/>
              <a:gdLst>
                <a:gd name="T0" fmla="*/ 40 w 43"/>
                <a:gd name="T1" fmla="*/ 20 h 47"/>
                <a:gd name="T2" fmla="*/ 20 w 43"/>
                <a:gd name="T3" fmla="*/ 0 h 47"/>
                <a:gd name="T4" fmla="*/ 0 w 43"/>
                <a:gd name="T5" fmla="*/ 20 h 47"/>
                <a:gd name="T6" fmla="*/ 20 w 43"/>
                <a:gd name="T7" fmla="*/ 40 h 47"/>
                <a:gd name="T8" fmla="*/ 28 w 43"/>
                <a:gd name="T9" fmla="*/ 38 h 47"/>
                <a:gd name="T10" fmla="*/ 37 w 43"/>
                <a:gd name="T11" fmla="*/ 47 h 47"/>
                <a:gd name="T12" fmla="*/ 43 w 43"/>
                <a:gd name="T13" fmla="*/ 41 h 47"/>
                <a:gd name="T14" fmla="*/ 35 w 43"/>
                <a:gd name="T15" fmla="*/ 33 h 47"/>
                <a:gd name="T16" fmla="*/ 40 w 43"/>
                <a:gd name="T17" fmla="*/ 20 h 47"/>
                <a:gd name="T18" fmla="*/ 8 w 43"/>
                <a:gd name="T19" fmla="*/ 20 h 47"/>
                <a:gd name="T20" fmla="*/ 20 w 43"/>
                <a:gd name="T21" fmla="*/ 8 h 47"/>
                <a:gd name="T22" fmla="*/ 32 w 43"/>
                <a:gd name="T23" fmla="*/ 20 h 47"/>
                <a:gd name="T24" fmla="*/ 20 w 43"/>
                <a:gd name="T25" fmla="*/ 32 h 47"/>
                <a:gd name="T26" fmla="*/ 8 w 43"/>
                <a:gd name="T2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47">
                  <a:moveTo>
                    <a:pt x="40" y="20"/>
                  </a:move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23" y="40"/>
                    <a:pt x="26" y="39"/>
                    <a:pt x="28" y="3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8" y="30"/>
                    <a:pt x="40" y="25"/>
                    <a:pt x="40" y="20"/>
                  </a:cubicBezTo>
                  <a:close/>
                  <a:moveTo>
                    <a:pt x="8" y="20"/>
                  </a:moveTo>
                  <a:cubicBezTo>
                    <a:pt x="8" y="13"/>
                    <a:pt x="13" y="8"/>
                    <a:pt x="20" y="8"/>
                  </a:cubicBezTo>
                  <a:cubicBezTo>
                    <a:pt x="27" y="8"/>
                    <a:pt x="32" y="13"/>
                    <a:pt x="32" y="20"/>
                  </a:cubicBezTo>
                  <a:cubicBezTo>
                    <a:pt x="32" y="27"/>
                    <a:pt x="27" y="32"/>
                    <a:pt x="20" y="32"/>
                  </a:cubicBezTo>
                  <a:cubicBezTo>
                    <a:pt x="13" y="32"/>
                    <a:pt x="8" y="27"/>
                    <a:pt x="8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9" name="稻壳儿春秋广告/盗版必究"/>
          <p:cNvGrpSpPr/>
          <p:nvPr/>
        </p:nvGrpSpPr>
        <p:grpSpPr>
          <a:xfrm>
            <a:off x="8167688" y="2311400"/>
            <a:ext cx="319087" cy="315913"/>
            <a:chOff x="8166101" y="2311400"/>
            <a:chExt cx="319087" cy="3159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0" name="稻壳儿春秋广告/盗版必究"/>
            <p:cNvSpPr>
              <a:spLocks noEditPoints="1"/>
            </p:cNvSpPr>
            <p:nvPr/>
          </p:nvSpPr>
          <p:spPr bwMode="auto">
            <a:xfrm>
              <a:off x="8258176" y="2390775"/>
              <a:ext cx="66675" cy="106363"/>
            </a:xfrm>
            <a:custGeom>
              <a:avLst/>
              <a:gdLst>
                <a:gd name="T0" fmla="*/ 8 w 20"/>
                <a:gd name="T1" fmla="*/ 0 h 32"/>
                <a:gd name="T2" fmla="*/ 0 w 20"/>
                <a:gd name="T3" fmla="*/ 8 h 32"/>
                <a:gd name="T4" fmla="*/ 0 w 20"/>
                <a:gd name="T5" fmla="*/ 24 h 32"/>
                <a:gd name="T6" fmla="*/ 8 w 20"/>
                <a:gd name="T7" fmla="*/ 32 h 32"/>
                <a:gd name="T8" fmla="*/ 12 w 20"/>
                <a:gd name="T9" fmla="*/ 32 h 32"/>
                <a:gd name="T10" fmla="*/ 20 w 20"/>
                <a:gd name="T11" fmla="*/ 24 h 32"/>
                <a:gd name="T12" fmla="*/ 20 w 20"/>
                <a:gd name="T13" fmla="*/ 8 h 32"/>
                <a:gd name="T14" fmla="*/ 12 w 20"/>
                <a:gd name="T15" fmla="*/ 0 h 32"/>
                <a:gd name="T16" fmla="*/ 8 w 20"/>
                <a:gd name="T17" fmla="*/ 0 h 32"/>
                <a:gd name="T18" fmla="*/ 8 w 20"/>
                <a:gd name="T19" fmla="*/ 24 h 32"/>
                <a:gd name="T20" fmla="*/ 8 w 20"/>
                <a:gd name="T21" fmla="*/ 8 h 32"/>
                <a:gd name="T22" fmla="*/ 12 w 20"/>
                <a:gd name="T23" fmla="*/ 8 h 32"/>
                <a:gd name="T24" fmla="*/ 12 w 20"/>
                <a:gd name="T25" fmla="*/ 24 h 32"/>
                <a:gd name="T26" fmla="*/ 8 w 20"/>
                <a:gd name="T27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32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4" y="32"/>
                    <a:pt x="8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6" y="32"/>
                    <a:pt x="20" y="28"/>
                    <a:pt x="20" y="24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4"/>
                    <a:pt x="16" y="0"/>
                    <a:pt x="12" y="0"/>
                  </a:cubicBezTo>
                  <a:lnTo>
                    <a:pt x="8" y="0"/>
                  </a:lnTo>
                  <a:close/>
                  <a:moveTo>
                    <a:pt x="8" y="24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24"/>
                    <a:pt x="12" y="24"/>
                    <a:pt x="12" y="24"/>
                  </a:cubicBezTo>
                  <a:lnTo>
                    <a:pt x="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稻壳儿春秋广告/盗版必究"/>
            <p:cNvSpPr/>
            <p:nvPr/>
          </p:nvSpPr>
          <p:spPr bwMode="auto">
            <a:xfrm>
              <a:off x="8205788" y="2390775"/>
              <a:ext cx="39688" cy="106363"/>
            </a:xfrm>
            <a:custGeom>
              <a:avLst/>
              <a:gdLst>
                <a:gd name="T0" fmla="*/ 4 w 12"/>
                <a:gd name="T1" fmla="*/ 24 h 32"/>
                <a:gd name="T2" fmla="*/ 0 w 12"/>
                <a:gd name="T3" fmla="*/ 24 h 32"/>
                <a:gd name="T4" fmla="*/ 0 w 12"/>
                <a:gd name="T5" fmla="*/ 32 h 32"/>
                <a:gd name="T6" fmla="*/ 4 w 12"/>
                <a:gd name="T7" fmla="*/ 32 h 32"/>
                <a:gd name="T8" fmla="*/ 12 w 12"/>
                <a:gd name="T9" fmla="*/ 24 h 32"/>
                <a:gd name="T10" fmla="*/ 12 w 12"/>
                <a:gd name="T11" fmla="*/ 0 h 32"/>
                <a:gd name="T12" fmla="*/ 4 w 12"/>
                <a:gd name="T13" fmla="*/ 0 h 32"/>
                <a:gd name="T14" fmla="*/ 4 w 12"/>
                <a:gd name="T15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32">
                  <a:moveTo>
                    <a:pt x="4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8" y="32"/>
                    <a:pt x="12" y="28"/>
                    <a:pt x="12" y="2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稻壳儿春秋广告/盗版必究"/>
            <p:cNvSpPr>
              <a:spLocks noEditPoints="1"/>
            </p:cNvSpPr>
            <p:nvPr/>
          </p:nvSpPr>
          <p:spPr bwMode="auto">
            <a:xfrm>
              <a:off x="8339138" y="2390775"/>
              <a:ext cx="65088" cy="106363"/>
            </a:xfrm>
            <a:custGeom>
              <a:avLst/>
              <a:gdLst>
                <a:gd name="T0" fmla="*/ 20 w 20"/>
                <a:gd name="T1" fmla="*/ 8 h 32"/>
                <a:gd name="T2" fmla="*/ 12 w 20"/>
                <a:gd name="T3" fmla="*/ 0 h 32"/>
                <a:gd name="T4" fmla="*/ 8 w 20"/>
                <a:gd name="T5" fmla="*/ 0 h 32"/>
                <a:gd name="T6" fmla="*/ 0 w 20"/>
                <a:gd name="T7" fmla="*/ 0 h 32"/>
                <a:gd name="T8" fmla="*/ 0 w 20"/>
                <a:gd name="T9" fmla="*/ 32 h 32"/>
                <a:gd name="T10" fmla="*/ 8 w 20"/>
                <a:gd name="T11" fmla="*/ 32 h 32"/>
                <a:gd name="T12" fmla="*/ 12 w 20"/>
                <a:gd name="T13" fmla="*/ 32 h 32"/>
                <a:gd name="T14" fmla="*/ 20 w 20"/>
                <a:gd name="T15" fmla="*/ 24 h 32"/>
                <a:gd name="T16" fmla="*/ 20 w 20"/>
                <a:gd name="T17" fmla="*/ 20 h 32"/>
                <a:gd name="T18" fmla="*/ 19 w 20"/>
                <a:gd name="T19" fmla="*/ 16 h 32"/>
                <a:gd name="T20" fmla="*/ 20 w 20"/>
                <a:gd name="T21" fmla="*/ 12 h 32"/>
                <a:gd name="T22" fmla="*/ 20 w 20"/>
                <a:gd name="T23" fmla="*/ 8 h 32"/>
                <a:gd name="T24" fmla="*/ 8 w 20"/>
                <a:gd name="T25" fmla="*/ 8 h 32"/>
                <a:gd name="T26" fmla="*/ 12 w 20"/>
                <a:gd name="T27" fmla="*/ 8 h 32"/>
                <a:gd name="T28" fmla="*/ 12 w 20"/>
                <a:gd name="T29" fmla="*/ 12 h 32"/>
                <a:gd name="T30" fmla="*/ 8 w 20"/>
                <a:gd name="T31" fmla="*/ 12 h 32"/>
                <a:gd name="T32" fmla="*/ 8 w 20"/>
                <a:gd name="T33" fmla="*/ 8 h 32"/>
                <a:gd name="T34" fmla="*/ 12 w 20"/>
                <a:gd name="T35" fmla="*/ 24 h 32"/>
                <a:gd name="T36" fmla="*/ 8 w 20"/>
                <a:gd name="T37" fmla="*/ 24 h 32"/>
                <a:gd name="T38" fmla="*/ 8 w 20"/>
                <a:gd name="T39" fmla="*/ 20 h 32"/>
                <a:gd name="T40" fmla="*/ 12 w 20"/>
                <a:gd name="T41" fmla="*/ 20 h 32"/>
                <a:gd name="T42" fmla="*/ 12 w 20"/>
                <a:gd name="T43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" h="32">
                  <a:moveTo>
                    <a:pt x="20" y="8"/>
                  </a:moveTo>
                  <a:cubicBezTo>
                    <a:pt x="20" y="4"/>
                    <a:pt x="16" y="0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6" y="32"/>
                    <a:pt x="20" y="28"/>
                    <a:pt x="20" y="24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9"/>
                    <a:pt x="20" y="17"/>
                    <a:pt x="19" y="16"/>
                  </a:cubicBezTo>
                  <a:cubicBezTo>
                    <a:pt x="20" y="15"/>
                    <a:pt x="20" y="13"/>
                    <a:pt x="20" y="12"/>
                  </a:cubicBezTo>
                  <a:lnTo>
                    <a:pt x="20" y="8"/>
                  </a:lnTo>
                  <a:close/>
                  <a:moveTo>
                    <a:pt x="8" y="8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8" y="8"/>
                  </a:lnTo>
                  <a:close/>
                  <a:moveTo>
                    <a:pt x="12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稻壳儿春秋广告/盗版必究"/>
            <p:cNvSpPr/>
            <p:nvPr/>
          </p:nvSpPr>
          <p:spPr bwMode="auto">
            <a:xfrm>
              <a:off x="8166101" y="2311400"/>
              <a:ext cx="315913" cy="315913"/>
            </a:xfrm>
            <a:custGeom>
              <a:avLst/>
              <a:gdLst>
                <a:gd name="T0" fmla="*/ 42 w 95"/>
                <a:gd name="T1" fmla="*/ 84 h 95"/>
                <a:gd name="T2" fmla="*/ 69 w 95"/>
                <a:gd name="T3" fmla="*/ 74 h 95"/>
                <a:gd name="T4" fmla="*/ 89 w 95"/>
                <a:gd name="T5" fmla="*/ 95 h 95"/>
                <a:gd name="T6" fmla="*/ 95 w 95"/>
                <a:gd name="T7" fmla="*/ 89 h 95"/>
                <a:gd name="T8" fmla="*/ 74 w 95"/>
                <a:gd name="T9" fmla="*/ 69 h 95"/>
                <a:gd name="T10" fmla="*/ 79 w 95"/>
                <a:gd name="T11" fmla="*/ 62 h 95"/>
                <a:gd name="T12" fmla="*/ 72 w 95"/>
                <a:gd name="T13" fmla="*/ 58 h 95"/>
                <a:gd name="T14" fmla="*/ 42 w 95"/>
                <a:gd name="T15" fmla="*/ 76 h 95"/>
                <a:gd name="T16" fmla="*/ 8 w 95"/>
                <a:gd name="T17" fmla="*/ 42 h 95"/>
                <a:gd name="T18" fmla="*/ 42 w 95"/>
                <a:gd name="T19" fmla="*/ 8 h 95"/>
                <a:gd name="T20" fmla="*/ 70 w 95"/>
                <a:gd name="T21" fmla="*/ 22 h 95"/>
                <a:gd name="T22" fmla="*/ 76 w 95"/>
                <a:gd name="T23" fmla="*/ 18 h 95"/>
                <a:gd name="T24" fmla="*/ 42 w 95"/>
                <a:gd name="T25" fmla="*/ 0 h 95"/>
                <a:gd name="T26" fmla="*/ 0 w 95"/>
                <a:gd name="T27" fmla="*/ 42 h 95"/>
                <a:gd name="T28" fmla="*/ 42 w 95"/>
                <a:gd name="T29" fmla="*/ 8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5" h="95">
                  <a:moveTo>
                    <a:pt x="42" y="84"/>
                  </a:moveTo>
                  <a:cubicBezTo>
                    <a:pt x="52" y="84"/>
                    <a:pt x="61" y="80"/>
                    <a:pt x="69" y="74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5" y="89"/>
                    <a:pt x="95" y="89"/>
                    <a:pt x="95" y="89"/>
                  </a:cubicBezTo>
                  <a:cubicBezTo>
                    <a:pt x="74" y="69"/>
                    <a:pt x="74" y="69"/>
                    <a:pt x="74" y="69"/>
                  </a:cubicBezTo>
                  <a:cubicBezTo>
                    <a:pt x="76" y="67"/>
                    <a:pt x="78" y="64"/>
                    <a:pt x="79" y="62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66" y="69"/>
                    <a:pt x="55" y="76"/>
                    <a:pt x="42" y="76"/>
                  </a:cubicBezTo>
                  <a:cubicBezTo>
                    <a:pt x="23" y="76"/>
                    <a:pt x="8" y="61"/>
                    <a:pt x="8" y="42"/>
                  </a:cubicBezTo>
                  <a:cubicBezTo>
                    <a:pt x="8" y="23"/>
                    <a:pt x="23" y="8"/>
                    <a:pt x="42" y="8"/>
                  </a:cubicBezTo>
                  <a:cubicBezTo>
                    <a:pt x="53" y="8"/>
                    <a:pt x="63" y="13"/>
                    <a:pt x="70" y="22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68" y="7"/>
                    <a:pt x="56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4"/>
                    <a:pt x="42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稻壳儿春秋广告/盗版必究"/>
            <p:cNvSpPr/>
            <p:nvPr/>
          </p:nvSpPr>
          <p:spPr bwMode="auto">
            <a:xfrm>
              <a:off x="8418513" y="2390775"/>
              <a:ext cx="66675" cy="106363"/>
            </a:xfrm>
            <a:custGeom>
              <a:avLst/>
              <a:gdLst>
                <a:gd name="T0" fmla="*/ 0 w 20"/>
                <a:gd name="T1" fmla="*/ 24 h 32"/>
                <a:gd name="T2" fmla="*/ 0 w 20"/>
                <a:gd name="T3" fmla="*/ 32 h 32"/>
                <a:gd name="T4" fmla="*/ 12 w 20"/>
                <a:gd name="T5" fmla="*/ 32 h 32"/>
                <a:gd name="T6" fmla="*/ 20 w 20"/>
                <a:gd name="T7" fmla="*/ 24 h 32"/>
                <a:gd name="T8" fmla="*/ 20 w 20"/>
                <a:gd name="T9" fmla="*/ 20 h 32"/>
                <a:gd name="T10" fmla="*/ 12 w 20"/>
                <a:gd name="T11" fmla="*/ 12 h 32"/>
                <a:gd name="T12" fmla="*/ 8 w 20"/>
                <a:gd name="T13" fmla="*/ 12 h 32"/>
                <a:gd name="T14" fmla="*/ 8 w 20"/>
                <a:gd name="T15" fmla="*/ 8 h 32"/>
                <a:gd name="T16" fmla="*/ 16 w 20"/>
                <a:gd name="T17" fmla="*/ 8 h 32"/>
                <a:gd name="T18" fmla="*/ 16 w 20"/>
                <a:gd name="T19" fmla="*/ 0 h 32"/>
                <a:gd name="T20" fmla="*/ 8 w 20"/>
                <a:gd name="T21" fmla="*/ 0 h 32"/>
                <a:gd name="T22" fmla="*/ 0 w 20"/>
                <a:gd name="T23" fmla="*/ 8 h 32"/>
                <a:gd name="T24" fmla="*/ 0 w 20"/>
                <a:gd name="T25" fmla="*/ 12 h 32"/>
                <a:gd name="T26" fmla="*/ 8 w 20"/>
                <a:gd name="T27" fmla="*/ 20 h 32"/>
                <a:gd name="T28" fmla="*/ 12 w 20"/>
                <a:gd name="T29" fmla="*/ 20 h 32"/>
                <a:gd name="T30" fmla="*/ 12 w 20"/>
                <a:gd name="T31" fmla="*/ 24 h 32"/>
                <a:gd name="T32" fmla="*/ 0 w 20"/>
                <a:gd name="T33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2">
                  <a:moveTo>
                    <a:pt x="0" y="24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6" y="32"/>
                    <a:pt x="20" y="28"/>
                    <a:pt x="20" y="24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6"/>
                    <a:pt x="16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4" y="20"/>
                    <a:pt x="8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4"/>
                    <a:pt x="12" y="24"/>
                    <a:pt x="12" y="24"/>
                  </a:cubicBez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5" name="稻壳儿春秋广告/盗版必究"/>
          <p:cNvGrpSpPr/>
          <p:nvPr/>
        </p:nvGrpSpPr>
        <p:grpSpPr>
          <a:xfrm>
            <a:off x="6889750" y="1033463"/>
            <a:ext cx="320675" cy="319088"/>
            <a:chOff x="6888163" y="1033463"/>
            <a:chExt cx="320675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6" name="稻壳儿春秋广告/盗版必究"/>
            <p:cNvSpPr/>
            <p:nvPr/>
          </p:nvSpPr>
          <p:spPr bwMode="auto">
            <a:xfrm>
              <a:off x="6994526" y="1112838"/>
              <a:ext cx="107950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稻壳儿春秋广告/盗版必究"/>
            <p:cNvSpPr>
              <a:spLocks noEditPoints="1"/>
            </p:cNvSpPr>
            <p:nvPr/>
          </p:nvSpPr>
          <p:spPr bwMode="auto">
            <a:xfrm>
              <a:off x="6888163" y="1033463"/>
              <a:ext cx="320675" cy="319088"/>
            </a:xfrm>
            <a:custGeom>
              <a:avLst/>
              <a:gdLst>
                <a:gd name="T0" fmla="*/ 52 w 96"/>
                <a:gd name="T1" fmla="*/ 12 h 96"/>
                <a:gd name="T2" fmla="*/ 52 w 96"/>
                <a:gd name="T3" fmla="*/ 0 h 96"/>
                <a:gd name="T4" fmla="*/ 44 w 96"/>
                <a:gd name="T5" fmla="*/ 0 h 96"/>
                <a:gd name="T6" fmla="*/ 44 w 96"/>
                <a:gd name="T7" fmla="*/ 12 h 96"/>
                <a:gd name="T8" fmla="*/ 12 w 96"/>
                <a:gd name="T9" fmla="*/ 44 h 96"/>
                <a:gd name="T10" fmla="*/ 0 w 96"/>
                <a:gd name="T11" fmla="*/ 44 h 96"/>
                <a:gd name="T12" fmla="*/ 0 w 96"/>
                <a:gd name="T13" fmla="*/ 52 h 96"/>
                <a:gd name="T14" fmla="*/ 12 w 96"/>
                <a:gd name="T15" fmla="*/ 52 h 96"/>
                <a:gd name="T16" fmla="*/ 44 w 96"/>
                <a:gd name="T17" fmla="*/ 84 h 96"/>
                <a:gd name="T18" fmla="*/ 44 w 96"/>
                <a:gd name="T19" fmla="*/ 96 h 96"/>
                <a:gd name="T20" fmla="*/ 52 w 96"/>
                <a:gd name="T21" fmla="*/ 96 h 96"/>
                <a:gd name="T22" fmla="*/ 52 w 96"/>
                <a:gd name="T23" fmla="*/ 84 h 96"/>
                <a:gd name="T24" fmla="*/ 84 w 96"/>
                <a:gd name="T25" fmla="*/ 52 h 96"/>
                <a:gd name="T26" fmla="*/ 96 w 96"/>
                <a:gd name="T27" fmla="*/ 52 h 96"/>
                <a:gd name="T28" fmla="*/ 96 w 96"/>
                <a:gd name="T29" fmla="*/ 44 h 96"/>
                <a:gd name="T30" fmla="*/ 84 w 96"/>
                <a:gd name="T31" fmla="*/ 44 h 96"/>
                <a:gd name="T32" fmla="*/ 52 w 96"/>
                <a:gd name="T33" fmla="*/ 12 h 96"/>
                <a:gd name="T34" fmla="*/ 48 w 96"/>
                <a:gd name="T35" fmla="*/ 76 h 96"/>
                <a:gd name="T36" fmla="*/ 20 w 96"/>
                <a:gd name="T37" fmla="*/ 48 h 96"/>
                <a:gd name="T38" fmla="*/ 48 w 96"/>
                <a:gd name="T39" fmla="*/ 20 h 96"/>
                <a:gd name="T40" fmla="*/ 76 w 96"/>
                <a:gd name="T41" fmla="*/ 48 h 96"/>
                <a:gd name="T42" fmla="*/ 48 w 96"/>
                <a:gd name="T43" fmla="*/ 7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96">
                  <a:moveTo>
                    <a:pt x="52" y="12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27" y="14"/>
                    <a:pt x="14" y="27"/>
                    <a:pt x="12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4" y="69"/>
                    <a:pt x="27" y="82"/>
                    <a:pt x="44" y="8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69" y="82"/>
                    <a:pt x="82" y="69"/>
                    <a:pt x="84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27"/>
                    <a:pt x="69" y="14"/>
                    <a:pt x="52" y="12"/>
                  </a:cubicBezTo>
                  <a:close/>
                  <a:moveTo>
                    <a:pt x="48" y="76"/>
                  </a:moveTo>
                  <a:cubicBezTo>
                    <a:pt x="33" y="76"/>
                    <a:pt x="20" y="63"/>
                    <a:pt x="20" y="48"/>
                  </a:cubicBezTo>
                  <a:cubicBezTo>
                    <a:pt x="20" y="33"/>
                    <a:pt x="33" y="20"/>
                    <a:pt x="48" y="20"/>
                  </a:cubicBezTo>
                  <a:cubicBezTo>
                    <a:pt x="63" y="20"/>
                    <a:pt x="76" y="33"/>
                    <a:pt x="76" y="48"/>
                  </a:cubicBezTo>
                  <a:cubicBezTo>
                    <a:pt x="76" y="63"/>
                    <a:pt x="63" y="76"/>
                    <a:pt x="4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8" name="稻壳儿春秋广告/盗版必究160"/>
          <p:cNvGrpSpPr/>
          <p:nvPr/>
        </p:nvGrpSpPr>
        <p:grpSpPr>
          <a:xfrm>
            <a:off x="3711575" y="3629025"/>
            <a:ext cx="293688" cy="279400"/>
            <a:chOff x="3709988" y="3629025"/>
            <a:chExt cx="293688" cy="279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9" name="稻壳儿春秋广告/盗版必究"/>
            <p:cNvSpPr>
              <a:spLocks noEditPoints="1"/>
            </p:cNvSpPr>
            <p:nvPr/>
          </p:nvSpPr>
          <p:spPr bwMode="auto">
            <a:xfrm>
              <a:off x="3709988" y="3629025"/>
              <a:ext cx="293688" cy="279400"/>
            </a:xfrm>
            <a:custGeom>
              <a:avLst/>
              <a:gdLst>
                <a:gd name="T0" fmla="*/ 0 w 88"/>
                <a:gd name="T1" fmla="*/ 68 h 84"/>
                <a:gd name="T2" fmla="*/ 8 w 88"/>
                <a:gd name="T3" fmla="*/ 76 h 84"/>
                <a:gd name="T4" fmla="*/ 12 w 88"/>
                <a:gd name="T5" fmla="*/ 76 h 84"/>
                <a:gd name="T6" fmla="*/ 12 w 88"/>
                <a:gd name="T7" fmla="*/ 84 h 84"/>
                <a:gd name="T8" fmla="*/ 20 w 88"/>
                <a:gd name="T9" fmla="*/ 84 h 84"/>
                <a:gd name="T10" fmla="*/ 20 w 88"/>
                <a:gd name="T11" fmla="*/ 76 h 84"/>
                <a:gd name="T12" fmla="*/ 68 w 88"/>
                <a:gd name="T13" fmla="*/ 76 h 84"/>
                <a:gd name="T14" fmla="*/ 68 w 88"/>
                <a:gd name="T15" fmla="*/ 84 h 84"/>
                <a:gd name="T16" fmla="*/ 76 w 88"/>
                <a:gd name="T17" fmla="*/ 84 h 84"/>
                <a:gd name="T18" fmla="*/ 76 w 88"/>
                <a:gd name="T19" fmla="*/ 76 h 84"/>
                <a:gd name="T20" fmla="*/ 80 w 88"/>
                <a:gd name="T21" fmla="*/ 76 h 84"/>
                <a:gd name="T22" fmla="*/ 88 w 88"/>
                <a:gd name="T23" fmla="*/ 68 h 84"/>
                <a:gd name="T24" fmla="*/ 88 w 88"/>
                <a:gd name="T25" fmla="*/ 8 h 84"/>
                <a:gd name="T26" fmla="*/ 80 w 88"/>
                <a:gd name="T27" fmla="*/ 0 h 84"/>
                <a:gd name="T28" fmla="*/ 8 w 88"/>
                <a:gd name="T29" fmla="*/ 0 h 84"/>
                <a:gd name="T30" fmla="*/ 0 w 88"/>
                <a:gd name="T31" fmla="*/ 8 h 84"/>
                <a:gd name="T32" fmla="*/ 0 w 88"/>
                <a:gd name="T33" fmla="*/ 68 h 84"/>
                <a:gd name="T34" fmla="*/ 8 w 88"/>
                <a:gd name="T35" fmla="*/ 8 h 84"/>
                <a:gd name="T36" fmla="*/ 80 w 88"/>
                <a:gd name="T37" fmla="*/ 8 h 84"/>
                <a:gd name="T38" fmla="*/ 80 w 88"/>
                <a:gd name="T39" fmla="*/ 68 h 84"/>
                <a:gd name="T40" fmla="*/ 8 w 88"/>
                <a:gd name="T41" fmla="*/ 68 h 84"/>
                <a:gd name="T42" fmla="*/ 8 w 88"/>
                <a:gd name="T43" fmla="*/ 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8" h="84">
                  <a:moveTo>
                    <a:pt x="0" y="68"/>
                  </a:moveTo>
                  <a:cubicBezTo>
                    <a:pt x="0" y="72"/>
                    <a:pt x="4" y="76"/>
                    <a:pt x="8" y="76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4" y="76"/>
                    <a:pt x="88" y="72"/>
                    <a:pt x="88" y="6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lnTo>
                    <a:pt x="0" y="68"/>
                  </a:lnTo>
                  <a:close/>
                  <a:moveTo>
                    <a:pt x="8" y="8"/>
                  </a:moveTo>
                  <a:cubicBezTo>
                    <a:pt x="80" y="8"/>
                    <a:pt x="80" y="8"/>
                    <a:pt x="80" y="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Freeform 稻壳儿春秋广告/盗版必究160"/>
            <p:cNvSpPr/>
            <p:nvPr/>
          </p:nvSpPr>
          <p:spPr bwMode="auto">
            <a:xfrm>
              <a:off x="3751263" y="3668713"/>
              <a:ext cx="212725" cy="173038"/>
            </a:xfrm>
            <a:custGeom>
              <a:avLst/>
              <a:gdLst>
                <a:gd name="T0" fmla="*/ 0 w 134"/>
                <a:gd name="T1" fmla="*/ 25 h 109"/>
                <a:gd name="T2" fmla="*/ 16 w 134"/>
                <a:gd name="T3" fmla="*/ 25 h 109"/>
                <a:gd name="T4" fmla="*/ 16 w 134"/>
                <a:gd name="T5" fmla="*/ 17 h 109"/>
                <a:gd name="T6" fmla="*/ 117 w 134"/>
                <a:gd name="T7" fmla="*/ 17 h 109"/>
                <a:gd name="T8" fmla="*/ 117 w 134"/>
                <a:gd name="T9" fmla="*/ 92 h 109"/>
                <a:gd name="T10" fmla="*/ 16 w 134"/>
                <a:gd name="T11" fmla="*/ 92 h 109"/>
                <a:gd name="T12" fmla="*/ 16 w 134"/>
                <a:gd name="T13" fmla="*/ 84 h 109"/>
                <a:gd name="T14" fmla="*/ 33 w 134"/>
                <a:gd name="T15" fmla="*/ 84 h 109"/>
                <a:gd name="T16" fmla="*/ 33 w 134"/>
                <a:gd name="T17" fmla="*/ 67 h 109"/>
                <a:gd name="T18" fmla="*/ 0 w 134"/>
                <a:gd name="T19" fmla="*/ 67 h 109"/>
                <a:gd name="T20" fmla="*/ 0 w 134"/>
                <a:gd name="T21" fmla="*/ 75 h 109"/>
                <a:gd name="T22" fmla="*/ 0 w 134"/>
                <a:gd name="T23" fmla="*/ 84 h 109"/>
                <a:gd name="T24" fmla="*/ 0 w 134"/>
                <a:gd name="T25" fmla="*/ 109 h 109"/>
                <a:gd name="T26" fmla="*/ 134 w 134"/>
                <a:gd name="T27" fmla="*/ 109 h 109"/>
                <a:gd name="T28" fmla="*/ 134 w 134"/>
                <a:gd name="T29" fmla="*/ 0 h 109"/>
                <a:gd name="T30" fmla="*/ 0 w 134"/>
                <a:gd name="T31" fmla="*/ 0 h 109"/>
                <a:gd name="T32" fmla="*/ 0 w 134"/>
                <a:gd name="T33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4" h="109">
                  <a:moveTo>
                    <a:pt x="0" y="25"/>
                  </a:moveTo>
                  <a:lnTo>
                    <a:pt x="16" y="25"/>
                  </a:lnTo>
                  <a:lnTo>
                    <a:pt x="16" y="17"/>
                  </a:lnTo>
                  <a:lnTo>
                    <a:pt x="117" y="17"/>
                  </a:lnTo>
                  <a:lnTo>
                    <a:pt x="117" y="92"/>
                  </a:lnTo>
                  <a:lnTo>
                    <a:pt x="16" y="92"/>
                  </a:lnTo>
                  <a:lnTo>
                    <a:pt x="16" y="84"/>
                  </a:lnTo>
                  <a:lnTo>
                    <a:pt x="33" y="8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0" y="75"/>
                  </a:lnTo>
                  <a:lnTo>
                    <a:pt x="0" y="84"/>
                  </a:lnTo>
                  <a:lnTo>
                    <a:pt x="0" y="109"/>
                  </a:lnTo>
                  <a:lnTo>
                    <a:pt x="134" y="109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稻壳儿春秋广告/盗版必究160"/>
            <p:cNvSpPr/>
            <p:nvPr/>
          </p:nvSpPr>
          <p:spPr bwMode="auto">
            <a:xfrm>
              <a:off x="3751263" y="3722688"/>
              <a:ext cx="52388" cy="39688"/>
            </a:xfrm>
            <a:custGeom>
              <a:avLst/>
              <a:gdLst>
                <a:gd name="T0" fmla="*/ 16 w 33"/>
                <a:gd name="T1" fmla="*/ 16 h 25"/>
                <a:gd name="T2" fmla="*/ 33 w 33"/>
                <a:gd name="T3" fmla="*/ 16 h 25"/>
                <a:gd name="T4" fmla="*/ 33 w 33"/>
                <a:gd name="T5" fmla="*/ 0 h 25"/>
                <a:gd name="T6" fmla="*/ 0 w 33"/>
                <a:gd name="T7" fmla="*/ 0 h 25"/>
                <a:gd name="T8" fmla="*/ 0 w 33"/>
                <a:gd name="T9" fmla="*/ 8 h 25"/>
                <a:gd name="T10" fmla="*/ 0 w 33"/>
                <a:gd name="T11" fmla="*/ 16 h 25"/>
                <a:gd name="T12" fmla="*/ 0 w 33"/>
                <a:gd name="T13" fmla="*/ 25 h 25"/>
                <a:gd name="T14" fmla="*/ 16 w 33"/>
                <a:gd name="T15" fmla="*/ 25 h 25"/>
                <a:gd name="T16" fmla="*/ 16 w 33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16" y="16"/>
                  </a:moveTo>
                  <a:lnTo>
                    <a:pt x="33" y="16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5"/>
                  </a:lnTo>
                  <a:lnTo>
                    <a:pt x="16" y="25"/>
                  </a:ln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稻壳儿春秋广告/盗版必究160"/>
            <p:cNvSpPr>
              <a:spLocks noChangeArrowheads="1"/>
            </p:cNvSpPr>
            <p:nvPr/>
          </p:nvSpPr>
          <p:spPr bwMode="auto">
            <a:xfrm>
              <a:off x="3857626" y="3735388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稻壳儿春秋广告/盗版必究160"/>
            <p:cNvSpPr>
              <a:spLocks noChangeArrowheads="1"/>
            </p:cNvSpPr>
            <p:nvPr/>
          </p:nvSpPr>
          <p:spPr bwMode="auto">
            <a:xfrm>
              <a:off x="3897313" y="3735388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稻壳儿春秋广告/盗版必究160"/>
            <p:cNvSpPr>
              <a:spLocks noChangeArrowheads="1"/>
            </p:cNvSpPr>
            <p:nvPr/>
          </p:nvSpPr>
          <p:spPr bwMode="auto">
            <a:xfrm>
              <a:off x="3857626" y="3775075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稻壳儿春秋广告/盗版必究160"/>
            <p:cNvSpPr>
              <a:spLocks noChangeArrowheads="1"/>
            </p:cNvSpPr>
            <p:nvPr/>
          </p:nvSpPr>
          <p:spPr bwMode="auto">
            <a:xfrm>
              <a:off x="3897313" y="3775075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6" name="稻壳儿春秋广告/盗版必究160"/>
          <p:cNvGrpSpPr/>
          <p:nvPr/>
        </p:nvGrpSpPr>
        <p:grpSpPr>
          <a:xfrm>
            <a:off x="3060700" y="3598863"/>
            <a:ext cx="319088" cy="296863"/>
            <a:chOff x="3059113" y="3598863"/>
            <a:chExt cx="319088" cy="2968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7" name="稻壳儿春秋广告/盗版必究160"/>
            <p:cNvSpPr/>
            <p:nvPr/>
          </p:nvSpPr>
          <p:spPr bwMode="auto">
            <a:xfrm>
              <a:off x="3059113" y="3598863"/>
              <a:ext cx="319088" cy="123825"/>
            </a:xfrm>
            <a:custGeom>
              <a:avLst/>
              <a:gdLst>
                <a:gd name="T0" fmla="*/ 0 w 201"/>
                <a:gd name="T1" fmla="*/ 65 h 78"/>
                <a:gd name="T2" fmla="*/ 0 w 201"/>
                <a:gd name="T3" fmla="*/ 78 h 78"/>
                <a:gd name="T4" fmla="*/ 17 w 201"/>
                <a:gd name="T5" fmla="*/ 78 h 78"/>
                <a:gd name="T6" fmla="*/ 17 w 201"/>
                <a:gd name="T7" fmla="*/ 73 h 78"/>
                <a:gd name="T8" fmla="*/ 101 w 201"/>
                <a:gd name="T9" fmla="*/ 21 h 78"/>
                <a:gd name="T10" fmla="*/ 184 w 201"/>
                <a:gd name="T11" fmla="*/ 73 h 78"/>
                <a:gd name="T12" fmla="*/ 184 w 201"/>
                <a:gd name="T13" fmla="*/ 78 h 78"/>
                <a:gd name="T14" fmla="*/ 201 w 201"/>
                <a:gd name="T15" fmla="*/ 78 h 78"/>
                <a:gd name="T16" fmla="*/ 201 w 201"/>
                <a:gd name="T17" fmla="*/ 65 h 78"/>
                <a:gd name="T18" fmla="*/ 101 w 201"/>
                <a:gd name="T19" fmla="*/ 0 h 78"/>
                <a:gd name="T20" fmla="*/ 0 w 201"/>
                <a:gd name="T21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78">
                  <a:moveTo>
                    <a:pt x="0" y="65"/>
                  </a:moveTo>
                  <a:lnTo>
                    <a:pt x="0" y="78"/>
                  </a:lnTo>
                  <a:lnTo>
                    <a:pt x="17" y="78"/>
                  </a:lnTo>
                  <a:lnTo>
                    <a:pt x="17" y="73"/>
                  </a:lnTo>
                  <a:lnTo>
                    <a:pt x="101" y="21"/>
                  </a:lnTo>
                  <a:lnTo>
                    <a:pt x="184" y="73"/>
                  </a:lnTo>
                  <a:lnTo>
                    <a:pt x="184" y="78"/>
                  </a:lnTo>
                  <a:lnTo>
                    <a:pt x="201" y="78"/>
                  </a:lnTo>
                  <a:lnTo>
                    <a:pt x="201" y="65"/>
                  </a:lnTo>
                  <a:lnTo>
                    <a:pt x="101" y="0"/>
                  </a:lnTo>
                  <a:lnTo>
                    <a:pt x="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稻壳儿春秋广告/盗版必究160"/>
            <p:cNvSpPr>
              <a:spLocks noChangeArrowheads="1"/>
            </p:cNvSpPr>
            <p:nvPr/>
          </p:nvSpPr>
          <p:spPr bwMode="auto">
            <a:xfrm>
              <a:off x="3071813" y="3868738"/>
              <a:ext cx="2936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稻壳儿春秋广告/盗版必究160"/>
            <p:cNvSpPr/>
            <p:nvPr/>
          </p:nvSpPr>
          <p:spPr bwMode="auto">
            <a:xfrm>
              <a:off x="3086101" y="3722688"/>
              <a:ext cx="265113" cy="131763"/>
            </a:xfrm>
            <a:custGeom>
              <a:avLst/>
              <a:gdLst>
                <a:gd name="T0" fmla="*/ 134 w 167"/>
                <a:gd name="T1" fmla="*/ 16 h 83"/>
                <a:gd name="T2" fmla="*/ 142 w 167"/>
                <a:gd name="T3" fmla="*/ 16 h 83"/>
                <a:gd name="T4" fmla="*/ 142 w 167"/>
                <a:gd name="T5" fmla="*/ 67 h 83"/>
                <a:gd name="T6" fmla="*/ 117 w 167"/>
                <a:gd name="T7" fmla="*/ 67 h 83"/>
                <a:gd name="T8" fmla="*/ 117 w 167"/>
                <a:gd name="T9" fmla="*/ 16 h 83"/>
                <a:gd name="T10" fmla="*/ 125 w 167"/>
                <a:gd name="T11" fmla="*/ 16 h 83"/>
                <a:gd name="T12" fmla="*/ 125 w 167"/>
                <a:gd name="T13" fmla="*/ 0 h 83"/>
                <a:gd name="T14" fmla="*/ 92 w 167"/>
                <a:gd name="T15" fmla="*/ 0 h 83"/>
                <a:gd name="T16" fmla="*/ 92 w 167"/>
                <a:gd name="T17" fmla="*/ 16 h 83"/>
                <a:gd name="T18" fmla="*/ 100 w 167"/>
                <a:gd name="T19" fmla="*/ 16 h 83"/>
                <a:gd name="T20" fmla="*/ 100 w 167"/>
                <a:gd name="T21" fmla="*/ 67 h 83"/>
                <a:gd name="T22" fmla="*/ 92 w 167"/>
                <a:gd name="T23" fmla="*/ 67 h 83"/>
                <a:gd name="T24" fmla="*/ 92 w 167"/>
                <a:gd name="T25" fmla="*/ 41 h 83"/>
                <a:gd name="T26" fmla="*/ 75 w 167"/>
                <a:gd name="T27" fmla="*/ 41 h 83"/>
                <a:gd name="T28" fmla="*/ 75 w 167"/>
                <a:gd name="T29" fmla="*/ 67 h 83"/>
                <a:gd name="T30" fmla="*/ 67 w 167"/>
                <a:gd name="T31" fmla="*/ 67 h 83"/>
                <a:gd name="T32" fmla="*/ 67 w 167"/>
                <a:gd name="T33" fmla="*/ 16 h 83"/>
                <a:gd name="T34" fmla="*/ 75 w 167"/>
                <a:gd name="T35" fmla="*/ 16 h 83"/>
                <a:gd name="T36" fmla="*/ 75 w 167"/>
                <a:gd name="T37" fmla="*/ 0 h 83"/>
                <a:gd name="T38" fmla="*/ 42 w 167"/>
                <a:gd name="T39" fmla="*/ 0 h 83"/>
                <a:gd name="T40" fmla="*/ 42 w 167"/>
                <a:gd name="T41" fmla="*/ 16 h 83"/>
                <a:gd name="T42" fmla="*/ 50 w 167"/>
                <a:gd name="T43" fmla="*/ 16 h 83"/>
                <a:gd name="T44" fmla="*/ 50 w 167"/>
                <a:gd name="T45" fmla="*/ 67 h 83"/>
                <a:gd name="T46" fmla="*/ 25 w 167"/>
                <a:gd name="T47" fmla="*/ 67 h 83"/>
                <a:gd name="T48" fmla="*/ 25 w 167"/>
                <a:gd name="T49" fmla="*/ 16 h 83"/>
                <a:gd name="T50" fmla="*/ 33 w 167"/>
                <a:gd name="T51" fmla="*/ 16 h 83"/>
                <a:gd name="T52" fmla="*/ 33 w 167"/>
                <a:gd name="T53" fmla="*/ 0 h 83"/>
                <a:gd name="T54" fmla="*/ 0 w 167"/>
                <a:gd name="T55" fmla="*/ 0 h 83"/>
                <a:gd name="T56" fmla="*/ 0 w 167"/>
                <a:gd name="T57" fmla="*/ 16 h 83"/>
                <a:gd name="T58" fmla="*/ 8 w 167"/>
                <a:gd name="T59" fmla="*/ 16 h 83"/>
                <a:gd name="T60" fmla="*/ 8 w 167"/>
                <a:gd name="T61" fmla="*/ 67 h 83"/>
                <a:gd name="T62" fmla="*/ 0 w 167"/>
                <a:gd name="T63" fmla="*/ 67 h 83"/>
                <a:gd name="T64" fmla="*/ 0 w 167"/>
                <a:gd name="T65" fmla="*/ 83 h 83"/>
                <a:gd name="T66" fmla="*/ 167 w 167"/>
                <a:gd name="T67" fmla="*/ 83 h 83"/>
                <a:gd name="T68" fmla="*/ 167 w 167"/>
                <a:gd name="T69" fmla="*/ 67 h 83"/>
                <a:gd name="T70" fmla="*/ 159 w 167"/>
                <a:gd name="T71" fmla="*/ 67 h 83"/>
                <a:gd name="T72" fmla="*/ 159 w 167"/>
                <a:gd name="T73" fmla="*/ 16 h 83"/>
                <a:gd name="T74" fmla="*/ 167 w 167"/>
                <a:gd name="T75" fmla="*/ 16 h 83"/>
                <a:gd name="T76" fmla="*/ 167 w 167"/>
                <a:gd name="T77" fmla="*/ 0 h 83"/>
                <a:gd name="T78" fmla="*/ 134 w 167"/>
                <a:gd name="T79" fmla="*/ 0 h 83"/>
                <a:gd name="T80" fmla="*/ 134 w 167"/>
                <a:gd name="T81" fmla="*/ 1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" h="83">
                  <a:moveTo>
                    <a:pt x="134" y="16"/>
                  </a:moveTo>
                  <a:lnTo>
                    <a:pt x="142" y="16"/>
                  </a:lnTo>
                  <a:lnTo>
                    <a:pt x="142" y="67"/>
                  </a:lnTo>
                  <a:lnTo>
                    <a:pt x="117" y="67"/>
                  </a:lnTo>
                  <a:lnTo>
                    <a:pt x="117" y="16"/>
                  </a:lnTo>
                  <a:lnTo>
                    <a:pt x="125" y="16"/>
                  </a:lnTo>
                  <a:lnTo>
                    <a:pt x="125" y="0"/>
                  </a:lnTo>
                  <a:lnTo>
                    <a:pt x="92" y="0"/>
                  </a:lnTo>
                  <a:lnTo>
                    <a:pt x="92" y="16"/>
                  </a:lnTo>
                  <a:lnTo>
                    <a:pt x="100" y="16"/>
                  </a:lnTo>
                  <a:lnTo>
                    <a:pt x="100" y="67"/>
                  </a:lnTo>
                  <a:lnTo>
                    <a:pt x="92" y="67"/>
                  </a:lnTo>
                  <a:lnTo>
                    <a:pt x="92" y="41"/>
                  </a:lnTo>
                  <a:lnTo>
                    <a:pt x="75" y="41"/>
                  </a:lnTo>
                  <a:lnTo>
                    <a:pt x="75" y="67"/>
                  </a:lnTo>
                  <a:lnTo>
                    <a:pt x="67" y="67"/>
                  </a:lnTo>
                  <a:lnTo>
                    <a:pt x="67" y="16"/>
                  </a:lnTo>
                  <a:lnTo>
                    <a:pt x="75" y="16"/>
                  </a:lnTo>
                  <a:lnTo>
                    <a:pt x="75" y="0"/>
                  </a:lnTo>
                  <a:lnTo>
                    <a:pt x="42" y="0"/>
                  </a:lnTo>
                  <a:lnTo>
                    <a:pt x="42" y="16"/>
                  </a:lnTo>
                  <a:lnTo>
                    <a:pt x="50" y="16"/>
                  </a:lnTo>
                  <a:lnTo>
                    <a:pt x="50" y="67"/>
                  </a:lnTo>
                  <a:lnTo>
                    <a:pt x="25" y="67"/>
                  </a:lnTo>
                  <a:lnTo>
                    <a:pt x="25" y="16"/>
                  </a:lnTo>
                  <a:lnTo>
                    <a:pt x="33" y="16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8" y="67"/>
                  </a:lnTo>
                  <a:lnTo>
                    <a:pt x="0" y="67"/>
                  </a:lnTo>
                  <a:lnTo>
                    <a:pt x="0" y="83"/>
                  </a:lnTo>
                  <a:lnTo>
                    <a:pt x="167" y="83"/>
                  </a:lnTo>
                  <a:lnTo>
                    <a:pt x="167" y="67"/>
                  </a:lnTo>
                  <a:lnTo>
                    <a:pt x="159" y="67"/>
                  </a:lnTo>
                  <a:lnTo>
                    <a:pt x="159" y="16"/>
                  </a:lnTo>
                  <a:lnTo>
                    <a:pt x="167" y="16"/>
                  </a:lnTo>
                  <a:lnTo>
                    <a:pt x="167" y="0"/>
                  </a:lnTo>
                  <a:lnTo>
                    <a:pt x="134" y="0"/>
                  </a:lnTo>
                  <a:lnTo>
                    <a:pt x="134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0" name="稻壳儿春秋广告/盗版必究160"/>
          <p:cNvGrpSpPr/>
          <p:nvPr/>
        </p:nvGrpSpPr>
        <p:grpSpPr>
          <a:xfrm>
            <a:off x="7569200" y="1671638"/>
            <a:ext cx="238125" cy="319088"/>
            <a:chOff x="7567613" y="1671638"/>
            <a:chExt cx="238125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1" name="稻壳儿春秋广告/盗版必究160"/>
            <p:cNvSpPr>
              <a:spLocks noEditPoints="1"/>
            </p:cNvSpPr>
            <p:nvPr/>
          </p:nvSpPr>
          <p:spPr bwMode="auto">
            <a:xfrm>
              <a:off x="7567613" y="1671638"/>
              <a:ext cx="238125" cy="319088"/>
            </a:xfrm>
            <a:custGeom>
              <a:avLst/>
              <a:gdLst>
                <a:gd name="T0" fmla="*/ 0 w 150"/>
                <a:gd name="T1" fmla="*/ 0 h 201"/>
                <a:gd name="T2" fmla="*/ 0 w 150"/>
                <a:gd name="T3" fmla="*/ 201 h 201"/>
                <a:gd name="T4" fmla="*/ 150 w 150"/>
                <a:gd name="T5" fmla="*/ 201 h 201"/>
                <a:gd name="T6" fmla="*/ 150 w 150"/>
                <a:gd name="T7" fmla="*/ 38 h 201"/>
                <a:gd name="T8" fmla="*/ 113 w 150"/>
                <a:gd name="T9" fmla="*/ 0 h 201"/>
                <a:gd name="T10" fmla="*/ 0 w 150"/>
                <a:gd name="T11" fmla="*/ 0 h 201"/>
                <a:gd name="T12" fmla="*/ 109 w 150"/>
                <a:gd name="T13" fmla="*/ 21 h 201"/>
                <a:gd name="T14" fmla="*/ 130 w 150"/>
                <a:gd name="T15" fmla="*/ 42 h 201"/>
                <a:gd name="T16" fmla="*/ 109 w 150"/>
                <a:gd name="T17" fmla="*/ 42 h 201"/>
                <a:gd name="T18" fmla="*/ 109 w 150"/>
                <a:gd name="T19" fmla="*/ 21 h 201"/>
                <a:gd name="T20" fmla="*/ 134 w 150"/>
                <a:gd name="T21" fmla="*/ 185 h 201"/>
                <a:gd name="T22" fmla="*/ 16 w 150"/>
                <a:gd name="T23" fmla="*/ 185 h 201"/>
                <a:gd name="T24" fmla="*/ 16 w 150"/>
                <a:gd name="T25" fmla="*/ 17 h 201"/>
                <a:gd name="T26" fmla="*/ 92 w 150"/>
                <a:gd name="T27" fmla="*/ 17 h 201"/>
                <a:gd name="T28" fmla="*/ 92 w 150"/>
                <a:gd name="T29" fmla="*/ 59 h 201"/>
                <a:gd name="T30" fmla="*/ 134 w 150"/>
                <a:gd name="T31" fmla="*/ 59 h 201"/>
                <a:gd name="T32" fmla="*/ 134 w 150"/>
                <a:gd name="T33" fmla="*/ 18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" h="201">
                  <a:moveTo>
                    <a:pt x="0" y="0"/>
                  </a:moveTo>
                  <a:lnTo>
                    <a:pt x="0" y="201"/>
                  </a:lnTo>
                  <a:lnTo>
                    <a:pt x="150" y="201"/>
                  </a:lnTo>
                  <a:lnTo>
                    <a:pt x="150" y="38"/>
                  </a:lnTo>
                  <a:lnTo>
                    <a:pt x="113" y="0"/>
                  </a:lnTo>
                  <a:lnTo>
                    <a:pt x="0" y="0"/>
                  </a:lnTo>
                  <a:close/>
                  <a:moveTo>
                    <a:pt x="109" y="21"/>
                  </a:moveTo>
                  <a:lnTo>
                    <a:pt x="130" y="42"/>
                  </a:lnTo>
                  <a:lnTo>
                    <a:pt x="109" y="42"/>
                  </a:lnTo>
                  <a:lnTo>
                    <a:pt x="109" y="21"/>
                  </a:lnTo>
                  <a:close/>
                  <a:moveTo>
                    <a:pt x="134" y="185"/>
                  </a:moveTo>
                  <a:lnTo>
                    <a:pt x="16" y="185"/>
                  </a:lnTo>
                  <a:lnTo>
                    <a:pt x="16" y="17"/>
                  </a:lnTo>
                  <a:lnTo>
                    <a:pt x="92" y="17"/>
                  </a:lnTo>
                  <a:lnTo>
                    <a:pt x="92" y="59"/>
                  </a:lnTo>
                  <a:lnTo>
                    <a:pt x="134" y="59"/>
                  </a:lnTo>
                  <a:lnTo>
                    <a:pt x="134" y="1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稻壳儿春秋广告/盗版必究160"/>
            <p:cNvSpPr/>
            <p:nvPr/>
          </p:nvSpPr>
          <p:spPr bwMode="auto">
            <a:xfrm>
              <a:off x="7620001" y="1711325"/>
              <a:ext cx="79375" cy="133350"/>
            </a:xfrm>
            <a:custGeom>
              <a:avLst/>
              <a:gdLst>
                <a:gd name="T0" fmla="*/ 8 w 24"/>
                <a:gd name="T1" fmla="*/ 40 h 40"/>
                <a:gd name="T2" fmla="*/ 16 w 24"/>
                <a:gd name="T3" fmla="*/ 40 h 40"/>
                <a:gd name="T4" fmla="*/ 16 w 24"/>
                <a:gd name="T5" fmla="*/ 36 h 40"/>
                <a:gd name="T6" fmla="*/ 24 w 24"/>
                <a:gd name="T7" fmla="*/ 28 h 40"/>
                <a:gd name="T8" fmla="*/ 24 w 24"/>
                <a:gd name="T9" fmla="*/ 24 h 40"/>
                <a:gd name="T10" fmla="*/ 16 w 24"/>
                <a:gd name="T11" fmla="*/ 16 h 40"/>
                <a:gd name="T12" fmla="*/ 8 w 24"/>
                <a:gd name="T13" fmla="*/ 16 h 40"/>
                <a:gd name="T14" fmla="*/ 8 w 24"/>
                <a:gd name="T15" fmla="*/ 12 h 40"/>
                <a:gd name="T16" fmla="*/ 24 w 24"/>
                <a:gd name="T17" fmla="*/ 12 h 40"/>
                <a:gd name="T18" fmla="*/ 24 w 24"/>
                <a:gd name="T19" fmla="*/ 4 h 40"/>
                <a:gd name="T20" fmla="*/ 16 w 24"/>
                <a:gd name="T21" fmla="*/ 4 h 40"/>
                <a:gd name="T22" fmla="*/ 16 w 24"/>
                <a:gd name="T23" fmla="*/ 0 h 40"/>
                <a:gd name="T24" fmla="*/ 8 w 24"/>
                <a:gd name="T25" fmla="*/ 0 h 40"/>
                <a:gd name="T26" fmla="*/ 8 w 24"/>
                <a:gd name="T27" fmla="*/ 4 h 40"/>
                <a:gd name="T28" fmla="*/ 0 w 24"/>
                <a:gd name="T29" fmla="*/ 12 h 40"/>
                <a:gd name="T30" fmla="*/ 0 w 24"/>
                <a:gd name="T31" fmla="*/ 16 h 40"/>
                <a:gd name="T32" fmla="*/ 8 w 24"/>
                <a:gd name="T33" fmla="*/ 24 h 40"/>
                <a:gd name="T34" fmla="*/ 12 w 24"/>
                <a:gd name="T35" fmla="*/ 24 h 40"/>
                <a:gd name="T36" fmla="*/ 12 w 24"/>
                <a:gd name="T37" fmla="*/ 24 h 40"/>
                <a:gd name="T38" fmla="*/ 16 w 24"/>
                <a:gd name="T39" fmla="*/ 24 h 40"/>
                <a:gd name="T40" fmla="*/ 16 w 24"/>
                <a:gd name="T41" fmla="*/ 28 h 40"/>
                <a:gd name="T42" fmla="*/ 0 w 24"/>
                <a:gd name="T43" fmla="*/ 28 h 40"/>
                <a:gd name="T44" fmla="*/ 0 w 24"/>
                <a:gd name="T45" fmla="*/ 36 h 40"/>
                <a:gd name="T46" fmla="*/ 8 w 24"/>
                <a:gd name="T47" fmla="*/ 36 h 40"/>
                <a:gd name="T48" fmla="*/ 8 w 24"/>
                <a:gd name="T4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8" y="40"/>
                  </a:move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稻壳儿春秋广告/盗版必究160"/>
            <p:cNvSpPr>
              <a:spLocks noChangeArrowheads="1"/>
            </p:cNvSpPr>
            <p:nvPr/>
          </p:nvSpPr>
          <p:spPr bwMode="auto">
            <a:xfrm>
              <a:off x="7620001" y="1858963"/>
              <a:ext cx="133350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稻壳儿春秋广告/盗版必究160"/>
            <p:cNvSpPr>
              <a:spLocks noChangeArrowheads="1"/>
            </p:cNvSpPr>
            <p:nvPr/>
          </p:nvSpPr>
          <p:spPr bwMode="auto">
            <a:xfrm>
              <a:off x="7620001" y="1898650"/>
              <a:ext cx="793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5" name="稻壳儿春秋广告/盗版必究160"/>
          <p:cNvGrpSpPr/>
          <p:nvPr/>
        </p:nvGrpSpPr>
        <p:grpSpPr>
          <a:xfrm>
            <a:off x="8207375" y="1671638"/>
            <a:ext cx="252413" cy="319088"/>
            <a:chOff x="8205788" y="1671638"/>
            <a:chExt cx="252413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6" name="稻壳儿春秋广告/盗版必究160"/>
            <p:cNvSpPr>
              <a:spLocks noEditPoints="1"/>
            </p:cNvSpPr>
            <p:nvPr/>
          </p:nvSpPr>
          <p:spPr bwMode="auto">
            <a:xfrm>
              <a:off x="8205788" y="1671638"/>
              <a:ext cx="252413" cy="319088"/>
            </a:xfrm>
            <a:custGeom>
              <a:avLst/>
              <a:gdLst>
                <a:gd name="T0" fmla="*/ 159 w 159"/>
                <a:gd name="T1" fmla="*/ 38 h 201"/>
                <a:gd name="T2" fmla="*/ 121 w 159"/>
                <a:gd name="T3" fmla="*/ 0 h 201"/>
                <a:gd name="T4" fmla="*/ 0 w 159"/>
                <a:gd name="T5" fmla="*/ 0 h 201"/>
                <a:gd name="T6" fmla="*/ 0 w 159"/>
                <a:gd name="T7" fmla="*/ 201 h 201"/>
                <a:gd name="T8" fmla="*/ 159 w 159"/>
                <a:gd name="T9" fmla="*/ 201 h 201"/>
                <a:gd name="T10" fmla="*/ 159 w 159"/>
                <a:gd name="T11" fmla="*/ 38 h 201"/>
                <a:gd name="T12" fmla="*/ 117 w 159"/>
                <a:gd name="T13" fmla="*/ 21 h 201"/>
                <a:gd name="T14" fmla="*/ 138 w 159"/>
                <a:gd name="T15" fmla="*/ 42 h 201"/>
                <a:gd name="T16" fmla="*/ 117 w 159"/>
                <a:gd name="T17" fmla="*/ 42 h 201"/>
                <a:gd name="T18" fmla="*/ 117 w 159"/>
                <a:gd name="T19" fmla="*/ 21 h 201"/>
                <a:gd name="T20" fmla="*/ 142 w 159"/>
                <a:gd name="T21" fmla="*/ 185 h 201"/>
                <a:gd name="T22" fmla="*/ 17 w 159"/>
                <a:gd name="T23" fmla="*/ 185 h 201"/>
                <a:gd name="T24" fmla="*/ 17 w 159"/>
                <a:gd name="T25" fmla="*/ 17 h 201"/>
                <a:gd name="T26" fmla="*/ 100 w 159"/>
                <a:gd name="T27" fmla="*/ 17 h 201"/>
                <a:gd name="T28" fmla="*/ 100 w 159"/>
                <a:gd name="T29" fmla="*/ 59 h 201"/>
                <a:gd name="T30" fmla="*/ 142 w 159"/>
                <a:gd name="T31" fmla="*/ 59 h 201"/>
                <a:gd name="T32" fmla="*/ 142 w 159"/>
                <a:gd name="T33" fmla="*/ 18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" h="201">
                  <a:moveTo>
                    <a:pt x="159" y="38"/>
                  </a:moveTo>
                  <a:lnTo>
                    <a:pt x="121" y="0"/>
                  </a:lnTo>
                  <a:lnTo>
                    <a:pt x="0" y="0"/>
                  </a:lnTo>
                  <a:lnTo>
                    <a:pt x="0" y="201"/>
                  </a:lnTo>
                  <a:lnTo>
                    <a:pt x="159" y="201"/>
                  </a:lnTo>
                  <a:lnTo>
                    <a:pt x="159" y="38"/>
                  </a:lnTo>
                  <a:close/>
                  <a:moveTo>
                    <a:pt x="117" y="21"/>
                  </a:moveTo>
                  <a:lnTo>
                    <a:pt x="138" y="42"/>
                  </a:lnTo>
                  <a:lnTo>
                    <a:pt x="117" y="42"/>
                  </a:lnTo>
                  <a:lnTo>
                    <a:pt x="117" y="21"/>
                  </a:lnTo>
                  <a:close/>
                  <a:moveTo>
                    <a:pt x="142" y="185"/>
                  </a:moveTo>
                  <a:lnTo>
                    <a:pt x="17" y="185"/>
                  </a:lnTo>
                  <a:lnTo>
                    <a:pt x="17" y="17"/>
                  </a:lnTo>
                  <a:lnTo>
                    <a:pt x="100" y="17"/>
                  </a:lnTo>
                  <a:lnTo>
                    <a:pt x="100" y="59"/>
                  </a:lnTo>
                  <a:lnTo>
                    <a:pt x="142" y="59"/>
                  </a:lnTo>
                  <a:lnTo>
                    <a:pt x="142" y="1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稻壳儿春秋广告/盗版必究160"/>
            <p:cNvSpPr>
              <a:spLocks noChangeArrowheads="1"/>
            </p:cNvSpPr>
            <p:nvPr/>
          </p:nvSpPr>
          <p:spPr bwMode="auto">
            <a:xfrm>
              <a:off x="8258176" y="1898650"/>
              <a:ext cx="26988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稻壳儿春秋广告/盗版必究160"/>
            <p:cNvSpPr>
              <a:spLocks noChangeArrowheads="1"/>
            </p:cNvSpPr>
            <p:nvPr/>
          </p:nvSpPr>
          <p:spPr bwMode="auto">
            <a:xfrm>
              <a:off x="8297863" y="1871663"/>
              <a:ext cx="26988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稻壳儿春秋广告/盗版必究160"/>
            <p:cNvSpPr>
              <a:spLocks noChangeArrowheads="1"/>
            </p:cNvSpPr>
            <p:nvPr/>
          </p:nvSpPr>
          <p:spPr bwMode="auto">
            <a:xfrm>
              <a:off x="8339138" y="1831975"/>
              <a:ext cx="2540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稻壳儿春秋广告/盗版必究160"/>
            <p:cNvSpPr>
              <a:spLocks noChangeArrowheads="1"/>
            </p:cNvSpPr>
            <p:nvPr/>
          </p:nvSpPr>
          <p:spPr bwMode="auto">
            <a:xfrm>
              <a:off x="8378826" y="1844675"/>
              <a:ext cx="25400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稻壳儿春秋广告/盗版必究160"/>
            <p:cNvSpPr>
              <a:spLocks noChangeArrowheads="1"/>
            </p:cNvSpPr>
            <p:nvPr/>
          </p:nvSpPr>
          <p:spPr bwMode="auto">
            <a:xfrm>
              <a:off x="8258176" y="1725613"/>
              <a:ext cx="539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稻壳儿春秋广告/盗版必究160"/>
            <p:cNvSpPr>
              <a:spLocks noChangeArrowheads="1"/>
            </p:cNvSpPr>
            <p:nvPr/>
          </p:nvSpPr>
          <p:spPr bwMode="auto">
            <a:xfrm>
              <a:off x="8258176" y="1765300"/>
              <a:ext cx="809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稻壳儿春秋广告/盗版必究160"/>
          <p:cNvGrpSpPr/>
          <p:nvPr/>
        </p:nvGrpSpPr>
        <p:grpSpPr>
          <a:xfrm>
            <a:off x="8180388" y="1046163"/>
            <a:ext cx="298450" cy="300038"/>
            <a:chOff x="8178801" y="1046163"/>
            <a:chExt cx="298450" cy="3000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4" name="稻壳儿春秋广告/盗版必究160"/>
            <p:cNvSpPr>
              <a:spLocks noEditPoints="1"/>
            </p:cNvSpPr>
            <p:nvPr/>
          </p:nvSpPr>
          <p:spPr bwMode="auto">
            <a:xfrm>
              <a:off x="8178801" y="1046163"/>
              <a:ext cx="298450" cy="300038"/>
            </a:xfrm>
            <a:custGeom>
              <a:avLst/>
              <a:gdLst>
                <a:gd name="T0" fmla="*/ 64 w 90"/>
                <a:gd name="T1" fmla="*/ 32 h 90"/>
                <a:gd name="T2" fmla="*/ 32 w 90"/>
                <a:gd name="T3" fmla="*/ 0 h 90"/>
                <a:gd name="T4" fmla="*/ 0 w 90"/>
                <a:gd name="T5" fmla="*/ 32 h 90"/>
                <a:gd name="T6" fmla="*/ 32 w 90"/>
                <a:gd name="T7" fmla="*/ 64 h 90"/>
                <a:gd name="T8" fmla="*/ 52 w 90"/>
                <a:gd name="T9" fmla="*/ 57 h 90"/>
                <a:gd name="T10" fmla="*/ 54 w 90"/>
                <a:gd name="T11" fmla="*/ 60 h 90"/>
                <a:gd name="T12" fmla="*/ 50 w 90"/>
                <a:gd name="T13" fmla="*/ 64 h 90"/>
                <a:gd name="T14" fmla="*/ 76 w 90"/>
                <a:gd name="T15" fmla="*/ 90 h 90"/>
                <a:gd name="T16" fmla="*/ 90 w 90"/>
                <a:gd name="T17" fmla="*/ 76 h 90"/>
                <a:gd name="T18" fmla="*/ 64 w 90"/>
                <a:gd name="T19" fmla="*/ 50 h 90"/>
                <a:gd name="T20" fmla="*/ 60 w 90"/>
                <a:gd name="T21" fmla="*/ 54 h 90"/>
                <a:gd name="T22" fmla="*/ 57 w 90"/>
                <a:gd name="T23" fmla="*/ 52 h 90"/>
                <a:gd name="T24" fmla="*/ 64 w 90"/>
                <a:gd name="T25" fmla="*/ 32 h 90"/>
                <a:gd name="T26" fmla="*/ 78 w 90"/>
                <a:gd name="T27" fmla="*/ 76 h 90"/>
                <a:gd name="T28" fmla="*/ 76 w 90"/>
                <a:gd name="T29" fmla="*/ 78 h 90"/>
                <a:gd name="T30" fmla="*/ 62 w 90"/>
                <a:gd name="T31" fmla="*/ 64 h 90"/>
                <a:gd name="T32" fmla="*/ 64 w 90"/>
                <a:gd name="T33" fmla="*/ 62 h 90"/>
                <a:gd name="T34" fmla="*/ 78 w 90"/>
                <a:gd name="T35" fmla="*/ 76 h 90"/>
                <a:gd name="T36" fmla="*/ 32 w 90"/>
                <a:gd name="T37" fmla="*/ 56 h 90"/>
                <a:gd name="T38" fmla="*/ 8 w 90"/>
                <a:gd name="T39" fmla="*/ 32 h 90"/>
                <a:gd name="T40" fmla="*/ 32 w 90"/>
                <a:gd name="T41" fmla="*/ 8 h 90"/>
                <a:gd name="T42" fmla="*/ 56 w 90"/>
                <a:gd name="T43" fmla="*/ 32 h 90"/>
                <a:gd name="T44" fmla="*/ 32 w 90"/>
                <a:gd name="T45" fmla="*/ 5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90">
                  <a:moveTo>
                    <a:pt x="64" y="32"/>
                  </a:moveTo>
                  <a:cubicBezTo>
                    <a:pt x="64" y="14"/>
                    <a:pt x="50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39" y="64"/>
                    <a:pt x="46" y="61"/>
                    <a:pt x="52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76" y="90"/>
                    <a:pt x="76" y="90"/>
                    <a:pt x="76" y="90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0" y="54"/>
                    <a:pt x="60" y="54"/>
                    <a:pt x="60" y="54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1" y="46"/>
                    <a:pt x="64" y="39"/>
                    <a:pt x="64" y="32"/>
                  </a:cubicBezTo>
                  <a:close/>
                  <a:moveTo>
                    <a:pt x="78" y="76"/>
                  </a:moveTo>
                  <a:cubicBezTo>
                    <a:pt x="76" y="78"/>
                    <a:pt x="76" y="78"/>
                    <a:pt x="76" y="78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4" y="62"/>
                    <a:pt x="64" y="62"/>
                    <a:pt x="64" y="62"/>
                  </a:cubicBezTo>
                  <a:lnTo>
                    <a:pt x="78" y="76"/>
                  </a:lnTo>
                  <a:close/>
                  <a:moveTo>
                    <a:pt x="32" y="56"/>
                  </a:moveTo>
                  <a:cubicBezTo>
                    <a:pt x="19" y="56"/>
                    <a:pt x="8" y="45"/>
                    <a:pt x="8" y="32"/>
                  </a:cubicBezTo>
                  <a:cubicBezTo>
                    <a:pt x="8" y="19"/>
                    <a:pt x="19" y="8"/>
                    <a:pt x="32" y="8"/>
                  </a:cubicBezTo>
                  <a:cubicBezTo>
                    <a:pt x="45" y="8"/>
                    <a:pt x="56" y="19"/>
                    <a:pt x="56" y="32"/>
                  </a:cubicBezTo>
                  <a:cubicBezTo>
                    <a:pt x="56" y="45"/>
                    <a:pt x="45" y="56"/>
                    <a:pt x="3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稻壳儿春秋广告/盗版必究160"/>
            <p:cNvSpPr/>
            <p:nvPr/>
          </p:nvSpPr>
          <p:spPr bwMode="auto">
            <a:xfrm>
              <a:off x="8245476" y="1085850"/>
              <a:ext cx="79375" cy="133350"/>
            </a:xfrm>
            <a:custGeom>
              <a:avLst/>
              <a:gdLst>
                <a:gd name="T0" fmla="*/ 16 w 24"/>
                <a:gd name="T1" fmla="*/ 0 h 40"/>
                <a:gd name="T2" fmla="*/ 8 w 24"/>
                <a:gd name="T3" fmla="*/ 0 h 40"/>
                <a:gd name="T4" fmla="*/ 8 w 24"/>
                <a:gd name="T5" fmla="*/ 4 h 40"/>
                <a:gd name="T6" fmla="*/ 0 w 24"/>
                <a:gd name="T7" fmla="*/ 12 h 40"/>
                <a:gd name="T8" fmla="*/ 0 w 24"/>
                <a:gd name="T9" fmla="*/ 16 h 40"/>
                <a:gd name="T10" fmla="*/ 8 w 24"/>
                <a:gd name="T11" fmla="*/ 24 h 40"/>
                <a:gd name="T12" fmla="*/ 12 w 24"/>
                <a:gd name="T13" fmla="*/ 24 h 40"/>
                <a:gd name="T14" fmla="*/ 12 w 24"/>
                <a:gd name="T15" fmla="*/ 24 h 40"/>
                <a:gd name="T16" fmla="*/ 16 w 24"/>
                <a:gd name="T17" fmla="*/ 24 h 40"/>
                <a:gd name="T18" fmla="*/ 16 w 24"/>
                <a:gd name="T19" fmla="*/ 28 h 40"/>
                <a:gd name="T20" fmla="*/ 0 w 24"/>
                <a:gd name="T21" fmla="*/ 28 h 40"/>
                <a:gd name="T22" fmla="*/ 0 w 24"/>
                <a:gd name="T23" fmla="*/ 36 h 40"/>
                <a:gd name="T24" fmla="*/ 8 w 24"/>
                <a:gd name="T25" fmla="*/ 36 h 40"/>
                <a:gd name="T26" fmla="*/ 8 w 24"/>
                <a:gd name="T27" fmla="*/ 40 h 40"/>
                <a:gd name="T28" fmla="*/ 16 w 24"/>
                <a:gd name="T29" fmla="*/ 40 h 40"/>
                <a:gd name="T30" fmla="*/ 16 w 24"/>
                <a:gd name="T31" fmla="*/ 36 h 40"/>
                <a:gd name="T32" fmla="*/ 24 w 24"/>
                <a:gd name="T33" fmla="*/ 28 h 40"/>
                <a:gd name="T34" fmla="*/ 24 w 24"/>
                <a:gd name="T35" fmla="*/ 24 h 40"/>
                <a:gd name="T36" fmla="*/ 16 w 24"/>
                <a:gd name="T37" fmla="*/ 16 h 40"/>
                <a:gd name="T38" fmla="*/ 8 w 24"/>
                <a:gd name="T39" fmla="*/ 16 h 40"/>
                <a:gd name="T40" fmla="*/ 8 w 24"/>
                <a:gd name="T41" fmla="*/ 12 h 40"/>
                <a:gd name="T42" fmla="*/ 24 w 24"/>
                <a:gd name="T43" fmla="*/ 12 h 40"/>
                <a:gd name="T44" fmla="*/ 24 w 24"/>
                <a:gd name="T45" fmla="*/ 4 h 40"/>
                <a:gd name="T46" fmla="*/ 16 w 24"/>
                <a:gd name="T47" fmla="*/ 4 h 40"/>
                <a:gd name="T48" fmla="*/ 16 w 24"/>
                <a:gd name="T4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6" name="稻壳儿春秋广告/盗版必究160"/>
          <p:cNvGrpSpPr/>
          <p:nvPr/>
        </p:nvGrpSpPr>
        <p:grpSpPr>
          <a:xfrm>
            <a:off x="3752850" y="5519738"/>
            <a:ext cx="225426" cy="306388"/>
            <a:chOff x="3751263" y="5519738"/>
            <a:chExt cx="225426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7" name="稻壳儿春秋广告/盗版必究160"/>
            <p:cNvSpPr/>
            <p:nvPr/>
          </p:nvSpPr>
          <p:spPr bwMode="auto">
            <a:xfrm>
              <a:off x="3870326" y="5665788"/>
              <a:ext cx="106363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稻壳儿春秋广告/盗版必究160"/>
            <p:cNvSpPr>
              <a:spLocks noEditPoints="1"/>
            </p:cNvSpPr>
            <p:nvPr/>
          </p:nvSpPr>
          <p:spPr bwMode="auto">
            <a:xfrm>
              <a:off x="3751263" y="5519738"/>
              <a:ext cx="185738" cy="292100"/>
            </a:xfrm>
            <a:custGeom>
              <a:avLst/>
              <a:gdLst>
                <a:gd name="T0" fmla="*/ 0 w 56"/>
                <a:gd name="T1" fmla="*/ 8 h 88"/>
                <a:gd name="T2" fmla="*/ 0 w 56"/>
                <a:gd name="T3" fmla="*/ 80 h 88"/>
                <a:gd name="T4" fmla="*/ 8 w 56"/>
                <a:gd name="T5" fmla="*/ 88 h 88"/>
                <a:gd name="T6" fmla="*/ 32 w 56"/>
                <a:gd name="T7" fmla="*/ 88 h 88"/>
                <a:gd name="T8" fmla="*/ 32 w 56"/>
                <a:gd name="T9" fmla="*/ 80 h 88"/>
                <a:gd name="T10" fmla="*/ 8 w 56"/>
                <a:gd name="T11" fmla="*/ 80 h 88"/>
                <a:gd name="T12" fmla="*/ 8 w 56"/>
                <a:gd name="T13" fmla="*/ 72 h 88"/>
                <a:gd name="T14" fmla="*/ 32 w 56"/>
                <a:gd name="T15" fmla="*/ 72 h 88"/>
                <a:gd name="T16" fmla="*/ 32 w 56"/>
                <a:gd name="T17" fmla="*/ 64 h 88"/>
                <a:gd name="T18" fmla="*/ 8 w 56"/>
                <a:gd name="T19" fmla="*/ 64 h 88"/>
                <a:gd name="T20" fmla="*/ 8 w 56"/>
                <a:gd name="T21" fmla="*/ 20 h 88"/>
                <a:gd name="T22" fmla="*/ 48 w 56"/>
                <a:gd name="T23" fmla="*/ 20 h 88"/>
                <a:gd name="T24" fmla="*/ 48 w 56"/>
                <a:gd name="T25" fmla="*/ 40 h 88"/>
                <a:gd name="T26" fmla="*/ 56 w 56"/>
                <a:gd name="T27" fmla="*/ 40 h 88"/>
                <a:gd name="T28" fmla="*/ 56 w 56"/>
                <a:gd name="T29" fmla="*/ 8 h 88"/>
                <a:gd name="T30" fmla="*/ 48 w 56"/>
                <a:gd name="T31" fmla="*/ 0 h 88"/>
                <a:gd name="T32" fmla="*/ 8 w 56"/>
                <a:gd name="T33" fmla="*/ 0 h 88"/>
                <a:gd name="T34" fmla="*/ 0 w 56"/>
                <a:gd name="T35" fmla="*/ 8 h 88"/>
                <a:gd name="T36" fmla="*/ 48 w 56"/>
                <a:gd name="T37" fmla="*/ 12 h 88"/>
                <a:gd name="T38" fmla="*/ 8 w 56"/>
                <a:gd name="T39" fmla="*/ 12 h 88"/>
                <a:gd name="T40" fmla="*/ 8 w 56"/>
                <a:gd name="T41" fmla="*/ 8 h 88"/>
                <a:gd name="T42" fmla="*/ 48 w 56"/>
                <a:gd name="T43" fmla="*/ 8 h 88"/>
                <a:gd name="T44" fmla="*/ 48 w 56"/>
                <a:gd name="T45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" h="88">
                  <a:moveTo>
                    <a:pt x="0" y="8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84"/>
                    <a:pt x="4" y="88"/>
                    <a:pt x="8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4"/>
                    <a:pt x="52" y="0"/>
                    <a:pt x="4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48" y="12"/>
                  </a:moveTo>
                  <a:cubicBezTo>
                    <a:pt x="8" y="12"/>
                    <a:pt x="8" y="12"/>
                    <a:pt x="8" y="1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8" y="8"/>
                    <a:pt x="48" y="8"/>
                    <a:pt x="48" y="8"/>
                  </a:cubicBez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9" name="稻壳儿春秋广告/盗版必究160"/>
          <p:cNvGrpSpPr/>
          <p:nvPr/>
        </p:nvGrpSpPr>
        <p:grpSpPr>
          <a:xfrm>
            <a:off x="7554913" y="3589338"/>
            <a:ext cx="266700" cy="309563"/>
            <a:chOff x="7553326" y="3589338"/>
            <a:chExt cx="266700" cy="3095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0" name="稻壳儿春秋广告/盗版必究160"/>
            <p:cNvSpPr>
              <a:spLocks noEditPoints="1"/>
            </p:cNvSpPr>
            <p:nvPr/>
          </p:nvSpPr>
          <p:spPr bwMode="auto">
            <a:xfrm>
              <a:off x="7553326" y="3589338"/>
              <a:ext cx="266700" cy="309563"/>
            </a:xfrm>
            <a:custGeom>
              <a:avLst/>
              <a:gdLst>
                <a:gd name="T0" fmla="*/ 0 w 168"/>
                <a:gd name="T1" fmla="*/ 8 h 195"/>
                <a:gd name="T2" fmla="*/ 0 w 168"/>
                <a:gd name="T3" fmla="*/ 130 h 195"/>
                <a:gd name="T4" fmla="*/ 84 w 168"/>
                <a:gd name="T5" fmla="*/ 195 h 195"/>
                <a:gd name="T6" fmla="*/ 168 w 168"/>
                <a:gd name="T7" fmla="*/ 130 h 195"/>
                <a:gd name="T8" fmla="*/ 168 w 168"/>
                <a:gd name="T9" fmla="*/ 8 h 195"/>
                <a:gd name="T10" fmla="*/ 118 w 168"/>
                <a:gd name="T11" fmla="*/ 8 h 195"/>
                <a:gd name="T12" fmla="*/ 118 w 168"/>
                <a:gd name="T13" fmla="*/ 25 h 195"/>
                <a:gd name="T14" fmla="*/ 109 w 168"/>
                <a:gd name="T15" fmla="*/ 25 h 195"/>
                <a:gd name="T16" fmla="*/ 109 w 168"/>
                <a:gd name="T17" fmla="*/ 0 h 195"/>
                <a:gd name="T18" fmla="*/ 59 w 168"/>
                <a:gd name="T19" fmla="*/ 0 h 195"/>
                <a:gd name="T20" fmla="*/ 59 w 168"/>
                <a:gd name="T21" fmla="*/ 25 h 195"/>
                <a:gd name="T22" fmla="*/ 51 w 168"/>
                <a:gd name="T23" fmla="*/ 25 h 195"/>
                <a:gd name="T24" fmla="*/ 51 w 168"/>
                <a:gd name="T25" fmla="*/ 8 h 195"/>
                <a:gd name="T26" fmla="*/ 0 w 168"/>
                <a:gd name="T27" fmla="*/ 8 h 195"/>
                <a:gd name="T28" fmla="*/ 76 w 168"/>
                <a:gd name="T29" fmla="*/ 42 h 195"/>
                <a:gd name="T30" fmla="*/ 76 w 168"/>
                <a:gd name="T31" fmla="*/ 16 h 195"/>
                <a:gd name="T32" fmla="*/ 92 w 168"/>
                <a:gd name="T33" fmla="*/ 16 h 195"/>
                <a:gd name="T34" fmla="*/ 92 w 168"/>
                <a:gd name="T35" fmla="*/ 42 h 195"/>
                <a:gd name="T36" fmla="*/ 134 w 168"/>
                <a:gd name="T37" fmla="*/ 42 h 195"/>
                <a:gd name="T38" fmla="*/ 134 w 168"/>
                <a:gd name="T39" fmla="*/ 25 h 195"/>
                <a:gd name="T40" fmla="*/ 151 w 168"/>
                <a:gd name="T41" fmla="*/ 25 h 195"/>
                <a:gd name="T42" fmla="*/ 151 w 168"/>
                <a:gd name="T43" fmla="*/ 121 h 195"/>
                <a:gd name="T44" fmla="*/ 84 w 168"/>
                <a:gd name="T45" fmla="*/ 174 h 195"/>
                <a:gd name="T46" fmla="*/ 17 w 168"/>
                <a:gd name="T47" fmla="*/ 121 h 195"/>
                <a:gd name="T48" fmla="*/ 17 w 168"/>
                <a:gd name="T49" fmla="*/ 25 h 195"/>
                <a:gd name="T50" fmla="*/ 34 w 168"/>
                <a:gd name="T51" fmla="*/ 25 h 195"/>
                <a:gd name="T52" fmla="*/ 34 w 168"/>
                <a:gd name="T53" fmla="*/ 42 h 195"/>
                <a:gd name="T54" fmla="*/ 76 w 168"/>
                <a:gd name="T55" fmla="*/ 4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95">
                  <a:moveTo>
                    <a:pt x="0" y="8"/>
                  </a:moveTo>
                  <a:lnTo>
                    <a:pt x="0" y="130"/>
                  </a:lnTo>
                  <a:lnTo>
                    <a:pt x="84" y="195"/>
                  </a:lnTo>
                  <a:lnTo>
                    <a:pt x="168" y="130"/>
                  </a:lnTo>
                  <a:lnTo>
                    <a:pt x="168" y="8"/>
                  </a:lnTo>
                  <a:lnTo>
                    <a:pt x="118" y="8"/>
                  </a:lnTo>
                  <a:lnTo>
                    <a:pt x="118" y="25"/>
                  </a:lnTo>
                  <a:lnTo>
                    <a:pt x="109" y="25"/>
                  </a:lnTo>
                  <a:lnTo>
                    <a:pt x="109" y="0"/>
                  </a:lnTo>
                  <a:lnTo>
                    <a:pt x="59" y="0"/>
                  </a:lnTo>
                  <a:lnTo>
                    <a:pt x="59" y="25"/>
                  </a:lnTo>
                  <a:lnTo>
                    <a:pt x="51" y="25"/>
                  </a:lnTo>
                  <a:lnTo>
                    <a:pt x="51" y="8"/>
                  </a:lnTo>
                  <a:lnTo>
                    <a:pt x="0" y="8"/>
                  </a:lnTo>
                  <a:close/>
                  <a:moveTo>
                    <a:pt x="76" y="42"/>
                  </a:moveTo>
                  <a:lnTo>
                    <a:pt x="76" y="16"/>
                  </a:lnTo>
                  <a:lnTo>
                    <a:pt x="92" y="16"/>
                  </a:lnTo>
                  <a:lnTo>
                    <a:pt x="92" y="42"/>
                  </a:lnTo>
                  <a:lnTo>
                    <a:pt x="134" y="42"/>
                  </a:lnTo>
                  <a:lnTo>
                    <a:pt x="134" y="25"/>
                  </a:lnTo>
                  <a:lnTo>
                    <a:pt x="151" y="25"/>
                  </a:lnTo>
                  <a:lnTo>
                    <a:pt x="151" y="121"/>
                  </a:lnTo>
                  <a:lnTo>
                    <a:pt x="84" y="174"/>
                  </a:lnTo>
                  <a:lnTo>
                    <a:pt x="17" y="121"/>
                  </a:lnTo>
                  <a:lnTo>
                    <a:pt x="17" y="25"/>
                  </a:lnTo>
                  <a:lnTo>
                    <a:pt x="34" y="25"/>
                  </a:lnTo>
                  <a:lnTo>
                    <a:pt x="34" y="42"/>
                  </a:lnTo>
                  <a:lnTo>
                    <a:pt x="76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稻壳儿春秋广告/盗版必究160"/>
            <p:cNvSpPr/>
            <p:nvPr/>
          </p:nvSpPr>
          <p:spPr bwMode="auto">
            <a:xfrm>
              <a:off x="7634288" y="3668713"/>
              <a:ext cx="106363" cy="160338"/>
            </a:xfrm>
            <a:custGeom>
              <a:avLst/>
              <a:gdLst>
                <a:gd name="T0" fmla="*/ 20 w 32"/>
                <a:gd name="T1" fmla="*/ 36 h 48"/>
                <a:gd name="T2" fmla="*/ 12 w 32"/>
                <a:gd name="T3" fmla="*/ 36 h 48"/>
                <a:gd name="T4" fmla="*/ 8 w 32"/>
                <a:gd name="T5" fmla="*/ 32 h 48"/>
                <a:gd name="T6" fmla="*/ 0 w 32"/>
                <a:gd name="T7" fmla="*/ 32 h 48"/>
                <a:gd name="T8" fmla="*/ 12 w 32"/>
                <a:gd name="T9" fmla="*/ 44 h 48"/>
                <a:gd name="T10" fmla="*/ 12 w 32"/>
                <a:gd name="T11" fmla="*/ 48 h 48"/>
                <a:gd name="T12" fmla="*/ 20 w 32"/>
                <a:gd name="T13" fmla="*/ 48 h 48"/>
                <a:gd name="T14" fmla="*/ 20 w 32"/>
                <a:gd name="T15" fmla="*/ 44 h 48"/>
                <a:gd name="T16" fmla="*/ 32 w 32"/>
                <a:gd name="T17" fmla="*/ 32 h 48"/>
                <a:gd name="T18" fmla="*/ 20 w 32"/>
                <a:gd name="T19" fmla="*/ 20 h 48"/>
                <a:gd name="T20" fmla="*/ 12 w 32"/>
                <a:gd name="T21" fmla="*/ 20 h 48"/>
                <a:gd name="T22" fmla="*/ 8 w 32"/>
                <a:gd name="T23" fmla="*/ 16 h 48"/>
                <a:gd name="T24" fmla="*/ 12 w 32"/>
                <a:gd name="T25" fmla="*/ 12 h 48"/>
                <a:gd name="T26" fmla="*/ 20 w 32"/>
                <a:gd name="T27" fmla="*/ 12 h 48"/>
                <a:gd name="T28" fmla="*/ 24 w 32"/>
                <a:gd name="T29" fmla="*/ 16 h 48"/>
                <a:gd name="T30" fmla="*/ 32 w 32"/>
                <a:gd name="T31" fmla="*/ 16 h 48"/>
                <a:gd name="T32" fmla="*/ 20 w 32"/>
                <a:gd name="T33" fmla="*/ 4 h 48"/>
                <a:gd name="T34" fmla="*/ 20 w 32"/>
                <a:gd name="T35" fmla="*/ 0 h 48"/>
                <a:gd name="T36" fmla="*/ 12 w 32"/>
                <a:gd name="T37" fmla="*/ 0 h 48"/>
                <a:gd name="T38" fmla="*/ 12 w 32"/>
                <a:gd name="T39" fmla="*/ 4 h 48"/>
                <a:gd name="T40" fmla="*/ 0 w 32"/>
                <a:gd name="T41" fmla="*/ 16 h 48"/>
                <a:gd name="T42" fmla="*/ 12 w 32"/>
                <a:gd name="T43" fmla="*/ 28 h 48"/>
                <a:gd name="T44" fmla="*/ 20 w 32"/>
                <a:gd name="T45" fmla="*/ 28 h 48"/>
                <a:gd name="T46" fmla="*/ 24 w 32"/>
                <a:gd name="T47" fmla="*/ 32 h 48"/>
                <a:gd name="T48" fmla="*/ 20 w 32"/>
                <a:gd name="T49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20" y="36"/>
                  </a:move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2" name="稻壳儿春秋广告/盗版必究160450"/>
          <p:cNvGrpSpPr/>
          <p:nvPr/>
        </p:nvGrpSpPr>
        <p:grpSpPr>
          <a:xfrm>
            <a:off x="5002213" y="4227513"/>
            <a:ext cx="252413" cy="319088"/>
            <a:chOff x="5000626" y="4227513"/>
            <a:chExt cx="252413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3" name="稻壳儿春秋广告/盗版必究160"/>
            <p:cNvSpPr/>
            <p:nvPr/>
          </p:nvSpPr>
          <p:spPr bwMode="auto">
            <a:xfrm>
              <a:off x="5043488" y="4227513"/>
              <a:ext cx="169863" cy="169863"/>
            </a:xfrm>
            <a:custGeom>
              <a:avLst/>
              <a:gdLst>
                <a:gd name="T0" fmla="*/ 90 w 107"/>
                <a:gd name="T1" fmla="*/ 59 h 107"/>
                <a:gd name="T2" fmla="*/ 107 w 107"/>
                <a:gd name="T3" fmla="*/ 59 h 107"/>
                <a:gd name="T4" fmla="*/ 107 w 107"/>
                <a:gd name="T5" fmla="*/ 0 h 107"/>
                <a:gd name="T6" fmla="*/ 48 w 107"/>
                <a:gd name="T7" fmla="*/ 0 h 107"/>
                <a:gd name="T8" fmla="*/ 48 w 107"/>
                <a:gd name="T9" fmla="*/ 17 h 107"/>
                <a:gd name="T10" fmla="*/ 78 w 107"/>
                <a:gd name="T11" fmla="*/ 17 h 107"/>
                <a:gd name="T12" fmla="*/ 0 w 107"/>
                <a:gd name="T13" fmla="*/ 95 h 107"/>
                <a:gd name="T14" fmla="*/ 13 w 107"/>
                <a:gd name="T15" fmla="*/ 107 h 107"/>
                <a:gd name="T16" fmla="*/ 90 w 107"/>
                <a:gd name="T17" fmla="*/ 30 h 107"/>
                <a:gd name="T18" fmla="*/ 90 w 107"/>
                <a:gd name="T19" fmla="*/ 5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7">
                  <a:moveTo>
                    <a:pt x="90" y="59"/>
                  </a:moveTo>
                  <a:lnTo>
                    <a:pt x="107" y="59"/>
                  </a:lnTo>
                  <a:lnTo>
                    <a:pt x="107" y="0"/>
                  </a:lnTo>
                  <a:lnTo>
                    <a:pt x="48" y="0"/>
                  </a:lnTo>
                  <a:lnTo>
                    <a:pt x="48" y="17"/>
                  </a:lnTo>
                  <a:lnTo>
                    <a:pt x="78" y="17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90" y="30"/>
                  </a:lnTo>
                  <a:lnTo>
                    <a:pt x="90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稻壳儿春秋广告/盗版必究160"/>
            <p:cNvSpPr>
              <a:spLocks noEditPoints="1"/>
            </p:cNvSpPr>
            <p:nvPr/>
          </p:nvSpPr>
          <p:spPr bwMode="auto">
            <a:xfrm>
              <a:off x="5000626" y="4440238"/>
              <a:ext cx="119063" cy="106363"/>
            </a:xfrm>
            <a:custGeom>
              <a:avLst/>
              <a:gdLst>
                <a:gd name="T0" fmla="*/ 8 w 75"/>
                <a:gd name="T1" fmla="*/ 26 h 67"/>
                <a:gd name="T2" fmla="*/ 0 w 75"/>
                <a:gd name="T3" fmla="*/ 26 h 67"/>
                <a:gd name="T4" fmla="*/ 0 w 75"/>
                <a:gd name="T5" fmla="*/ 67 h 67"/>
                <a:gd name="T6" fmla="*/ 67 w 75"/>
                <a:gd name="T7" fmla="*/ 67 h 67"/>
                <a:gd name="T8" fmla="*/ 67 w 75"/>
                <a:gd name="T9" fmla="*/ 42 h 67"/>
                <a:gd name="T10" fmla="*/ 75 w 75"/>
                <a:gd name="T11" fmla="*/ 42 h 67"/>
                <a:gd name="T12" fmla="*/ 75 w 75"/>
                <a:gd name="T13" fmla="*/ 0 h 67"/>
                <a:gd name="T14" fmla="*/ 8 w 75"/>
                <a:gd name="T15" fmla="*/ 0 h 67"/>
                <a:gd name="T16" fmla="*/ 8 w 75"/>
                <a:gd name="T17" fmla="*/ 26 h 67"/>
                <a:gd name="T18" fmla="*/ 50 w 75"/>
                <a:gd name="T19" fmla="*/ 51 h 67"/>
                <a:gd name="T20" fmla="*/ 17 w 75"/>
                <a:gd name="T21" fmla="*/ 51 h 67"/>
                <a:gd name="T22" fmla="*/ 17 w 75"/>
                <a:gd name="T23" fmla="*/ 42 h 67"/>
                <a:gd name="T24" fmla="*/ 50 w 75"/>
                <a:gd name="T25" fmla="*/ 42 h 67"/>
                <a:gd name="T26" fmla="*/ 50 w 75"/>
                <a:gd name="T27" fmla="*/ 51 h 67"/>
                <a:gd name="T28" fmla="*/ 25 w 75"/>
                <a:gd name="T29" fmla="*/ 17 h 67"/>
                <a:gd name="T30" fmla="*/ 59 w 75"/>
                <a:gd name="T31" fmla="*/ 17 h 67"/>
                <a:gd name="T32" fmla="*/ 59 w 75"/>
                <a:gd name="T33" fmla="*/ 26 h 67"/>
                <a:gd name="T34" fmla="*/ 25 w 75"/>
                <a:gd name="T35" fmla="*/ 26 h 67"/>
                <a:gd name="T36" fmla="*/ 25 w 75"/>
                <a:gd name="T37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" h="67">
                  <a:moveTo>
                    <a:pt x="8" y="26"/>
                  </a:moveTo>
                  <a:lnTo>
                    <a:pt x="0" y="26"/>
                  </a:lnTo>
                  <a:lnTo>
                    <a:pt x="0" y="67"/>
                  </a:lnTo>
                  <a:lnTo>
                    <a:pt x="67" y="67"/>
                  </a:lnTo>
                  <a:lnTo>
                    <a:pt x="67" y="42"/>
                  </a:lnTo>
                  <a:lnTo>
                    <a:pt x="75" y="42"/>
                  </a:lnTo>
                  <a:lnTo>
                    <a:pt x="75" y="0"/>
                  </a:lnTo>
                  <a:lnTo>
                    <a:pt x="8" y="0"/>
                  </a:lnTo>
                  <a:lnTo>
                    <a:pt x="8" y="26"/>
                  </a:lnTo>
                  <a:close/>
                  <a:moveTo>
                    <a:pt x="50" y="51"/>
                  </a:moveTo>
                  <a:lnTo>
                    <a:pt x="17" y="51"/>
                  </a:lnTo>
                  <a:lnTo>
                    <a:pt x="17" y="42"/>
                  </a:lnTo>
                  <a:lnTo>
                    <a:pt x="50" y="42"/>
                  </a:lnTo>
                  <a:lnTo>
                    <a:pt x="50" y="51"/>
                  </a:lnTo>
                  <a:close/>
                  <a:moveTo>
                    <a:pt x="25" y="17"/>
                  </a:moveTo>
                  <a:lnTo>
                    <a:pt x="59" y="17"/>
                  </a:lnTo>
                  <a:lnTo>
                    <a:pt x="59" y="26"/>
                  </a:lnTo>
                  <a:lnTo>
                    <a:pt x="25" y="26"/>
                  </a:lnTo>
                  <a:lnTo>
                    <a:pt x="25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稻壳儿春秋广告/盗版必究160"/>
            <p:cNvSpPr>
              <a:spLocks noEditPoints="1"/>
            </p:cNvSpPr>
            <p:nvPr/>
          </p:nvSpPr>
          <p:spPr bwMode="auto">
            <a:xfrm>
              <a:off x="5133976" y="4400550"/>
              <a:ext cx="119063" cy="146050"/>
            </a:xfrm>
            <a:custGeom>
              <a:avLst/>
              <a:gdLst>
                <a:gd name="T0" fmla="*/ 67 w 75"/>
                <a:gd name="T1" fmla="*/ 67 h 92"/>
                <a:gd name="T2" fmla="*/ 75 w 75"/>
                <a:gd name="T3" fmla="*/ 67 h 92"/>
                <a:gd name="T4" fmla="*/ 75 w 75"/>
                <a:gd name="T5" fmla="*/ 25 h 92"/>
                <a:gd name="T6" fmla="*/ 67 w 75"/>
                <a:gd name="T7" fmla="*/ 25 h 92"/>
                <a:gd name="T8" fmla="*/ 67 w 75"/>
                <a:gd name="T9" fmla="*/ 0 h 92"/>
                <a:gd name="T10" fmla="*/ 0 w 75"/>
                <a:gd name="T11" fmla="*/ 0 h 92"/>
                <a:gd name="T12" fmla="*/ 0 w 75"/>
                <a:gd name="T13" fmla="*/ 42 h 92"/>
                <a:gd name="T14" fmla="*/ 8 w 75"/>
                <a:gd name="T15" fmla="*/ 42 h 92"/>
                <a:gd name="T16" fmla="*/ 8 w 75"/>
                <a:gd name="T17" fmla="*/ 51 h 92"/>
                <a:gd name="T18" fmla="*/ 0 w 75"/>
                <a:gd name="T19" fmla="*/ 51 h 92"/>
                <a:gd name="T20" fmla="*/ 0 w 75"/>
                <a:gd name="T21" fmla="*/ 92 h 92"/>
                <a:gd name="T22" fmla="*/ 67 w 75"/>
                <a:gd name="T23" fmla="*/ 92 h 92"/>
                <a:gd name="T24" fmla="*/ 67 w 75"/>
                <a:gd name="T25" fmla="*/ 67 h 92"/>
                <a:gd name="T26" fmla="*/ 17 w 75"/>
                <a:gd name="T27" fmla="*/ 17 h 92"/>
                <a:gd name="T28" fmla="*/ 50 w 75"/>
                <a:gd name="T29" fmla="*/ 17 h 92"/>
                <a:gd name="T30" fmla="*/ 50 w 75"/>
                <a:gd name="T31" fmla="*/ 25 h 92"/>
                <a:gd name="T32" fmla="*/ 17 w 75"/>
                <a:gd name="T33" fmla="*/ 25 h 92"/>
                <a:gd name="T34" fmla="*/ 17 w 75"/>
                <a:gd name="T35" fmla="*/ 17 h 92"/>
                <a:gd name="T36" fmla="*/ 25 w 75"/>
                <a:gd name="T37" fmla="*/ 42 h 92"/>
                <a:gd name="T38" fmla="*/ 58 w 75"/>
                <a:gd name="T39" fmla="*/ 42 h 92"/>
                <a:gd name="T40" fmla="*/ 58 w 75"/>
                <a:gd name="T41" fmla="*/ 51 h 92"/>
                <a:gd name="T42" fmla="*/ 25 w 75"/>
                <a:gd name="T43" fmla="*/ 51 h 92"/>
                <a:gd name="T44" fmla="*/ 25 w 75"/>
                <a:gd name="T45" fmla="*/ 42 h 92"/>
                <a:gd name="T46" fmla="*/ 50 w 75"/>
                <a:gd name="T47" fmla="*/ 76 h 92"/>
                <a:gd name="T48" fmla="*/ 17 w 75"/>
                <a:gd name="T49" fmla="*/ 76 h 92"/>
                <a:gd name="T50" fmla="*/ 17 w 75"/>
                <a:gd name="T51" fmla="*/ 67 h 92"/>
                <a:gd name="T52" fmla="*/ 50 w 75"/>
                <a:gd name="T53" fmla="*/ 67 h 92"/>
                <a:gd name="T54" fmla="*/ 50 w 75"/>
                <a:gd name="T55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92">
                  <a:moveTo>
                    <a:pt x="67" y="67"/>
                  </a:moveTo>
                  <a:lnTo>
                    <a:pt x="75" y="67"/>
                  </a:lnTo>
                  <a:lnTo>
                    <a:pt x="75" y="25"/>
                  </a:lnTo>
                  <a:lnTo>
                    <a:pt x="67" y="25"/>
                  </a:lnTo>
                  <a:lnTo>
                    <a:pt x="67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8" y="42"/>
                  </a:lnTo>
                  <a:lnTo>
                    <a:pt x="8" y="51"/>
                  </a:lnTo>
                  <a:lnTo>
                    <a:pt x="0" y="51"/>
                  </a:lnTo>
                  <a:lnTo>
                    <a:pt x="0" y="92"/>
                  </a:lnTo>
                  <a:lnTo>
                    <a:pt x="67" y="92"/>
                  </a:lnTo>
                  <a:lnTo>
                    <a:pt x="67" y="67"/>
                  </a:lnTo>
                  <a:close/>
                  <a:moveTo>
                    <a:pt x="17" y="17"/>
                  </a:moveTo>
                  <a:lnTo>
                    <a:pt x="50" y="17"/>
                  </a:lnTo>
                  <a:lnTo>
                    <a:pt x="50" y="25"/>
                  </a:lnTo>
                  <a:lnTo>
                    <a:pt x="17" y="25"/>
                  </a:lnTo>
                  <a:lnTo>
                    <a:pt x="17" y="17"/>
                  </a:lnTo>
                  <a:close/>
                  <a:moveTo>
                    <a:pt x="25" y="42"/>
                  </a:moveTo>
                  <a:lnTo>
                    <a:pt x="58" y="42"/>
                  </a:lnTo>
                  <a:lnTo>
                    <a:pt x="58" y="51"/>
                  </a:lnTo>
                  <a:lnTo>
                    <a:pt x="25" y="51"/>
                  </a:lnTo>
                  <a:lnTo>
                    <a:pt x="25" y="42"/>
                  </a:lnTo>
                  <a:close/>
                  <a:moveTo>
                    <a:pt x="50" y="76"/>
                  </a:moveTo>
                  <a:lnTo>
                    <a:pt x="17" y="76"/>
                  </a:lnTo>
                  <a:lnTo>
                    <a:pt x="17" y="67"/>
                  </a:lnTo>
                  <a:lnTo>
                    <a:pt x="50" y="67"/>
                  </a:lnTo>
                  <a:lnTo>
                    <a:pt x="5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6" name="稻壳儿春秋广告/盗版必究160"/>
          <p:cNvGrpSpPr/>
          <p:nvPr/>
        </p:nvGrpSpPr>
        <p:grpSpPr>
          <a:xfrm>
            <a:off x="3060700" y="1689100"/>
            <a:ext cx="319088" cy="301625"/>
            <a:chOff x="3059113" y="1689100"/>
            <a:chExt cx="319088" cy="3016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7" name="稻壳儿春秋广告/盗版必究160"/>
            <p:cNvSpPr/>
            <p:nvPr/>
          </p:nvSpPr>
          <p:spPr bwMode="auto">
            <a:xfrm>
              <a:off x="3059113" y="1689100"/>
              <a:ext cx="279400" cy="301625"/>
            </a:xfrm>
            <a:custGeom>
              <a:avLst/>
              <a:gdLst>
                <a:gd name="T0" fmla="*/ 75 w 176"/>
                <a:gd name="T1" fmla="*/ 190 h 190"/>
                <a:gd name="T2" fmla="*/ 84 w 176"/>
                <a:gd name="T3" fmla="*/ 190 h 190"/>
                <a:gd name="T4" fmla="*/ 84 w 176"/>
                <a:gd name="T5" fmla="*/ 73 h 190"/>
                <a:gd name="T6" fmla="*/ 67 w 176"/>
                <a:gd name="T7" fmla="*/ 73 h 190"/>
                <a:gd name="T8" fmla="*/ 101 w 176"/>
                <a:gd name="T9" fmla="*/ 29 h 190"/>
                <a:gd name="T10" fmla="*/ 134 w 176"/>
                <a:gd name="T11" fmla="*/ 73 h 190"/>
                <a:gd name="T12" fmla="*/ 117 w 176"/>
                <a:gd name="T13" fmla="*/ 73 h 190"/>
                <a:gd name="T14" fmla="*/ 117 w 176"/>
                <a:gd name="T15" fmla="*/ 157 h 190"/>
                <a:gd name="T16" fmla="*/ 134 w 176"/>
                <a:gd name="T17" fmla="*/ 157 h 190"/>
                <a:gd name="T18" fmla="*/ 134 w 176"/>
                <a:gd name="T19" fmla="*/ 157 h 190"/>
                <a:gd name="T20" fmla="*/ 176 w 176"/>
                <a:gd name="T21" fmla="*/ 157 h 190"/>
                <a:gd name="T22" fmla="*/ 176 w 176"/>
                <a:gd name="T23" fmla="*/ 140 h 190"/>
                <a:gd name="T24" fmla="*/ 134 w 176"/>
                <a:gd name="T25" fmla="*/ 140 h 190"/>
                <a:gd name="T26" fmla="*/ 134 w 176"/>
                <a:gd name="T27" fmla="*/ 123 h 190"/>
                <a:gd name="T28" fmla="*/ 159 w 176"/>
                <a:gd name="T29" fmla="*/ 123 h 190"/>
                <a:gd name="T30" fmla="*/ 159 w 176"/>
                <a:gd name="T31" fmla="*/ 107 h 190"/>
                <a:gd name="T32" fmla="*/ 134 w 176"/>
                <a:gd name="T33" fmla="*/ 107 h 190"/>
                <a:gd name="T34" fmla="*/ 134 w 176"/>
                <a:gd name="T35" fmla="*/ 90 h 190"/>
                <a:gd name="T36" fmla="*/ 168 w 176"/>
                <a:gd name="T37" fmla="*/ 90 h 190"/>
                <a:gd name="T38" fmla="*/ 101 w 176"/>
                <a:gd name="T39" fmla="*/ 0 h 190"/>
                <a:gd name="T40" fmla="*/ 34 w 176"/>
                <a:gd name="T41" fmla="*/ 90 h 190"/>
                <a:gd name="T42" fmla="*/ 67 w 176"/>
                <a:gd name="T43" fmla="*/ 90 h 190"/>
                <a:gd name="T44" fmla="*/ 67 w 176"/>
                <a:gd name="T45" fmla="*/ 107 h 190"/>
                <a:gd name="T46" fmla="*/ 42 w 176"/>
                <a:gd name="T47" fmla="*/ 107 h 190"/>
                <a:gd name="T48" fmla="*/ 42 w 176"/>
                <a:gd name="T49" fmla="*/ 123 h 190"/>
                <a:gd name="T50" fmla="*/ 67 w 176"/>
                <a:gd name="T51" fmla="*/ 123 h 190"/>
                <a:gd name="T52" fmla="*/ 67 w 176"/>
                <a:gd name="T53" fmla="*/ 140 h 190"/>
                <a:gd name="T54" fmla="*/ 25 w 176"/>
                <a:gd name="T55" fmla="*/ 140 h 190"/>
                <a:gd name="T56" fmla="*/ 25 w 176"/>
                <a:gd name="T57" fmla="*/ 157 h 190"/>
                <a:gd name="T58" fmla="*/ 67 w 176"/>
                <a:gd name="T59" fmla="*/ 157 h 190"/>
                <a:gd name="T60" fmla="*/ 67 w 176"/>
                <a:gd name="T61" fmla="*/ 174 h 190"/>
                <a:gd name="T62" fmla="*/ 0 w 176"/>
                <a:gd name="T63" fmla="*/ 174 h 190"/>
                <a:gd name="T64" fmla="*/ 0 w 176"/>
                <a:gd name="T65" fmla="*/ 190 h 190"/>
                <a:gd name="T66" fmla="*/ 67 w 176"/>
                <a:gd name="T67" fmla="*/ 190 h 190"/>
                <a:gd name="T68" fmla="*/ 75 w 176"/>
                <a:gd name="T69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90">
                  <a:moveTo>
                    <a:pt x="75" y="190"/>
                  </a:moveTo>
                  <a:lnTo>
                    <a:pt x="84" y="190"/>
                  </a:lnTo>
                  <a:lnTo>
                    <a:pt x="84" y="73"/>
                  </a:lnTo>
                  <a:lnTo>
                    <a:pt x="67" y="73"/>
                  </a:lnTo>
                  <a:lnTo>
                    <a:pt x="101" y="29"/>
                  </a:lnTo>
                  <a:lnTo>
                    <a:pt x="134" y="73"/>
                  </a:lnTo>
                  <a:lnTo>
                    <a:pt x="117" y="73"/>
                  </a:lnTo>
                  <a:lnTo>
                    <a:pt x="117" y="157"/>
                  </a:lnTo>
                  <a:lnTo>
                    <a:pt x="134" y="157"/>
                  </a:lnTo>
                  <a:lnTo>
                    <a:pt x="134" y="157"/>
                  </a:lnTo>
                  <a:lnTo>
                    <a:pt x="176" y="157"/>
                  </a:lnTo>
                  <a:lnTo>
                    <a:pt x="176" y="140"/>
                  </a:lnTo>
                  <a:lnTo>
                    <a:pt x="134" y="140"/>
                  </a:lnTo>
                  <a:lnTo>
                    <a:pt x="134" y="123"/>
                  </a:lnTo>
                  <a:lnTo>
                    <a:pt x="159" y="123"/>
                  </a:lnTo>
                  <a:lnTo>
                    <a:pt x="159" y="107"/>
                  </a:lnTo>
                  <a:lnTo>
                    <a:pt x="134" y="107"/>
                  </a:lnTo>
                  <a:lnTo>
                    <a:pt x="134" y="90"/>
                  </a:lnTo>
                  <a:lnTo>
                    <a:pt x="168" y="90"/>
                  </a:lnTo>
                  <a:lnTo>
                    <a:pt x="101" y="0"/>
                  </a:lnTo>
                  <a:lnTo>
                    <a:pt x="34" y="90"/>
                  </a:lnTo>
                  <a:lnTo>
                    <a:pt x="67" y="90"/>
                  </a:lnTo>
                  <a:lnTo>
                    <a:pt x="67" y="107"/>
                  </a:lnTo>
                  <a:lnTo>
                    <a:pt x="42" y="107"/>
                  </a:lnTo>
                  <a:lnTo>
                    <a:pt x="42" y="123"/>
                  </a:lnTo>
                  <a:lnTo>
                    <a:pt x="67" y="123"/>
                  </a:lnTo>
                  <a:lnTo>
                    <a:pt x="67" y="140"/>
                  </a:lnTo>
                  <a:lnTo>
                    <a:pt x="25" y="140"/>
                  </a:lnTo>
                  <a:lnTo>
                    <a:pt x="25" y="157"/>
                  </a:lnTo>
                  <a:lnTo>
                    <a:pt x="67" y="157"/>
                  </a:lnTo>
                  <a:lnTo>
                    <a:pt x="67" y="174"/>
                  </a:lnTo>
                  <a:lnTo>
                    <a:pt x="0" y="174"/>
                  </a:lnTo>
                  <a:lnTo>
                    <a:pt x="0" y="190"/>
                  </a:lnTo>
                  <a:lnTo>
                    <a:pt x="67" y="190"/>
                  </a:lnTo>
                  <a:lnTo>
                    <a:pt x="75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稻壳儿春秋广告/盗版必究160"/>
            <p:cNvSpPr>
              <a:spLocks noChangeArrowheads="1"/>
            </p:cNvSpPr>
            <p:nvPr/>
          </p:nvSpPr>
          <p:spPr bwMode="auto">
            <a:xfrm>
              <a:off x="3259138" y="1965325"/>
              <a:ext cx="119063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9" name="稻壳儿春秋广告/盗版必究160"/>
          <p:cNvGrpSpPr/>
          <p:nvPr/>
        </p:nvGrpSpPr>
        <p:grpSpPr>
          <a:xfrm>
            <a:off x="3711575" y="1677988"/>
            <a:ext cx="290513" cy="312737"/>
            <a:chOff x="3709988" y="1677988"/>
            <a:chExt cx="290513" cy="3127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0" name="稻壳儿春秋广告/盗版必究160"/>
            <p:cNvSpPr>
              <a:spLocks noEditPoints="1"/>
            </p:cNvSpPr>
            <p:nvPr/>
          </p:nvSpPr>
          <p:spPr bwMode="auto">
            <a:xfrm>
              <a:off x="3709988" y="1924050"/>
              <a:ext cx="147638" cy="66675"/>
            </a:xfrm>
            <a:custGeom>
              <a:avLst/>
              <a:gdLst>
                <a:gd name="T0" fmla="*/ 44 w 44"/>
                <a:gd name="T1" fmla="*/ 12 h 20"/>
                <a:gd name="T2" fmla="*/ 40 w 44"/>
                <a:gd name="T3" fmla="*/ 12 h 20"/>
                <a:gd name="T4" fmla="*/ 40 w 44"/>
                <a:gd name="T5" fmla="*/ 8 h 20"/>
                <a:gd name="T6" fmla="*/ 32 w 44"/>
                <a:gd name="T7" fmla="*/ 0 h 20"/>
                <a:gd name="T8" fmla="*/ 12 w 44"/>
                <a:gd name="T9" fmla="*/ 0 h 20"/>
                <a:gd name="T10" fmla="*/ 4 w 44"/>
                <a:gd name="T11" fmla="*/ 8 h 20"/>
                <a:gd name="T12" fmla="*/ 4 w 44"/>
                <a:gd name="T13" fmla="*/ 12 h 20"/>
                <a:gd name="T14" fmla="*/ 0 w 44"/>
                <a:gd name="T15" fmla="*/ 12 h 20"/>
                <a:gd name="T16" fmla="*/ 0 w 44"/>
                <a:gd name="T17" fmla="*/ 20 h 20"/>
                <a:gd name="T18" fmla="*/ 44 w 44"/>
                <a:gd name="T19" fmla="*/ 20 h 20"/>
                <a:gd name="T20" fmla="*/ 44 w 44"/>
                <a:gd name="T21" fmla="*/ 12 h 20"/>
                <a:gd name="T22" fmla="*/ 12 w 44"/>
                <a:gd name="T23" fmla="*/ 8 h 20"/>
                <a:gd name="T24" fmla="*/ 32 w 44"/>
                <a:gd name="T25" fmla="*/ 8 h 20"/>
                <a:gd name="T26" fmla="*/ 32 w 44"/>
                <a:gd name="T27" fmla="*/ 12 h 20"/>
                <a:gd name="T28" fmla="*/ 12 w 44"/>
                <a:gd name="T29" fmla="*/ 12 h 20"/>
                <a:gd name="T30" fmla="*/ 12 w 44"/>
                <a:gd name="T3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20">
                  <a:moveTo>
                    <a:pt x="44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6" y="0"/>
                    <a:pt x="3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4" y="4"/>
                    <a:pt x="4" y="8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4" y="20"/>
                    <a:pt x="44" y="20"/>
                    <a:pt x="44" y="20"/>
                  </a:cubicBezTo>
                  <a:lnTo>
                    <a:pt x="44" y="12"/>
                  </a:lnTo>
                  <a:close/>
                  <a:moveTo>
                    <a:pt x="12" y="8"/>
                  </a:moveTo>
                  <a:cubicBezTo>
                    <a:pt x="32" y="8"/>
                    <a:pt x="32" y="8"/>
                    <a:pt x="32" y="8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稻壳儿春秋广告/盗版必究160"/>
            <p:cNvSpPr>
              <a:spLocks noEditPoints="1"/>
            </p:cNvSpPr>
            <p:nvPr/>
          </p:nvSpPr>
          <p:spPr bwMode="auto">
            <a:xfrm>
              <a:off x="3757613" y="1677988"/>
              <a:ext cx="242888" cy="257175"/>
            </a:xfrm>
            <a:custGeom>
              <a:avLst/>
              <a:gdLst>
                <a:gd name="T0" fmla="*/ 140 w 153"/>
                <a:gd name="T1" fmla="*/ 162 h 162"/>
                <a:gd name="T2" fmla="*/ 153 w 153"/>
                <a:gd name="T3" fmla="*/ 149 h 162"/>
                <a:gd name="T4" fmla="*/ 100 w 153"/>
                <a:gd name="T5" fmla="*/ 97 h 162"/>
                <a:gd name="T6" fmla="*/ 119 w 153"/>
                <a:gd name="T7" fmla="*/ 78 h 162"/>
                <a:gd name="T8" fmla="*/ 128 w 153"/>
                <a:gd name="T9" fmla="*/ 86 h 162"/>
                <a:gd name="T10" fmla="*/ 151 w 153"/>
                <a:gd name="T11" fmla="*/ 63 h 162"/>
                <a:gd name="T12" fmla="*/ 88 w 153"/>
                <a:gd name="T13" fmla="*/ 0 h 162"/>
                <a:gd name="T14" fmla="*/ 65 w 153"/>
                <a:gd name="T15" fmla="*/ 23 h 162"/>
                <a:gd name="T16" fmla="*/ 73 w 153"/>
                <a:gd name="T17" fmla="*/ 32 h 162"/>
                <a:gd name="T18" fmla="*/ 31 w 153"/>
                <a:gd name="T19" fmla="*/ 74 h 162"/>
                <a:gd name="T20" fmla="*/ 23 w 153"/>
                <a:gd name="T21" fmla="*/ 65 h 162"/>
                <a:gd name="T22" fmla="*/ 0 w 153"/>
                <a:gd name="T23" fmla="*/ 88 h 162"/>
                <a:gd name="T24" fmla="*/ 63 w 153"/>
                <a:gd name="T25" fmla="*/ 151 h 162"/>
                <a:gd name="T26" fmla="*/ 86 w 153"/>
                <a:gd name="T27" fmla="*/ 128 h 162"/>
                <a:gd name="T28" fmla="*/ 77 w 153"/>
                <a:gd name="T29" fmla="*/ 120 h 162"/>
                <a:gd name="T30" fmla="*/ 88 w 153"/>
                <a:gd name="T31" fmla="*/ 109 h 162"/>
                <a:gd name="T32" fmla="*/ 140 w 153"/>
                <a:gd name="T33" fmla="*/ 162 h 162"/>
                <a:gd name="T34" fmla="*/ 125 w 153"/>
                <a:gd name="T35" fmla="*/ 63 h 162"/>
                <a:gd name="T36" fmla="*/ 121 w 153"/>
                <a:gd name="T37" fmla="*/ 67 h 162"/>
                <a:gd name="T38" fmla="*/ 84 w 153"/>
                <a:gd name="T39" fmla="*/ 30 h 162"/>
                <a:gd name="T40" fmla="*/ 88 w 153"/>
                <a:gd name="T41" fmla="*/ 25 h 162"/>
                <a:gd name="T42" fmla="*/ 125 w 153"/>
                <a:gd name="T43" fmla="*/ 63 h 162"/>
                <a:gd name="T44" fmla="*/ 79 w 153"/>
                <a:gd name="T45" fmla="*/ 51 h 162"/>
                <a:gd name="T46" fmla="*/ 100 w 153"/>
                <a:gd name="T47" fmla="*/ 72 h 162"/>
                <a:gd name="T48" fmla="*/ 71 w 153"/>
                <a:gd name="T49" fmla="*/ 101 h 162"/>
                <a:gd name="T50" fmla="*/ 50 w 153"/>
                <a:gd name="T51" fmla="*/ 80 h 162"/>
                <a:gd name="T52" fmla="*/ 79 w 153"/>
                <a:gd name="T53" fmla="*/ 51 h 162"/>
                <a:gd name="T54" fmla="*/ 25 w 153"/>
                <a:gd name="T55" fmla="*/ 88 h 162"/>
                <a:gd name="T56" fmla="*/ 29 w 153"/>
                <a:gd name="T57" fmla="*/ 84 h 162"/>
                <a:gd name="T58" fmla="*/ 67 w 153"/>
                <a:gd name="T59" fmla="*/ 122 h 162"/>
                <a:gd name="T60" fmla="*/ 63 w 153"/>
                <a:gd name="T61" fmla="*/ 126 h 162"/>
                <a:gd name="T62" fmla="*/ 25 w 153"/>
                <a:gd name="T63" fmla="*/ 8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162">
                  <a:moveTo>
                    <a:pt x="140" y="162"/>
                  </a:moveTo>
                  <a:lnTo>
                    <a:pt x="153" y="149"/>
                  </a:lnTo>
                  <a:lnTo>
                    <a:pt x="100" y="97"/>
                  </a:lnTo>
                  <a:lnTo>
                    <a:pt x="119" y="78"/>
                  </a:lnTo>
                  <a:lnTo>
                    <a:pt x="128" y="86"/>
                  </a:lnTo>
                  <a:lnTo>
                    <a:pt x="151" y="63"/>
                  </a:lnTo>
                  <a:lnTo>
                    <a:pt x="88" y="0"/>
                  </a:lnTo>
                  <a:lnTo>
                    <a:pt x="65" y="23"/>
                  </a:lnTo>
                  <a:lnTo>
                    <a:pt x="73" y="32"/>
                  </a:lnTo>
                  <a:lnTo>
                    <a:pt x="31" y="74"/>
                  </a:lnTo>
                  <a:lnTo>
                    <a:pt x="23" y="65"/>
                  </a:lnTo>
                  <a:lnTo>
                    <a:pt x="0" y="88"/>
                  </a:lnTo>
                  <a:lnTo>
                    <a:pt x="63" y="151"/>
                  </a:lnTo>
                  <a:lnTo>
                    <a:pt x="86" y="128"/>
                  </a:lnTo>
                  <a:lnTo>
                    <a:pt x="77" y="120"/>
                  </a:lnTo>
                  <a:lnTo>
                    <a:pt x="88" y="109"/>
                  </a:lnTo>
                  <a:lnTo>
                    <a:pt x="140" y="162"/>
                  </a:lnTo>
                  <a:close/>
                  <a:moveTo>
                    <a:pt x="125" y="63"/>
                  </a:moveTo>
                  <a:lnTo>
                    <a:pt x="121" y="67"/>
                  </a:lnTo>
                  <a:lnTo>
                    <a:pt x="84" y="30"/>
                  </a:lnTo>
                  <a:lnTo>
                    <a:pt x="88" y="25"/>
                  </a:lnTo>
                  <a:lnTo>
                    <a:pt x="125" y="63"/>
                  </a:lnTo>
                  <a:close/>
                  <a:moveTo>
                    <a:pt x="79" y="51"/>
                  </a:moveTo>
                  <a:lnTo>
                    <a:pt x="100" y="72"/>
                  </a:lnTo>
                  <a:lnTo>
                    <a:pt x="71" y="101"/>
                  </a:lnTo>
                  <a:lnTo>
                    <a:pt x="50" y="80"/>
                  </a:lnTo>
                  <a:lnTo>
                    <a:pt x="79" y="51"/>
                  </a:lnTo>
                  <a:close/>
                  <a:moveTo>
                    <a:pt x="25" y="88"/>
                  </a:moveTo>
                  <a:lnTo>
                    <a:pt x="29" y="84"/>
                  </a:lnTo>
                  <a:lnTo>
                    <a:pt x="67" y="122"/>
                  </a:lnTo>
                  <a:lnTo>
                    <a:pt x="63" y="126"/>
                  </a:lnTo>
                  <a:lnTo>
                    <a:pt x="25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2" name="稻壳儿春秋广告/盗版必究160149"/>
          <p:cNvSpPr>
            <a:spLocks noEditPoints="1"/>
          </p:cNvSpPr>
          <p:nvPr/>
        </p:nvSpPr>
        <p:spPr bwMode="auto">
          <a:xfrm>
            <a:off x="4337050" y="1685925"/>
            <a:ext cx="319088" cy="304800"/>
          </a:xfrm>
          <a:custGeom>
            <a:avLst/>
            <a:gdLst>
              <a:gd name="T0" fmla="*/ 80 w 96"/>
              <a:gd name="T1" fmla="*/ 12 h 92"/>
              <a:gd name="T2" fmla="*/ 52 w 96"/>
              <a:gd name="T3" fmla="*/ 4 h 92"/>
              <a:gd name="T4" fmla="*/ 44 w 96"/>
              <a:gd name="T5" fmla="*/ 0 h 92"/>
              <a:gd name="T6" fmla="*/ 16 w 96"/>
              <a:gd name="T7" fmla="*/ 4 h 92"/>
              <a:gd name="T8" fmla="*/ 19 w 96"/>
              <a:gd name="T9" fmla="*/ 12 h 92"/>
              <a:gd name="T10" fmla="*/ 0 w 96"/>
              <a:gd name="T11" fmla="*/ 44 h 92"/>
              <a:gd name="T12" fmla="*/ 20 w 96"/>
              <a:gd name="T13" fmla="*/ 68 h 92"/>
              <a:gd name="T14" fmla="*/ 40 w 96"/>
              <a:gd name="T15" fmla="*/ 44 h 92"/>
              <a:gd name="T16" fmla="*/ 21 w 96"/>
              <a:gd name="T17" fmla="*/ 12 h 92"/>
              <a:gd name="T18" fmla="*/ 44 w 96"/>
              <a:gd name="T19" fmla="*/ 72 h 92"/>
              <a:gd name="T20" fmla="*/ 32 w 96"/>
              <a:gd name="T21" fmla="*/ 80 h 92"/>
              <a:gd name="T22" fmla="*/ 28 w 96"/>
              <a:gd name="T23" fmla="*/ 84 h 92"/>
              <a:gd name="T24" fmla="*/ 68 w 96"/>
              <a:gd name="T25" fmla="*/ 92 h 92"/>
              <a:gd name="T26" fmla="*/ 64 w 96"/>
              <a:gd name="T27" fmla="*/ 84 h 92"/>
              <a:gd name="T28" fmla="*/ 56 w 96"/>
              <a:gd name="T29" fmla="*/ 72 h 92"/>
              <a:gd name="T30" fmla="*/ 52 w 96"/>
              <a:gd name="T31" fmla="*/ 12 h 92"/>
              <a:gd name="T32" fmla="*/ 61 w 96"/>
              <a:gd name="T33" fmla="*/ 44 h 92"/>
              <a:gd name="T34" fmla="*/ 56 w 96"/>
              <a:gd name="T35" fmla="*/ 48 h 92"/>
              <a:gd name="T36" fmla="*/ 96 w 96"/>
              <a:gd name="T37" fmla="*/ 48 h 92"/>
              <a:gd name="T38" fmla="*/ 91 w 96"/>
              <a:gd name="T39" fmla="*/ 44 h 92"/>
              <a:gd name="T40" fmla="*/ 20 w 96"/>
              <a:gd name="T41" fmla="*/ 60 h 92"/>
              <a:gd name="T42" fmla="*/ 31 w 96"/>
              <a:gd name="T43" fmla="*/ 52 h 92"/>
              <a:gd name="T44" fmla="*/ 14 w 96"/>
              <a:gd name="T45" fmla="*/ 44 h 92"/>
              <a:gd name="T46" fmla="*/ 26 w 96"/>
              <a:gd name="T47" fmla="*/ 44 h 92"/>
              <a:gd name="T48" fmla="*/ 56 w 96"/>
              <a:gd name="T49" fmla="*/ 80 h 92"/>
              <a:gd name="T50" fmla="*/ 40 w 96"/>
              <a:gd name="T51" fmla="*/ 84 h 92"/>
              <a:gd name="T52" fmla="*/ 44 w 96"/>
              <a:gd name="T53" fmla="*/ 80 h 92"/>
              <a:gd name="T54" fmla="*/ 56 w 96"/>
              <a:gd name="T55" fmla="*/ 80 h 92"/>
              <a:gd name="T56" fmla="*/ 82 w 96"/>
              <a:gd name="T57" fmla="*/ 44 h 92"/>
              <a:gd name="T58" fmla="*/ 76 w 96"/>
              <a:gd name="T59" fmla="*/ 30 h 92"/>
              <a:gd name="T60" fmla="*/ 65 w 96"/>
              <a:gd name="T61" fmla="*/ 52 h 92"/>
              <a:gd name="T62" fmla="*/ 76 w 96"/>
              <a:gd name="T63" fmla="*/ 6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6" h="92">
                <a:moveTo>
                  <a:pt x="77" y="12"/>
                </a:moveTo>
                <a:cubicBezTo>
                  <a:pt x="80" y="12"/>
                  <a:pt x="80" y="12"/>
                  <a:pt x="80" y="12"/>
                </a:cubicBezTo>
                <a:cubicBezTo>
                  <a:pt x="80" y="4"/>
                  <a:pt x="80" y="4"/>
                  <a:pt x="80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4"/>
                  <a:pt x="44" y="4"/>
                  <a:pt x="44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5" y="44"/>
                  <a:pt x="5" y="44"/>
                  <a:pt x="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9"/>
                  <a:pt x="9" y="68"/>
                  <a:pt x="20" y="68"/>
                </a:cubicBezTo>
                <a:cubicBezTo>
                  <a:pt x="31" y="68"/>
                  <a:pt x="40" y="59"/>
                  <a:pt x="40" y="48"/>
                </a:cubicBezTo>
                <a:cubicBezTo>
                  <a:pt x="40" y="44"/>
                  <a:pt x="40" y="44"/>
                  <a:pt x="40" y="44"/>
                </a:cubicBezTo>
                <a:cubicBezTo>
                  <a:pt x="35" y="44"/>
                  <a:pt x="35" y="44"/>
                  <a:pt x="35" y="44"/>
                </a:cubicBezTo>
                <a:cubicBezTo>
                  <a:pt x="21" y="12"/>
                  <a:pt x="21" y="12"/>
                  <a:pt x="21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cubicBezTo>
                  <a:pt x="36" y="72"/>
                  <a:pt x="32" y="76"/>
                  <a:pt x="32" y="80"/>
                </a:cubicBezTo>
                <a:cubicBezTo>
                  <a:pt x="32" y="84"/>
                  <a:pt x="32" y="84"/>
                  <a:pt x="32" y="84"/>
                </a:cubicBezTo>
                <a:cubicBezTo>
                  <a:pt x="28" y="84"/>
                  <a:pt x="28" y="84"/>
                  <a:pt x="28" y="84"/>
                </a:cubicBezTo>
                <a:cubicBezTo>
                  <a:pt x="28" y="92"/>
                  <a:pt x="28" y="92"/>
                  <a:pt x="28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68" y="84"/>
                  <a:pt x="68" y="84"/>
                  <a:pt x="68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0"/>
                  <a:pt x="64" y="80"/>
                  <a:pt x="64" y="80"/>
                </a:cubicBezTo>
                <a:cubicBezTo>
                  <a:pt x="64" y="76"/>
                  <a:pt x="60" y="72"/>
                  <a:pt x="56" y="72"/>
                </a:cubicBezTo>
                <a:cubicBezTo>
                  <a:pt x="52" y="72"/>
                  <a:pt x="52" y="72"/>
                  <a:pt x="52" y="72"/>
                </a:cubicBezTo>
                <a:cubicBezTo>
                  <a:pt x="52" y="12"/>
                  <a:pt x="52" y="12"/>
                  <a:pt x="52" y="12"/>
                </a:cubicBezTo>
                <a:cubicBezTo>
                  <a:pt x="75" y="12"/>
                  <a:pt x="75" y="12"/>
                  <a:pt x="75" y="12"/>
                </a:cubicBezTo>
                <a:cubicBezTo>
                  <a:pt x="61" y="44"/>
                  <a:pt x="61" y="44"/>
                  <a:pt x="61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9"/>
                  <a:pt x="65" y="68"/>
                  <a:pt x="76" y="68"/>
                </a:cubicBezTo>
                <a:cubicBezTo>
                  <a:pt x="87" y="68"/>
                  <a:pt x="96" y="59"/>
                  <a:pt x="96" y="48"/>
                </a:cubicBezTo>
                <a:cubicBezTo>
                  <a:pt x="96" y="44"/>
                  <a:pt x="96" y="44"/>
                  <a:pt x="96" y="44"/>
                </a:cubicBezTo>
                <a:cubicBezTo>
                  <a:pt x="91" y="44"/>
                  <a:pt x="91" y="44"/>
                  <a:pt x="91" y="44"/>
                </a:cubicBezTo>
                <a:lnTo>
                  <a:pt x="77" y="12"/>
                </a:lnTo>
                <a:close/>
                <a:moveTo>
                  <a:pt x="20" y="60"/>
                </a:moveTo>
                <a:cubicBezTo>
                  <a:pt x="15" y="60"/>
                  <a:pt x="10" y="57"/>
                  <a:pt x="9" y="52"/>
                </a:cubicBezTo>
                <a:cubicBezTo>
                  <a:pt x="31" y="52"/>
                  <a:pt x="31" y="52"/>
                  <a:pt x="31" y="52"/>
                </a:cubicBezTo>
                <a:cubicBezTo>
                  <a:pt x="30" y="57"/>
                  <a:pt x="25" y="60"/>
                  <a:pt x="20" y="60"/>
                </a:cubicBezTo>
                <a:close/>
                <a:moveTo>
                  <a:pt x="14" y="44"/>
                </a:moveTo>
                <a:cubicBezTo>
                  <a:pt x="20" y="30"/>
                  <a:pt x="20" y="30"/>
                  <a:pt x="20" y="30"/>
                </a:cubicBezTo>
                <a:cubicBezTo>
                  <a:pt x="26" y="44"/>
                  <a:pt x="26" y="44"/>
                  <a:pt x="26" y="44"/>
                </a:cubicBezTo>
                <a:lnTo>
                  <a:pt x="14" y="44"/>
                </a:lnTo>
                <a:close/>
                <a:moveTo>
                  <a:pt x="56" y="80"/>
                </a:moveTo>
                <a:cubicBezTo>
                  <a:pt x="56" y="84"/>
                  <a:pt x="56" y="84"/>
                  <a:pt x="56" y="84"/>
                </a:cubicBezTo>
                <a:cubicBezTo>
                  <a:pt x="40" y="84"/>
                  <a:pt x="40" y="84"/>
                  <a:pt x="40" y="84"/>
                </a:cubicBezTo>
                <a:cubicBezTo>
                  <a:pt x="40" y="80"/>
                  <a:pt x="40" y="80"/>
                  <a:pt x="40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52" y="80"/>
                  <a:pt x="52" y="80"/>
                  <a:pt x="52" y="80"/>
                </a:cubicBezTo>
                <a:lnTo>
                  <a:pt x="56" y="80"/>
                </a:lnTo>
                <a:close/>
                <a:moveTo>
                  <a:pt x="76" y="30"/>
                </a:moveTo>
                <a:cubicBezTo>
                  <a:pt x="82" y="44"/>
                  <a:pt x="82" y="44"/>
                  <a:pt x="82" y="44"/>
                </a:cubicBezTo>
                <a:cubicBezTo>
                  <a:pt x="70" y="44"/>
                  <a:pt x="70" y="44"/>
                  <a:pt x="70" y="44"/>
                </a:cubicBezTo>
                <a:lnTo>
                  <a:pt x="76" y="30"/>
                </a:lnTo>
                <a:close/>
                <a:moveTo>
                  <a:pt x="76" y="60"/>
                </a:moveTo>
                <a:cubicBezTo>
                  <a:pt x="71" y="60"/>
                  <a:pt x="66" y="57"/>
                  <a:pt x="65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6" y="57"/>
                  <a:pt x="81" y="60"/>
                  <a:pt x="76" y="6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3" name="稻壳儿春秋广告/盗版必究160"/>
          <p:cNvGrpSpPr/>
          <p:nvPr/>
        </p:nvGrpSpPr>
        <p:grpSpPr>
          <a:xfrm>
            <a:off x="5653088" y="4230688"/>
            <a:ext cx="254000" cy="315913"/>
            <a:chOff x="5651501" y="4230688"/>
            <a:chExt cx="254000" cy="3159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4" name="稻壳儿春秋广告/盗版必究160"/>
            <p:cNvSpPr>
              <a:spLocks noEditPoints="1"/>
            </p:cNvSpPr>
            <p:nvPr/>
          </p:nvSpPr>
          <p:spPr bwMode="auto">
            <a:xfrm>
              <a:off x="5784851" y="4440238"/>
              <a:ext cx="120650" cy="106363"/>
            </a:xfrm>
            <a:custGeom>
              <a:avLst/>
              <a:gdLst>
                <a:gd name="T0" fmla="*/ 76 w 76"/>
                <a:gd name="T1" fmla="*/ 67 h 67"/>
                <a:gd name="T2" fmla="*/ 76 w 76"/>
                <a:gd name="T3" fmla="*/ 26 h 67"/>
                <a:gd name="T4" fmla="*/ 67 w 76"/>
                <a:gd name="T5" fmla="*/ 26 h 67"/>
                <a:gd name="T6" fmla="*/ 67 w 76"/>
                <a:gd name="T7" fmla="*/ 0 h 67"/>
                <a:gd name="T8" fmla="*/ 0 w 76"/>
                <a:gd name="T9" fmla="*/ 0 h 67"/>
                <a:gd name="T10" fmla="*/ 0 w 76"/>
                <a:gd name="T11" fmla="*/ 42 h 67"/>
                <a:gd name="T12" fmla="*/ 9 w 76"/>
                <a:gd name="T13" fmla="*/ 42 h 67"/>
                <a:gd name="T14" fmla="*/ 9 w 76"/>
                <a:gd name="T15" fmla="*/ 67 h 67"/>
                <a:gd name="T16" fmla="*/ 76 w 76"/>
                <a:gd name="T17" fmla="*/ 67 h 67"/>
                <a:gd name="T18" fmla="*/ 59 w 76"/>
                <a:gd name="T19" fmla="*/ 51 h 67"/>
                <a:gd name="T20" fmla="*/ 25 w 76"/>
                <a:gd name="T21" fmla="*/ 51 h 67"/>
                <a:gd name="T22" fmla="*/ 25 w 76"/>
                <a:gd name="T23" fmla="*/ 42 h 67"/>
                <a:gd name="T24" fmla="*/ 59 w 76"/>
                <a:gd name="T25" fmla="*/ 42 h 67"/>
                <a:gd name="T26" fmla="*/ 59 w 76"/>
                <a:gd name="T27" fmla="*/ 51 h 67"/>
                <a:gd name="T28" fmla="*/ 17 w 76"/>
                <a:gd name="T29" fmla="*/ 17 h 67"/>
                <a:gd name="T30" fmla="*/ 50 w 76"/>
                <a:gd name="T31" fmla="*/ 17 h 67"/>
                <a:gd name="T32" fmla="*/ 50 w 76"/>
                <a:gd name="T33" fmla="*/ 26 h 67"/>
                <a:gd name="T34" fmla="*/ 17 w 76"/>
                <a:gd name="T35" fmla="*/ 26 h 67"/>
                <a:gd name="T36" fmla="*/ 17 w 76"/>
                <a:gd name="T37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67">
                  <a:moveTo>
                    <a:pt x="76" y="67"/>
                  </a:moveTo>
                  <a:lnTo>
                    <a:pt x="76" y="26"/>
                  </a:lnTo>
                  <a:lnTo>
                    <a:pt x="67" y="26"/>
                  </a:lnTo>
                  <a:lnTo>
                    <a:pt x="67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9" y="42"/>
                  </a:lnTo>
                  <a:lnTo>
                    <a:pt x="9" y="67"/>
                  </a:lnTo>
                  <a:lnTo>
                    <a:pt x="76" y="67"/>
                  </a:lnTo>
                  <a:close/>
                  <a:moveTo>
                    <a:pt x="59" y="51"/>
                  </a:moveTo>
                  <a:lnTo>
                    <a:pt x="25" y="51"/>
                  </a:lnTo>
                  <a:lnTo>
                    <a:pt x="25" y="42"/>
                  </a:lnTo>
                  <a:lnTo>
                    <a:pt x="59" y="42"/>
                  </a:lnTo>
                  <a:lnTo>
                    <a:pt x="59" y="51"/>
                  </a:lnTo>
                  <a:close/>
                  <a:moveTo>
                    <a:pt x="17" y="17"/>
                  </a:moveTo>
                  <a:lnTo>
                    <a:pt x="50" y="17"/>
                  </a:lnTo>
                  <a:lnTo>
                    <a:pt x="50" y="26"/>
                  </a:lnTo>
                  <a:lnTo>
                    <a:pt x="17" y="26"/>
                  </a:lnTo>
                  <a:lnTo>
                    <a:pt x="1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稻壳儿春秋广告/盗版必究160"/>
            <p:cNvSpPr>
              <a:spLocks noEditPoints="1"/>
            </p:cNvSpPr>
            <p:nvPr/>
          </p:nvSpPr>
          <p:spPr bwMode="auto">
            <a:xfrm>
              <a:off x="5651501" y="4400550"/>
              <a:ext cx="120650" cy="146050"/>
            </a:xfrm>
            <a:custGeom>
              <a:avLst/>
              <a:gdLst>
                <a:gd name="T0" fmla="*/ 9 w 76"/>
                <a:gd name="T1" fmla="*/ 25 h 92"/>
                <a:gd name="T2" fmla="*/ 0 w 76"/>
                <a:gd name="T3" fmla="*/ 25 h 92"/>
                <a:gd name="T4" fmla="*/ 0 w 76"/>
                <a:gd name="T5" fmla="*/ 67 h 92"/>
                <a:gd name="T6" fmla="*/ 9 w 76"/>
                <a:gd name="T7" fmla="*/ 67 h 92"/>
                <a:gd name="T8" fmla="*/ 9 w 76"/>
                <a:gd name="T9" fmla="*/ 92 h 92"/>
                <a:gd name="T10" fmla="*/ 76 w 76"/>
                <a:gd name="T11" fmla="*/ 92 h 92"/>
                <a:gd name="T12" fmla="*/ 76 w 76"/>
                <a:gd name="T13" fmla="*/ 51 h 92"/>
                <a:gd name="T14" fmla="*/ 67 w 76"/>
                <a:gd name="T15" fmla="*/ 51 h 92"/>
                <a:gd name="T16" fmla="*/ 67 w 76"/>
                <a:gd name="T17" fmla="*/ 42 h 92"/>
                <a:gd name="T18" fmla="*/ 76 w 76"/>
                <a:gd name="T19" fmla="*/ 42 h 92"/>
                <a:gd name="T20" fmla="*/ 76 w 76"/>
                <a:gd name="T21" fmla="*/ 0 h 92"/>
                <a:gd name="T22" fmla="*/ 9 w 76"/>
                <a:gd name="T23" fmla="*/ 0 h 92"/>
                <a:gd name="T24" fmla="*/ 9 w 76"/>
                <a:gd name="T25" fmla="*/ 25 h 92"/>
                <a:gd name="T26" fmla="*/ 59 w 76"/>
                <a:gd name="T27" fmla="*/ 76 h 92"/>
                <a:gd name="T28" fmla="*/ 26 w 76"/>
                <a:gd name="T29" fmla="*/ 76 h 92"/>
                <a:gd name="T30" fmla="*/ 26 w 76"/>
                <a:gd name="T31" fmla="*/ 67 h 92"/>
                <a:gd name="T32" fmla="*/ 59 w 76"/>
                <a:gd name="T33" fmla="*/ 67 h 92"/>
                <a:gd name="T34" fmla="*/ 59 w 76"/>
                <a:gd name="T35" fmla="*/ 76 h 92"/>
                <a:gd name="T36" fmla="*/ 51 w 76"/>
                <a:gd name="T37" fmla="*/ 51 h 92"/>
                <a:gd name="T38" fmla="*/ 17 w 76"/>
                <a:gd name="T39" fmla="*/ 51 h 92"/>
                <a:gd name="T40" fmla="*/ 17 w 76"/>
                <a:gd name="T41" fmla="*/ 42 h 92"/>
                <a:gd name="T42" fmla="*/ 51 w 76"/>
                <a:gd name="T43" fmla="*/ 42 h 92"/>
                <a:gd name="T44" fmla="*/ 51 w 76"/>
                <a:gd name="T45" fmla="*/ 51 h 92"/>
                <a:gd name="T46" fmla="*/ 26 w 76"/>
                <a:gd name="T47" fmla="*/ 17 h 92"/>
                <a:gd name="T48" fmla="*/ 59 w 76"/>
                <a:gd name="T49" fmla="*/ 17 h 92"/>
                <a:gd name="T50" fmla="*/ 59 w 76"/>
                <a:gd name="T51" fmla="*/ 25 h 92"/>
                <a:gd name="T52" fmla="*/ 26 w 76"/>
                <a:gd name="T53" fmla="*/ 25 h 92"/>
                <a:gd name="T54" fmla="*/ 26 w 76"/>
                <a:gd name="T55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6" h="92">
                  <a:moveTo>
                    <a:pt x="9" y="25"/>
                  </a:moveTo>
                  <a:lnTo>
                    <a:pt x="0" y="25"/>
                  </a:lnTo>
                  <a:lnTo>
                    <a:pt x="0" y="67"/>
                  </a:lnTo>
                  <a:lnTo>
                    <a:pt x="9" y="67"/>
                  </a:lnTo>
                  <a:lnTo>
                    <a:pt x="9" y="92"/>
                  </a:lnTo>
                  <a:lnTo>
                    <a:pt x="76" y="92"/>
                  </a:lnTo>
                  <a:lnTo>
                    <a:pt x="76" y="51"/>
                  </a:lnTo>
                  <a:lnTo>
                    <a:pt x="67" y="51"/>
                  </a:lnTo>
                  <a:lnTo>
                    <a:pt x="67" y="42"/>
                  </a:lnTo>
                  <a:lnTo>
                    <a:pt x="76" y="42"/>
                  </a:lnTo>
                  <a:lnTo>
                    <a:pt x="76" y="0"/>
                  </a:lnTo>
                  <a:lnTo>
                    <a:pt x="9" y="0"/>
                  </a:lnTo>
                  <a:lnTo>
                    <a:pt x="9" y="25"/>
                  </a:lnTo>
                  <a:close/>
                  <a:moveTo>
                    <a:pt x="59" y="76"/>
                  </a:moveTo>
                  <a:lnTo>
                    <a:pt x="26" y="76"/>
                  </a:lnTo>
                  <a:lnTo>
                    <a:pt x="26" y="67"/>
                  </a:lnTo>
                  <a:lnTo>
                    <a:pt x="59" y="67"/>
                  </a:lnTo>
                  <a:lnTo>
                    <a:pt x="59" y="76"/>
                  </a:lnTo>
                  <a:close/>
                  <a:moveTo>
                    <a:pt x="51" y="51"/>
                  </a:moveTo>
                  <a:lnTo>
                    <a:pt x="17" y="51"/>
                  </a:lnTo>
                  <a:lnTo>
                    <a:pt x="17" y="42"/>
                  </a:lnTo>
                  <a:lnTo>
                    <a:pt x="51" y="42"/>
                  </a:lnTo>
                  <a:lnTo>
                    <a:pt x="51" y="51"/>
                  </a:lnTo>
                  <a:close/>
                  <a:moveTo>
                    <a:pt x="26" y="17"/>
                  </a:moveTo>
                  <a:lnTo>
                    <a:pt x="59" y="17"/>
                  </a:lnTo>
                  <a:lnTo>
                    <a:pt x="59" y="25"/>
                  </a:lnTo>
                  <a:lnTo>
                    <a:pt x="26" y="25"/>
                  </a:lnTo>
                  <a:lnTo>
                    <a:pt x="26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稻壳儿春秋广告/盗版必究160"/>
            <p:cNvSpPr/>
            <p:nvPr/>
          </p:nvSpPr>
          <p:spPr bwMode="auto">
            <a:xfrm>
              <a:off x="5721351" y="4230688"/>
              <a:ext cx="169863" cy="169863"/>
            </a:xfrm>
            <a:custGeom>
              <a:avLst/>
              <a:gdLst>
                <a:gd name="T0" fmla="*/ 90 w 107"/>
                <a:gd name="T1" fmla="*/ 78 h 107"/>
                <a:gd name="T2" fmla="*/ 13 w 107"/>
                <a:gd name="T3" fmla="*/ 0 h 107"/>
                <a:gd name="T4" fmla="*/ 0 w 107"/>
                <a:gd name="T5" fmla="*/ 13 h 107"/>
                <a:gd name="T6" fmla="*/ 78 w 107"/>
                <a:gd name="T7" fmla="*/ 90 h 107"/>
                <a:gd name="T8" fmla="*/ 49 w 107"/>
                <a:gd name="T9" fmla="*/ 90 h 107"/>
                <a:gd name="T10" fmla="*/ 49 w 107"/>
                <a:gd name="T11" fmla="*/ 107 h 107"/>
                <a:gd name="T12" fmla="*/ 107 w 107"/>
                <a:gd name="T13" fmla="*/ 107 h 107"/>
                <a:gd name="T14" fmla="*/ 107 w 107"/>
                <a:gd name="T15" fmla="*/ 49 h 107"/>
                <a:gd name="T16" fmla="*/ 90 w 107"/>
                <a:gd name="T17" fmla="*/ 49 h 107"/>
                <a:gd name="T18" fmla="*/ 90 w 107"/>
                <a:gd name="T19" fmla="*/ 7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7">
                  <a:moveTo>
                    <a:pt x="90" y="78"/>
                  </a:moveTo>
                  <a:lnTo>
                    <a:pt x="13" y="0"/>
                  </a:lnTo>
                  <a:lnTo>
                    <a:pt x="0" y="13"/>
                  </a:lnTo>
                  <a:lnTo>
                    <a:pt x="78" y="90"/>
                  </a:lnTo>
                  <a:lnTo>
                    <a:pt x="49" y="90"/>
                  </a:lnTo>
                  <a:lnTo>
                    <a:pt x="49" y="107"/>
                  </a:lnTo>
                  <a:lnTo>
                    <a:pt x="107" y="107"/>
                  </a:lnTo>
                  <a:lnTo>
                    <a:pt x="107" y="49"/>
                  </a:lnTo>
                  <a:lnTo>
                    <a:pt x="90" y="49"/>
                  </a:lnTo>
                  <a:lnTo>
                    <a:pt x="9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7" name="稻壳儿春秋广告/盗版必究160"/>
          <p:cNvGrpSpPr/>
          <p:nvPr/>
        </p:nvGrpSpPr>
        <p:grpSpPr>
          <a:xfrm>
            <a:off x="3698875" y="4227513"/>
            <a:ext cx="319088" cy="306388"/>
            <a:chOff x="3697288" y="4227513"/>
            <a:chExt cx="319088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8" name="稻壳儿春秋广告/盗版必究160"/>
            <p:cNvSpPr>
              <a:spLocks noEditPoints="1"/>
            </p:cNvSpPr>
            <p:nvPr/>
          </p:nvSpPr>
          <p:spPr bwMode="auto">
            <a:xfrm>
              <a:off x="3697288" y="4227513"/>
              <a:ext cx="319088" cy="187325"/>
            </a:xfrm>
            <a:custGeom>
              <a:avLst/>
              <a:gdLst>
                <a:gd name="T0" fmla="*/ 0 w 201"/>
                <a:gd name="T1" fmla="*/ 118 h 118"/>
                <a:gd name="T2" fmla="*/ 201 w 201"/>
                <a:gd name="T3" fmla="*/ 118 h 118"/>
                <a:gd name="T4" fmla="*/ 201 w 201"/>
                <a:gd name="T5" fmla="*/ 0 h 118"/>
                <a:gd name="T6" fmla="*/ 0 w 201"/>
                <a:gd name="T7" fmla="*/ 0 h 118"/>
                <a:gd name="T8" fmla="*/ 0 w 201"/>
                <a:gd name="T9" fmla="*/ 118 h 118"/>
                <a:gd name="T10" fmla="*/ 17 w 201"/>
                <a:gd name="T11" fmla="*/ 17 h 118"/>
                <a:gd name="T12" fmla="*/ 184 w 201"/>
                <a:gd name="T13" fmla="*/ 17 h 118"/>
                <a:gd name="T14" fmla="*/ 184 w 201"/>
                <a:gd name="T15" fmla="*/ 101 h 118"/>
                <a:gd name="T16" fmla="*/ 17 w 201"/>
                <a:gd name="T17" fmla="*/ 101 h 118"/>
                <a:gd name="T18" fmla="*/ 17 w 201"/>
                <a:gd name="T19" fmla="*/ 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118">
                  <a:moveTo>
                    <a:pt x="0" y="118"/>
                  </a:moveTo>
                  <a:lnTo>
                    <a:pt x="201" y="118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118"/>
                  </a:lnTo>
                  <a:close/>
                  <a:moveTo>
                    <a:pt x="17" y="17"/>
                  </a:moveTo>
                  <a:lnTo>
                    <a:pt x="184" y="17"/>
                  </a:lnTo>
                  <a:lnTo>
                    <a:pt x="184" y="101"/>
                  </a:lnTo>
                  <a:lnTo>
                    <a:pt x="17" y="101"/>
                  </a:lnTo>
                  <a:lnTo>
                    <a:pt x="1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稻壳儿春秋广告/盗版必究160"/>
            <p:cNvSpPr>
              <a:spLocks noChangeArrowheads="1"/>
            </p:cNvSpPr>
            <p:nvPr/>
          </p:nvSpPr>
          <p:spPr bwMode="auto">
            <a:xfrm>
              <a:off x="3736976" y="4308475"/>
              <a:ext cx="539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0" name="稻壳儿春秋广告/盗版必究160"/>
            <p:cNvSpPr>
              <a:spLocks noChangeArrowheads="1"/>
            </p:cNvSpPr>
            <p:nvPr/>
          </p:nvSpPr>
          <p:spPr bwMode="auto">
            <a:xfrm>
              <a:off x="3922713" y="4308475"/>
              <a:ext cx="539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1" name="稻壳儿春秋广告/盗版必究160"/>
            <p:cNvSpPr>
              <a:spLocks noEditPoints="1"/>
            </p:cNvSpPr>
            <p:nvPr/>
          </p:nvSpPr>
          <p:spPr bwMode="auto">
            <a:xfrm>
              <a:off x="3803651" y="4267200"/>
              <a:ext cx="106363" cy="106363"/>
            </a:xfrm>
            <a:custGeom>
              <a:avLst/>
              <a:gdLst>
                <a:gd name="T0" fmla="*/ 16 w 32"/>
                <a:gd name="T1" fmla="*/ 0 h 32"/>
                <a:gd name="T2" fmla="*/ 0 w 32"/>
                <a:gd name="T3" fmla="*/ 16 h 32"/>
                <a:gd name="T4" fmla="*/ 16 w 32"/>
                <a:gd name="T5" fmla="*/ 32 h 32"/>
                <a:gd name="T6" fmla="*/ 32 w 32"/>
                <a:gd name="T7" fmla="*/ 16 h 32"/>
                <a:gd name="T8" fmla="*/ 16 w 32"/>
                <a:gd name="T9" fmla="*/ 0 h 32"/>
                <a:gd name="T10" fmla="*/ 16 w 32"/>
                <a:gd name="T11" fmla="*/ 24 h 32"/>
                <a:gd name="T12" fmla="*/ 8 w 32"/>
                <a:gd name="T13" fmla="*/ 16 h 32"/>
                <a:gd name="T14" fmla="*/ 16 w 32"/>
                <a:gd name="T15" fmla="*/ 8 h 32"/>
                <a:gd name="T16" fmla="*/ 24 w 32"/>
                <a:gd name="T17" fmla="*/ 16 h 32"/>
                <a:gd name="T18" fmla="*/ 16 w 32"/>
                <a:gd name="T1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16" y="24"/>
                  </a:moveTo>
                  <a:cubicBezTo>
                    <a:pt x="12" y="24"/>
                    <a:pt x="8" y="20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20" y="8"/>
                    <a:pt x="24" y="12"/>
                    <a:pt x="24" y="16"/>
                  </a:cubicBezTo>
                  <a:cubicBezTo>
                    <a:pt x="24" y="20"/>
                    <a:pt x="20" y="24"/>
                    <a:pt x="1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2" name="稻壳儿春秋广告/盗版必究160"/>
            <p:cNvSpPr>
              <a:spLocks noChangeArrowheads="1"/>
            </p:cNvSpPr>
            <p:nvPr/>
          </p:nvSpPr>
          <p:spPr bwMode="auto">
            <a:xfrm>
              <a:off x="3697288" y="4427538"/>
              <a:ext cx="3190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3" name="稻壳儿春秋广告/盗版必究160"/>
            <p:cNvSpPr>
              <a:spLocks noChangeArrowheads="1"/>
            </p:cNvSpPr>
            <p:nvPr/>
          </p:nvSpPr>
          <p:spPr bwMode="auto">
            <a:xfrm>
              <a:off x="3697288" y="4467225"/>
              <a:ext cx="3190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4" name="稻壳儿春秋广告/盗版必究160159"/>
            <p:cNvSpPr>
              <a:spLocks noChangeArrowheads="1"/>
            </p:cNvSpPr>
            <p:nvPr/>
          </p:nvSpPr>
          <p:spPr bwMode="auto">
            <a:xfrm>
              <a:off x="3697288" y="4506913"/>
              <a:ext cx="3190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05" name="稻壳儿春秋广告/盗版必究"/>
          <p:cNvGrpSpPr/>
          <p:nvPr/>
        </p:nvGrpSpPr>
        <p:grpSpPr>
          <a:xfrm>
            <a:off x="3060700" y="4241800"/>
            <a:ext cx="319088" cy="292101"/>
            <a:chOff x="3059113" y="4241800"/>
            <a:chExt cx="319088" cy="2921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6" name="稻壳儿春秋广告/盗版必究160"/>
            <p:cNvSpPr>
              <a:spLocks noEditPoints="1"/>
            </p:cNvSpPr>
            <p:nvPr/>
          </p:nvSpPr>
          <p:spPr bwMode="auto">
            <a:xfrm>
              <a:off x="3059113" y="4241800"/>
              <a:ext cx="319088" cy="212725"/>
            </a:xfrm>
            <a:custGeom>
              <a:avLst/>
              <a:gdLst>
                <a:gd name="T0" fmla="*/ 0 w 201"/>
                <a:gd name="T1" fmla="*/ 134 h 134"/>
                <a:gd name="T2" fmla="*/ 201 w 201"/>
                <a:gd name="T3" fmla="*/ 134 h 134"/>
                <a:gd name="T4" fmla="*/ 201 w 201"/>
                <a:gd name="T5" fmla="*/ 0 h 134"/>
                <a:gd name="T6" fmla="*/ 0 w 201"/>
                <a:gd name="T7" fmla="*/ 0 h 134"/>
                <a:gd name="T8" fmla="*/ 0 w 201"/>
                <a:gd name="T9" fmla="*/ 134 h 134"/>
                <a:gd name="T10" fmla="*/ 184 w 201"/>
                <a:gd name="T11" fmla="*/ 117 h 134"/>
                <a:gd name="T12" fmla="*/ 151 w 201"/>
                <a:gd name="T13" fmla="*/ 117 h 134"/>
                <a:gd name="T14" fmla="*/ 151 w 201"/>
                <a:gd name="T15" fmla="*/ 109 h 134"/>
                <a:gd name="T16" fmla="*/ 176 w 201"/>
                <a:gd name="T17" fmla="*/ 109 h 134"/>
                <a:gd name="T18" fmla="*/ 176 w 201"/>
                <a:gd name="T19" fmla="*/ 25 h 134"/>
                <a:gd name="T20" fmla="*/ 151 w 201"/>
                <a:gd name="T21" fmla="*/ 25 h 134"/>
                <a:gd name="T22" fmla="*/ 151 w 201"/>
                <a:gd name="T23" fmla="*/ 16 h 134"/>
                <a:gd name="T24" fmla="*/ 184 w 201"/>
                <a:gd name="T25" fmla="*/ 16 h 134"/>
                <a:gd name="T26" fmla="*/ 184 w 201"/>
                <a:gd name="T27" fmla="*/ 117 h 134"/>
                <a:gd name="T28" fmla="*/ 151 w 201"/>
                <a:gd name="T29" fmla="*/ 42 h 134"/>
                <a:gd name="T30" fmla="*/ 159 w 201"/>
                <a:gd name="T31" fmla="*/ 42 h 134"/>
                <a:gd name="T32" fmla="*/ 159 w 201"/>
                <a:gd name="T33" fmla="*/ 92 h 134"/>
                <a:gd name="T34" fmla="*/ 151 w 201"/>
                <a:gd name="T35" fmla="*/ 92 h 134"/>
                <a:gd name="T36" fmla="*/ 151 w 201"/>
                <a:gd name="T37" fmla="*/ 42 h 134"/>
                <a:gd name="T38" fmla="*/ 134 w 201"/>
                <a:gd name="T39" fmla="*/ 92 h 134"/>
                <a:gd name="T40" fmla="*/ 84 w 201"/>
                <a:gd name="T41" fmla="*/ 92 h 134"/>
                <a:gd name="T42" fmla="*/ 84 w 201"/>
                <a:gd name="T43" fmla="*/ 42 h 134"/>
                <a:gd name="T44" fmla="*/ 134 w 201"/>
                <a:gd name="T45" fmla="*/ 42 h 134"/>
                <a:gd name="T46" fmla="*/ 134 w 201"/>
                <a:gd name="T47" fmla="*/ 92 h 134"/>
                <a:gd name="T48" fmla="*/ 17 w 201"/>
                <a:gd name="T49" fmla="*/ 16 h 134"/>
                <a:gd name="T50" fmla="*/ 134 w 201"/>
                <a:gd name="T51" fmla="*/ 16 h 134"/>
                <a:gd name="T52" fmla="*/ 134 w 201"/>
                <a:gd name="T53" fmla="*/ 25 h 134"/>
                <a:gd name="T54" fmla="*/ 67 w 201"/>
                <a:gd name="T55" fmla="*/ 25 h 134"/>
                <a:gd name="T56" fmla="*/ 67 w 201"/>
                <a:gd name="T57" fmla="*/ 109 h 134"/>
                <a:gd name="T58" fmla="*/ 134 w 201"/>
                <a:gd name="T59" fmla="*/ 109 h 134"/>
                <a:gd name="T60" fmla="*/ 134 w 201"/>
                <a:gd name="T61" fmla="*/ 117 h 134"/>
                <a:gd name="T62" fmla="*/ 17 w 201"/>
                <a:gd name="T63" fmla="*/ 117 h 134"/>
                <a:gd name="T64" fmla="*/ 17 w 201"/>
                <a:gd name="T65" fmla="*/ 1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1" h="134">
                  <a:moveTo>
                    <a:pt x="0" y="134"/>
                  </a:moveTo>
                  <a:lnTo>
                    <a:pt x="201" y="134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134"/>
                  </a:lnTo>
                  <a:close/>
                  <a:moveTo>
                    <a:pt x="184" y="117"/>
                  </a:moveTo>
                  <a:lnTo>
                    <a:pt x="151" y="117"/>
                  </a:lnTo>
                  <a:lnTo>
                    <a:pt x="151" y="109"/>
                  </a:lnTo>
                  <a:lnTo>
                    <a:pt x="176" y="109"/>
                  </a:lnTo>
                  <a:lnTo>
                    <a:pt x="176" y="25"/>
                  </a:lnTo>
                  <a:lnTo>
                    <a:pt x="151" y="25"/>
                  </a:lnTo>
                  <a:lnTo>
                    <a:pt x="151" y="16"/>
                  </a:lnTo>
                  <a:lnTo>
                    <a:pt x="184" y="16"/>
                  </a:lnTo>
                  <a:lnTo>
                    <a:pt x="184" y="117"/>
                  </a:lnTo>
                  <a:close/>
                  <a:moveTo>
                    <a:pt x="151" y="42"/>
                  </a:moveTo>
                  <a:lnTo>
                    <a:pt x="159" y="42"/>
                  </a:lnTo>
                  <a:lnTo>
                    <a:pt x="159" y="92"/>
                  </a:lnTo>
                  <a:lnTo>
                    <a:pt x="151" y="92"/>
                  </a:lnTo>
                  <a:lnTo>
                    <a:pt x="151" y="42"/>
                  </a:lnTo>
                  <a:close/>
                  <a:moveTo>
                    <a:pt x="134" y="92"/>
                  </a:moveTo>
                  <a:lnTo>
                    <a:pt x="84" y="92"/>
                  </a:lnTo>
                  <a:lnTo>
                    <a:pt x="84" y="42"/>
                  </a:lnTo>
                  <a:lnTo>
                    <a:pt x="134" y="42"/>
                  </a:lnTo>
                  <a:lnTo>
                    <a:pt x="134" y="92"/>
                  </a:lnTo>
                  <a:close/>
                  <a:moveTo>
                    <a:pt x="17" y="16"/>
                  </a:moveTo>
                  <a:lnTo>
                    <a:pt x="134" y="16"/>
                  </a:lnTo>
                  <a:lnTo>
                    <a:pt x="134" y="25"/>
                  </a:lnTo>
                  <a:lnTo>
                    <a:pt x="67" y="25"/>
                  </a:lnTo>
                  <a:lnTo>
                    <a:pt x="67" y="109"/>
                  </a:lnTo>
                  <a:lnTo>
                    <a:pt x="134" y="109"/>
                  </a:lnTo>
                  <a:lnTo>
                    <a:pt x="134" y="117"/>
                  </a:lnTo>
                  <a:lnTo>
                    <a:pt x="17" y="117"/>
                  </a:lnTo>
                  <a:lnTo>
                    <a:pt x="17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" name="稻壳儿春秋广告/盗版必究"/>
            <p:cNvSpPr>
              <a:spLocks noChangeArrowheads="1"/>
            </p:cNvSpPr>
            <p:nvPr/>
          </p:nvSpPr>
          <p:spPr bwMode="auto">
            <a:xfrm>
              <a:off x="3059113" y="4467225"/>
              <a:ext cx="3190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" name="稻壳儿春秋广告/盗版必究"/>
            <p:cNvSpPr>
              <a:spLocks noChangeArrowheads="1"/>
            </p:cNvSpPr>
            <p:nvPr/>
          </p:nvSpPr>
          <p:spPr bwMode="auto">
            <a:xfrm>
              <a:off x="3059113" y="4506913"/>
              <a:ext cx="3190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9" name="稻壳儿春秋广告/盗版必究163"/>
            <p:cNvSpPr>
              <a:spLocks noChangeArrowheads="1"/>
            </p:cNvSpPr>
            <p:nvPr/>
          </p:nvSpPr>
          <p:spPr bwMode="auto">
            <a:xfrm>
              <a:off x="3098801" y="4387850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0" name="稻壳儿春秋广告/盗版必究164"/>
            <p:cNvSpPr>
              <a:spLocks noChangeArrowheads="1"/>
            </p:cNvSpPr>
            <p:nvPr/>
          </p:nvSpPr>
          <p:spPr bwMode="auto">
            <a:xfrm>
              <a:off x="3098801" y="4281488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1" name="稻壳儿春秋广告/盗版必究"/>
          <p:cNvGrpSpPr/>
          <p:nvPr/>
        </p:nvGrpSpPr>
        <p:grpSpPr>
          <a:xfrm>
            <a:off x="4337050" y="4227513"/>
            <a:ext cx="319088" cy="319088"/>
            <a:chOff x="4335463" y="4227513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2" name="稻壳儿春秋广告/盗版必究"/>
            <p:cNvSpPr>
              <a:spLocks noEditPoints="1"/>
            </p:cNvSpPr>
            <p:nvPr/>
          </p:nvSpPr>
          <p:spPr bwMode="auto">
            <a:xfrm>
              <a:off x="4335463" y="4227513"/>
              <a:ext cx="252413" cy="160338"/>
            </a:xfrm>
            <a:custGeom>
              <a:avLst/>
              <a:gdLst>
                <a:gd name="T0" fmla="*/ 159 w 159"/>
                <a:gd name="T1" fmla="*/ 0 h 101"/>
                <a:gd name="T2" fmla="*/ 0 w 159"/>
                <a:gd name="T3" fmla="*/ 0 h 101"/>
                <a:gd name="T4" fmla="*/ 0 w 159"/>
                <a:gd name="T5" fmla="*/ 101 h 101"/>
                <a:gd name="T6" fmla="*/ 159 w 159"/>
                <a:gd name="T7" fmla="*/ 101 h 101"/>
                <a:gd name="T8" fmla="*/ 159 w 159"/>
                <a:gd name="T9" fmla="*/ 0 h 101"/>
                <a:gd name="T10" fmla="*/ 143 w 159"/>
                <a:gd name="T11" fmla="*/ 84 h 101"/>
                <a:gd name="T12" fmla="*/ 17 w 159"/>
                <a:gd name="T13" fmla="*/ 84 h 101"/>
                <a:gd name="T14" fmla="*/ 17 w 159"/>
                <a:gd name="T15" fmla="*/ 17 h 101"/>
                <a:gd name="T16" fmla="*/ 143 w 159"/>
                <a:gd name="T17" fmla="*/ 17 h 101"/>
                <a:gd name="T18" fmla="*/ 143 w 159"/>
                <a:gd name="T19" fmla="*/ 8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9" h="101">
                  <a:moveTo>
                    <a:pt x="159" y="0"/>
                  </a:moveTo>
                  <a:lnTo>
                    <a:pt x="0" y="0"/>
                  </a:lnTo>
                  <a:lnTo>
                    <a:pt x="0" y="101"/>
                  </a:lnTo>
                  <a:lnTo>
                    <a:pt x="159" y="101"/>
                  </a:lnTo>
                  <a:lnTo>
                    <a:pt x="159" y="0"/>
                  </a:lnTo>
                  <a:close/>
                  <a:moveTo>
                    <a:pt x="143" y="84"/>
                  </a:moveTo>
                  <a:lnTo>
                    <a:pt x="17" y="84"/>
                  </a:lnTo>
                  <a:lnTo>
                    <a:pt x="17" y="17"/>
                  </a:lnTo>
                  <a:lnTo>
                    <a:pt x="143" y="17"/>
                  </a:lnTo>
                  <a:lnTo>
                    <a:pt x="143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3" name="稻壳儿春秋广告/盗版必究"/>
            <p:cNvSpPr>
              <a:spLocks noEditPoints="1"/>
            </p:cNvSpPr>
            <p:nvPr/>
          </p:nvSpPr>
          <p:spPr bwMode="auto">
            <a:xfrm>
              <a:off x="4414838" y="4414838"/>
              <a:ext cx="239713" cy="131763"/>
            </a:xfrm>
            <a:custGeom>
              <a:avLst/>
              <a:gdLst>
                <a:gd name="T0" fmla="*/ 0 w 151"/>
                <a:gd name="T1" fmla="*/ 83 h 83"/>
                <a:gd name="T2" fmla="*/ 151 w 151"/>
                <a:gd name="T3" fmla="*/ 83 h 83"/>
                <a:gd name="T4" fmla="*/ 151 w 151"/>
                <a:gd name="T5" fmla="*/ 0 h 83"/>
                <a:gd name="T6" fmla="*/ 0 w 151"/>
                <a:gd name="T7" fmla="*/ 0 h 83"/>
                <a:gd name="T8" fmla="*/ 0 w 151"/>
                <a:gd name="T9" fmla="*/ 83 h 83"/>
                <a:gd name="T10" fmla="*/ 17 w 151"/>
                <a:gd name="T11" fmla="*/ 16 h 83"/>
                <a:gd name="T12" fmla="*/ 134 w 151"/>
                <a:gd name="T13" fmla="*/ 16 h 83"/>
                <a:gd name="T14" fmla="*/ 134 w 151"/>
                <a:gd name="T15" fmla="*/ 67 h 83"/>
                <a:gd name="T16" fmla="*/ 17 w 151"/>
                <a:gd name="T17" fmla="*/ 67 h 83"/>
                <a:gd name="T18" fmla="*/ 17 w 151"/>
                <a:gd name="T19" fmla="*/ 1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83">
                  <a:moveTo>
                    <a:pt x="0" y="83"/>
                  </a:moveTo>
                  <a:lnTo>
                    <a:pt x="151" y="83"/>
                  </a:lnTo>
                  <a:lnTo>
                    <a:pt x="151" y="0"/>
                  </a:lnTo>
                  <a:lnTo>
                    <a:pt x="0" y="0"/>
                  </a:lnTo>
                  <a:lnTo>
                    <a:pt x="0" y="83"/>
                  </a:lnTo>
                  <a:close/>
                  <a:moveTo>
                    <a:pt x="17" y="16"/>
                  </a:moveTo>
                  <a:lnTo>
                    <a:pt x="134" y="16"/>
                  </a:lnTo>
                  <a:lnTo>
                    <a:pt x="134" y="67"/>
                  </a:lnTo>
                  <a:lnTo>
                    <a:pt x="17" y="67"/>
                  </a:lnTo>
                  <a:lnTo>
                    <a:pt x="17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4" name="稻壳儿春秋广告/盗版必究"/>
            <p:cNvSpPr>
              <a:spLocks noEditPoints="1"/>
            </p:cNvSpPr>
            <p:nvPr/>
          </p:nvSpPr>
          <p:spPr bwMode="auto">
            <a:xfrm>
              <a:off x="4429126" y="4267200"/>
              <a:ext cx="119063" cy="80963"/>
            </a:xfrm>
            <a:custGeom>
              <a:avLst/>
              <a:gdLst>
                <a:gd name="T0" fmla="*/ 75 w 75"/>
                <a:gd name="T1" fmla="*/ 0 h 51"/>
                <a:gd name="T2" fmla="*/ 0 w 75"/>
                <a:gd name="T3" fmla="*/ 0 h 51"/>
                <a:gd name="T4" fmla="*/ 0 w 75"/>
                <a:gd name="T5" fmla="*/ 51 h 51"/>
                <a:gd name="T6" fmla="*/ 75 w 75"/>
                <a:gd name="T7" fmla="*/ 51 h 51"/>
                <a:gd name="T8" fmla="*/ 75 w 75"/>
                <a:gd name="T9" fmla="*/ 0 h 51"/>
                <a:gd name="T10" fmla="*/ 58 w 75"/>
                <a:gd name="T11" fmla="*/ 34 h 51"/>
                <a:gd name="T12" fmla="*/ 17 w 75"/>
                <a:gd name="T13" fmla="*/ 34 h 51"/>
                <a:gd name="T14" fmla="*/ 17 w 75"/>
                <a:gd name="T15" fmla="*/ 17 h 51"/>
                <a:gd name="T16" fmla="*/ 58 w 75"/>
                <a:gd name="T17" fmla="*/ 17 h 51"/>
                <a:gd name="T18" fmla="*/ 58 w 75"/>
                <a:gd name="T19" fmla="*/ 3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51">
                  <a:moveTo>
                    <a:pt x="75" y="0"/>
                  </a:moveTo>
                  <a:lnTo>
                    <a:pt x="0" y="0"/>
                  </a:lnTo>
                  <a:lnTo>
                    <a:pt x="0" y="51"/>
                  </a:lnTo>
                  <a:lnTo>
                    <a:pt x="75" y="51"/>
                  </a:lnTo>
                  <a:lnTo>
                    <a:pt x="75" y="0"/>
                  </a:lnTo>
                  <a:close/>
                  <a:moveTo>
                    <a:pt x="58" y="34"/>
                  </a:moveTo>
                  <a:lnTo>
                    <a:pt x="17" y="34"/>
                  </a:lnTo>
                  <a:lnTo>
                    <a:pt x="17" y="17"/>
                  </a:lnTo>
                  <a:lnTo>
                    <a:pt x="58" y="17"/>
                  </a:lnTo>
                  <a:lnTo>
                    <a:pt x="5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5" name="稻壳儿春秋广告/盗版必究"/>
            <p:cNvSpPr>
              <a:spLocks noChangeArrowheads="1"/>
            </p:cNvSpPr>
            <p:nvPr/>
          </p:nvSpPr>
          <p:spPr bwMode="auto">
            <a:xfrm>
              <a:off x="4375151" y="4321175"/>
              <a:ext cx="396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6" name="稻壳儿春秋广告/盗版必究"/>
            <p:cNvSpPr>
              <a:spLocks noChangeArrowheads="1"/>
            </p:cNvSpPr>
            <p:nvPr/>
          </p:nvSpPr>
          <p:spPr bwMode="auto">
            <a:xfrm>
              <a:off x="4375151" y="4267200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7" name="稻壳儿春秋广告/盗版必究"/>
            <p:cNvSpPr>
              <a:spLocks noChangeArrowheads="1"/>
            </p:cNvSpPr>
            <p:nvPr/>
          </p:nvSpPr>
          <p:spPr bwMode="auto">
            <a:xfrm>
              <a:off x="4456113" y="4467225"/>
              <a:ext cx="396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8" name="稻壳儿春秋广告/盗版必究"/>
            <p:cNvSpPr>
              <a:spLocks noChangeArrowheads="1"/>
            </p:cNvSpPr>
            <p:nvPr/>
          </p:nvSpPr>
          <p:spPr bwMode="auto">
            <a:xfrm>
              <a:off x="4575176" y="4467225"/>
              <a:ext cx="396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9" name="稻壳儿春秋广告/盗版必究"/>
            <p:cNvSpPr>
              <a:spLocks noChangeArrowheads="1"/>
            </p:cNvSpPr>
            <p:nvPr/>
          </p:nvSpPr>
          <p:spPr bwMode="auto">
            <a:xfrm>
              <a:off x="4508501" y="4454525"/>
              <a:ext cx="53975" cy="523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0" name="稻壳儿春秋广告/盗版必究"/>
            <p:cNvSpPr/>
            <p:nvPr/>
          </p:nvSpPr>
          <p:spPr bwMode="auto">
            <a:xfrm>
              <a:off x="4349751" y="4400550"/>
              <a:ext cx="52388" cy="120650"/>
            </a:xfrm>
            <a:custGeom>
              <a:avLst/>
              <a:gdLst>
                <a:gd name="T0" fmla="*/ 25 w 33"/>
                <a:gd name="T1" fmla="*/ 9 h 76"/>
                <a:gd name="T2" fmla="*/ 16 w 33"/>
                <a:gd name="T3" fmla="*/ 0 h 76"/>
                <a:gd name="T4" fmla="*/ 0 w 33"/>
                <a:gd name="T5" fmla="*/ 17 h 76"/>
                <a:gd name="T6" fmla="*/ 8 w 33"/>
                <a:gd name="T7" fmla="*/ 17 h 76"/>
                <a:gd name="T8" fmla="*/ 8 w 33"/>
                <a:gd name="T9" fmla="*/ 76 h 76"/>
                <a:gd name="T10" fmla="*/ 33 w 33"/>
                <a:gd name="T11" fmla="*/ 76 h 76"/>
                <a:gd name="T12" fmla="*/ 33 w 33"/>
                <a:gd name="T13" fmla="*/ 59 h 76"/>
                <a:gd name="T14" fmla="*/ 25 w 33"/>
                <a:gd name="T15" fmla="*/ 59 h 76"/>
                <a:gd name="T16" fmla="*/ 25 w 33"/>
                <a:gd name="T17" fmla="*/ 17 h 76"/>
                <a:gd name="T18" fmla="*/ 33 w 33"/>
                <a:gd name="T19" fmla="*/ 17 h 76"/>
                <a:gd name="T20" fmla="*/ 25 w 33"/>
                <a:gd name="T21" fmla="*/ 9 h 76"/>
                <a:gd name="T22" fmla="*/ 25 w 33"/>
                <a:gd name="T23" fmla="*/ 9 h 76"/>
                <a:gd name="T24" fmla="*/ 25 w 33"/>
                <a:gd name="T25" fmla="*/ 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76">
                  <a:moveTo>
                    <a:pt x="25" y="9"/>
                  </a:moveTo>
                  <a:lnTo>
                    <a:pt x="16" y="0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76"/>
                  </a:lnTo>
                  <a:lnTo>
                    <a:pt x="33" y="76"/>
                  </a:lnTo>
                  <a:lnTo>
                    <a:pt x="33" y="59"/>
                  </a:lnTo>
                  <a:lnTo>
                    <a:pt x="25" y="59"/>
                  </a:lnTo>
                  <a:lnTo>
                    <a:pt x="25" y="17"/>
                  </a:lnTo>
                  <a:lnTo>
                    <a:pt x="33" y="17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1" name="稻壳儿春秋广告/盗版必究"/>
            <p:cNvSpPr/>
            <p:nvPr/>
          </p:nvSpPr>
          <p:spPr bwMode="auto">
            <a:xfrm>
              <a:off x="4602163" y="4267200"/>
              <a:ext cx="52388" cy="120650"/>
            </a:xfrm>
            <a:custGeom>
              <a:avLst/>
              <a:gdLst>
                <a:gd name="T0" fmla="*/ 25 w 33"/>
                <a:gd name="T1" fmla="*/ 0 h 76"/>
                <a:gd name="T2" fmla="*/ 0 w 33"/>
                <a:gd name="T3" fmla="*/ 0 h 76"/>
                <a:gd name="T4" fmla="*/ 0 w 33"/>
                <a:gd name="T5" fmla="*/ 17 h 76"/>
                <a:gd name="T6" fmla="*/ 8 w 33"/>
                <a:gd name="T7" fmla="*/ 17 h 76"/>
                <a:gd name="T8" fmla="*/ 8 w 33"/>
                <a:gd name="T9" fmla="*/ 59 h 76"/>
                <a:gd name="T10" fmla="*/ 0 w 33"/>
                <a:gd name="T11" fmla="*/ 59 h 76"/>
                <a:gd name="T12" fmla="*/ 8 w 33"/>
                <a:gd name="T13" fmla="*/ 67 h 76"/>
                <a:gd name="T14" fmla="*/ 8 w 33"/>
                <a:gd name="T15" fmla="*/ 67 h 76"/>
                <a:gd name="T16" fmla="*/ 8 w 33"/>
                <a:gd name="T17" fmla="*/ 67 h 76"/>
                <a:gd name="T18" fmla="*/ 16 w 33"/>
                <a:gd name="T19" fmla="*/ 76 h 76"/>
                <a:gd name="T20" fmla="*/ 33 w 33"/>
                <a:gd name="T21" fmla="*/ 59 h 76"/>
                <a:gd name="T22" fmla="*/ 25 w 33"/>
                <a:gd name="T23" fmla="*/ 59 h 76"/>
                <a:gd name="T24" fmla="*/ 25 w 33"/>
                <a:gd name="T2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76">
                  <a:moveTo>
                    <a:pt x="25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59"/>
                  </a:lnTo>
                  <a:lnTo>
                    <a:pt x="0" y="59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16" y="76"/>
                  </a:lnTo>
                  <a:lnTo>
                    <a:pt x="33" y="59"/>
                  </a:lnTo>
                  <a:lnTo>
                    <a:pt x="25" y="59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2" name="稻壳儿春秋广告/盗版必究"/>
          <p:cNvGrpSpPr/>
          <p:nvPr/>
        </p:nvGrpSpPr>
        <p:grpSpPr>
          <a:xfrm>
            <a:off x="4337050" y="1046163"/>
            <a:ext cx="319088" cy="292100"/>
            <a:chOff x="4335463" y="1046163"/>
            <a:chExt cx="319088" cy="2921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3" name="稻壳儿春秋广告/盗版必究"/>
            <p:cNvSpPr/>
            <p:nvPr/>
          </p:nvSpPr>
          <p:spPr bwMode="auto">
            <a:xfrm>
              <a:off x="4335463" y="1152525"/>
              <a:ext cx="279400" cy="185738"/>
            </a:xfrm>
            <a:custGeom>
              <a:avLst/>
              <a:gdLst>
                <a:gd name="T0" fmla="*/ 176 w 176"/>
                <a:gd name="T1" fmla="*/ 0 h 117"/>
                <a:gd name="T2" fmla="*/ 159 w 176"/>
                <a:gd name="T3" fmla="*/ 0 h 117"/>
                <a:gd name="T4" fmla="*/ 159 w 176"/>
                <a:gd name="T5" fmla="*/ 101 h 117"/>
                <a:gd name="T6" fmla="*/ 84 w 176"/>
                <a:gd name="T7" fmla="*/ 101 h 117"/>
                <a:gd name="T8" fmla="*/ 84 w 176"/>
                <a:gd name="T9" fmla="*/ 84 h 117"/>
                <a:gd name="T10" fmla="*/ 143 w 176"/>
                <a:gd name="T11" fmla="*/ 84 h 117"/>
                <a:gd name="T12" fmla="*/ 143 w 176"/>
                <a:gd name="T13" fmla="*/ 67 h 117"/>
                <a:gd name="T14" fmla="*/ 34 w 176"/>
                <a:gd name="T15" fmla="*/ 67 h 117"/>
                <a:gd name="T16" fmla="*/ 34 w 176"/>
                <a:gd name="T17" fmla="*/ 84 h 117"/>
                <a:gd name="T18" fmla="*/ 67 w 176"/>
                <a:gd name="T19" fmla="*/ 84 h 117"/>
                <a:gd name="T20" fmla="*/ 67 w 176"/>
                <a:gd name="T21" fmla="*/ 101 h 117"/>
                <a:gd name="T22" fmla="*/ 17 w 176"/>
                <a:gd name="T23" fmla="*/ 101 h 117"/>
                <a:gd name="T24" fmla="*/ 17 w 176"/>
                <a:gd name="T25" fmla="*/ 50 h 117"/>
                <a:gd name="T26" fmla="*/ 42 w 176"/>
                <a:gd name="T27" fmla="*/ 50 h 117"/>
                <a:gd name="T28" fmla="*/ 42 w 176"/>
                <a:gd name="T29" fmla="*/ 34 h 117"/>
                <a:gd name="T30" fmla="*/ 17 w 176"/>
                <a:gd name="T31" fmla="*/ 34 h 117"/>
                <a:gd name="T32" fmla="*/ 17 w 176"/>
                <a:gd name="T33" fmla="*/ 34 h 117"/>
                <a:gd name="T34" fmla="*/ 0 w 176"/>
                <a:gd name="T35" fmla="*/ 34 h 117"/>
                <a:gd name="T36" fmla="*/ 0 w 176"/>
                <a:gd name="T37" fmla="*/ 117 h 117"/>
                <a:gd name="T38" fmla="*/ 176 w 176"/>
                <a:gd name="T39" fmla="*/ 117 h 117"/>
                <a:gd name="T40" fmla="*/ 176 w 176"/>
                <a:gd name="T4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17">
                  <a:moveTo>
                    <a:pt x="176" y="0"/>
                  </a:moveTo>
                  <a:lnTo>
                    <a:pt x="159" y="0"/>
                  </a:lnTo>
                  <a:lnTo>
                    <a:pt x="159" y="101"/>
                  </a:lnTo>
                  <a:lnTo>
                    <a:pt x="84" y="101"/>
                  </a:lnTo>
                  <a:lnTo>
                    <a:pt x="84" y="84"/>
                  </a:lnTo>
                  <a:lnTo>
                    <a:pt x="143" y="84"/>
                  </a:lnTo>
                  <a:lnTo>
                    <a:pt x="143" y="67"/>
                  </a:lnTo>
                  <a:lnTo>
                    <a:pt x="34" y="67"/>
                  </a:lnTo>
                  <a:lnTo>
                    <a:pt x="34" y="84"/>
                  </a:lnTo>
                  <a:lnTo>
                    <a:pt x="67" y="84"/>
                  </a:lnTo>
                  <a:lnTo>
                    <a:pt x="67" y="101"/>
                  </a:lnTo>
                  <a:lnTo>
                    <a:pt x="17" y="101"/>
                  </a:lnTo>
                  <a:lnTo>
                    <a:pt x="17" y="50"/>
                  </a:lnTo>
                  <a:lnTo>
                    <a:pt x="42" y="50"/>
                  </a:lnTo>
                  <a:lnTo>
                    <a:pt x="42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0" y="34"/>
                  </a:lnTo>
                  <a:lnTo>
                    <a:pt x="0" y="117"/>
                  </a:lnTo>
                  <a:lnTo>
                    <a:pt x="176" y="117"/>
                  </a:lnTo>
                  <a:lnTo>
                    <a:pt x="1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4" name="稻壳儿春秋广告/盗版必究"/>
            <p:cNvSpPr/>
            <p:nvPr/>
          </p:nvSpPr>
          <p:spPr bwMode="auto">
            <a:xfrm>
              <a:off x="4335463" y="1046163"/>
              <a:ext cx="279400" cy="133350"/>
            </a:xfrm>
            <a:custGeom>
              <a:avLst/>
              <a:gdLst>
                <a:gd name="T0" fmla="*/ 17 w 176"/>
                <a:gd name="T1" fmla="*/ 17 h 84"/>
                <a:gd name="T2" fmla="*/ 34 w 176"/>
                <a:gd name="T3" fmla="*/ 17 h 84"/>
                <a:gd name="T4" fmla="*/ 34 w 176"/>
                <a:gd name="T5" fmla="*/ 50 h 84"/>
                <a:gd name="T6" fmla="*/ 42 w 176"/>
                <a:gd name="T7" fmla="*/ 50 h 84"/>
                <a:gd name="T8" fmla="*/ 50 w 176"/>
                <a:gd name="T9" fmla="*/ 50 h 84"/>
                <a:gd name="T10" fmla="*/ 92 w 176"/>
                <a:gd name="T11" fmla="*/ 50 h 84"/>
                <a:gd name="T12" fmla="*/ 92 w 176"/>
                <a:gd name="T13" fmla="*/ 84 h 84"/>
                <a:gd name="T14" fmla="*/ 109 w 176"/>
                <a:gd name="T15" fmla="*/ 84 h 84"/>
                <a:gd name="T16" fmla="*/ 109 w 176"/>
                <a:gd name="T17" fmla="*/ 34 h 84"/>
                <a:gd name="T18" fmla="*/ 101 w 176"/>
                <a:gd name="T19" fmla="*/ 34 h 84"/>
                <a:gd name="T20" fmla="*/ 92 w 176"/>
                <a:gd name="T21" fmla="*/ 34 h 84"/>
                <a:gd name="T22" fmla="*/ 50 w 176"/>
                <a:gd name="T23" fmla="*/ 34 h 84"/>
                <a:gd name="T24" fmla="*/ 50 w 176"/>
                <a:gd name="T25" fmla="*/ 17 h 84"/>
                <a:gd name="T26" fmla="*/ 176 w 176"/>
                <a:gd name="T27" fmla="*/ 17 h 84"/>
                <a:gd name="T28" fmla="*/ 176 w 176"/>
                <a:gd name="T29" fmla="*/ 0 h 84"/>
                <a:gd name="T30" fmla="*/ 50 w 176"/>
                <a:gd name="T31" fmla="*/ 0 h 84"/>
                <a:gd name="T32" fmla="*/ 34 w 176"/>
                <a:gd name="T33" fmla="*/ 0 h 84"/>
                <a:gd name="T34" fmla="*/ 0 w 176"/>
                <a:gd name="T35" fmla="*/ 0 h 84"/>
                <a:gd name="T36" fmla="*/ 0 w 176"/>
                <a:gd name="T37" fmla="*/ 50 h 84"/>
                <a:gd name="T38" fmla="*/ 17 w 176"/>
                <a:gd name="T39" fmla="*/ 50 h 84"/>
                <a:gd name="T40" fmla="*/ 17 w 176"/>
                <a:gd name="T41" fmla="*/ 1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84">
                  <a:moveTo>
                    <a:pt x="17" y="17"/>
                  </a:moveTo>
                  <a:lnTo>
                    <a:pt x="34" y="17"/>
                  </a:lnTo>
                  <a:lnTo>
                    <a:pt x="34" y="50"/>
                  </a:lnTo>
                  <a:lnTo>
                    <a:pt x="42" y="50"/>
                  </a:lnTo>
                  <a:lnTo>
                    <a:pt x="50" y="50"/>
                  </a:lnTo>
                  <a:lnTo>
                    <a:pt x="92" y="50"/>
                  </a:lnTo>
                  <a:lnTo>
                    <a:pt x="92" y="84"/>
                  </a:lnTo>
                  <a:lnTo>
                    <a:pt x="109" y="84"/>
                  </a:lnTo>
                  <a:lnTo>
                    <a:pt x="109" y="34"/>
                  </a:lnTo>
                  <a:lnTo>
                    <a:pt x="101" y="34"/>
                  </a:lnTo>
                  <a:lnTo>
                    <a:pt x="92" y="34"/>
                  </a:lnTo>
                  <a:lnTo>
                    <a:pt x="50" y="34"/>
                  </a:lnTo>
                  <a:lnTo>
                    <a:pt x="50" y="17"/>
                  </a:lnTo>
                  <a:lnTo>
                    <a:pt x="176" y="17"/>
                  </a:lnTo>
                  <a:lnTo>
                    <a:pt x="176" y="0"/>
                  </a:lnTo>
                  <a:lnTo>
                    <a:pt x="50" y="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17" y="50"/>
                  </a:lnTo>
                  <a:lnTo>
                    <a:pt x="1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" name="稻壳儿春秋广告/盗版必究"/>
            <p:cNvSpPr/>
            <p:nvPr/>
          </p:nvSpPr>
          <p:spPr bwMode="auto">
            <a:xfrm>
              <a:off x="4335463" y="1085850"/>
              <a:ext cx="319088" cy="146050"/>
            </a:xfrm>
            <a:custGeom>
              <a:avLst/>
              <a:gdLst>
                <a:gd name="T0" fmla="*/ 184 w 201"/>
                <a:gd name="T1" fmla="*/ 9 h 92"/>
                <a:gd name="T2" fmla="*/ 126 w 201"/>
                <a:gd name="T3" fmla="*/ 9 h 92"/>
                <a:gd name="T4" fmla="*/ 126 w 201"/>
                <a:gd name="T5" fmla="*/ 76 h 92"/>
                <a:gd name="T6" fmla="*/ 76 w 201"/>
                <a:gd name="T7" fmla="*/ 76 h 92"/>
                <a:gd name="T8" fmla="*/ 76 w 201"/>
                <a:gd name="T9" fmla="*/ 42 h 92"/>
                <a:gd name="T10" fmla="*/ 0 w 201"/>
                <a:gd name="T11" fmla="*/ 42 h 92"/>
                <a:gd name="T12" fmla="*/ 0 w 201"/>
                <a:gd name="T13" fmla="*/ 59 h 92"/>
                <a:gd name="T14" fmla="*/ 59 w 201"/>
                <a:gd name="T15" fmla="*/ 59 h 92"/>
                <a:gd name="T16" fmla="*/ 59 w 201"/>
                <a:gd name="T17" fmla="*/ 92 h 92"/>
                <a:gd name="T18" fmla="*/ 143 w 201"/>
                <a:gd name="T19" fmla="*/ 92 h 92"/>
                <a:gd name="T20" fmla="*/ 143 w 201"/>
                <a:gd name="T21" fmla="*/ 25 h 92"/>
                <a:gd name="T22" fmla="*/ 184 w 201"/>
                <a:gd name="T23" fmla="*/ 25 h 92"/>
                <a:gd name="T24" fmla="*/ 184 w 201"/>
                <a:gd name="T25" fmla="*/ 34 h 92"/>
                <a:gd name="T26" fmla="*/ 201 w 201"/>
                <a:gd name="T27" fmla="*/ 17 h 92"/>
                <a:gd name="T28" fmla="*/ 184 w 201"/>
                <a:gd name="T29" fmla="*/ 0 h 92"/>
                <a:gd name="T30" fmla="*/ 184 w 201"/>
                <a:gd name="T31" fmla="*/ 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1" h="92">
                  <a:moveTo>
                    <a:pt x="184" y="9"/>
                  </a:moveTo>
                  <a:lnTo>
                    <a:pt x="126" y="9"/>
                  </a:lnTo>
                  <a:lnTo>
                    <a:pt x="126" y="76"/>
                  </a:lnTo>
                  <a:lnTo>
                    <a:pt x="76" y="76"/>
                  </a:lnTo>
                  <a:lnTo>
                    <a:pt x="76" y="42"/>
                  </a:lnTo>
                  <a:lnTo>
                    <a:pt x="0" y="42"/>
                  </a:lnTo>
                  <a:lnTo>
                    <a:pt x="0" y="59"/>
                  </a:lnTo>
                  <a:lnTo>
                    <a:pt x="59" y="59"/>
                  </a:lnTo>
                  <a:lnTo>
                    <a:pt x="59" y="92"/>
                  </a:lnTo>
                  <a:lnTo>
                    <a:pt x="143" y="92"/>
                  </a:lnTo>
                  <a:lnTo>
                    <a:pt x="143" y="25"/>
                  </a:lnTo>
                  <a:lnTo>
                    <a:pt x="184" y="25"/>
                  </a:lnTo>
                  <a:lnTo>
                    <a:pt x="184" y="34"/>
                  </a:lnTo>
                  <a:lnTo>
                    <a:pt x="201" y="17"/>
                  </a:lnTo>
                  <a:lnTo>
                    <a:pt x="184" y="0"/>
                  </a:lnTo>
                  <a:lnTo>
                    <a:pt x="184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6" name="稻壳儿春秋广告/盗版必究"/>
          <p:cNvGrpSpPr/>
          <p:nvPr/>
        </p:nvGrpSpPr>
        <p:grpSpPr>
          <a:xfrm>
            <a:off x="3087688" y="2963863"/>
            <a:ext cx="252413" cy="292100"/>
            <a:chOff x="3086101" y="2963863"/>
            <a:chExt cx="252413" cy="2921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7" name="稻壳儿春秋广告/盗版必究"/>
            <p:cNvSpPr>
              <a:spLocks noChangeArrowheads="1"/>
            </p:cNvSpPr>
            <p:nvPr/>
          </p:nvSpPr>
          <p:spPr bwMode="auto">
            <a:xfrm>
              <a:off x="3138488" y="3095625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8" name="稻壳儿春秋广告/盗版必究"/>
            <p:cNvSpPr>
              <a:spLocks noChangeArrowheads="1"/>
            </p:cNvSpPr>
            <p:nvPr/>
          </p:nvSpPr>
          <p:spPr bwMode="auto">
            <a:xfrm>
              <a:off x="3178176" y="3095625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9" name="稻壳儿春秋广告/盗版必究"/>
            <p:cNvSpPr>
              <a:spLocks noChangeArrowheads="1"/>
            </p:cNvSpPr>
            <p:nvPr/>
          </p:nvSpPr>
          <p:spPr bwMode="auto">
            <a:xfrm>
              <a:off x="3219451" y="3095625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0" name="稻壳儿春秋广告/盗版必究"/>
            <p:cNvSpPr>
              <a:spLocks noChangeArrowheads="1"/>
            </p:cNvSpPr>
            <p:nvPr/>
          </p:nvSpPr>
          <p:spPr bwMode="auto">
            <a:xfrm>
              <a:off x="3259138" y="3095625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1" name="稻壳儿春秋广告/盗版必究"/>
            <p:cNvSpPr>
              <a:spLocks noChangeArrowheads="1"/>
            </p:cNvSpPr>
            <p:nvPr/>
          </p:nvSpPr>
          <p:spPr bwMode="auto">
            <a:xfrm>
              <a:off x="3138488" y="3136900"/>
              <a:ext cx="26988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2" name="稻壳儿春秋广告/盗版必究"/>
            <p:cNvSpPr>
              <a:spLocks noChangeArrowheads="1"/>
            </p:cNvSpPr>
            <p:nvPr/>
          </p:nvSpPr>
          <p:spPr bwMode="auto">
            <a:xfrm>
              <a:off x="3178176" y="3136900"/>
              <a:ext cx="26988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3" name="稻壳儿春秋广告/盗版必究"/>
            <p:cNvSpPr>
              <a:spLocks noChangeArrowheads="1"/>
            </p:cNvSpPr>
            <p:nvPr/>
          </p:nvSpPr>
          <p:spPr bwMode="auto">
            <a:xfrm>
              <a:off x="3219451" y="3136900"/>
              <a:ext cx="25400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4" name="稻壳儿春秋广告/盗版必究"/>
            <p:cNvSpPr>
              <a:spLocks noChangeArrowheads="1"/>
            </p:cNvSpPr>
            <p:nvPr/>
          </p:nvSpPr>
          <p:spPr bwMode="auto">
            <a:xfrm>
              <a:off x="3138488" y="3176588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" name="稻壳儿春秋广告/盗版必究186"/>
            <p:cNvSpPr>
              <a:spLocks noChangeArrowheads="1"/>
            </p:cNvSpPr>
            <p:nvPr/>
          </p:nvSpPr>
          <p:spPr bwMode="auto">
            <a:xfrm>
              <a:off x="3178176" y="3176588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6" name="稻壳儿春秋广告/盗版必究"/>
            <p:cNvSpPr>
              <a:spLocks noChangeArrowheads="1"/>
            </p:cNvSpPr>
            <p:nvPr/>
          </p:nvSpPr>
          <p:spPr bwMode="auto">
            <a:xfrm>
              <a:off x="3219451" y="3176588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7" name="稻壳儿春秋广告/盗版必究"/>
            <p:cNvSpPr/>
            <p:nvPr/>
          </p:nvSpPr>
          <p:spPr bwMode="auto">
            <a:xfrm>
              <a:off x="3259138" y="3136900"/>
              <a:ext cx="25400" cy="66675"/>
            </a:xfrm>
            <a:custGeom>
              <a:avLst/>
              <a:gdLst>
                <a:gd name="T0" fmla="*/ 0 w 16"/>
                <a:gd name="T1" fmla="*/ 8 h 42"/>
                <a:gd name="T2" fmla="*/ 0 w 16"/>
                <a:gd name="T3" fmla="*/ 16 h 42"/>
                <a:gd name="T4" fmla="*/ 0 w 16"/>
                <a:gd name="T5" fmla="*/ 42 h 42"/>
                <a:gd name="T6" fmla="*/ 16 w 16"/>
                <a:gd name="T7" fmla="*/ 42 h 42"/>
                <a:gd name="T8" fmla="*/ 16 w 16"/>
                <a:gd name="T9" fmla="*/ 16 h 42"/>
                <a:gd name="T10" fmla="*/ 16 w 16"/>
                <a:gd name="T11" fmla="*/ 8 h 42"/>
                <a:gd name="T12" fmla="*/ 16 w 16"/>
                <a:gd name="T13" fmla="*/ 0 h 42"/>
                <a:gd name="T14" fmla="*/ 0 w 16"/>
                <a:gd name="T15" fmla="*/ 0 h 42"/>
                <a:gd name="T16" fmla="*/ 0 w 16"/>
                <a:gd name="T17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2">
                  <a:moveTo>
                    <a:pt x="0" y="8"/>
                  </a:moveTo>
                  <a:lnTo>
                    <a:pt x="0" y="16"/>
                  </a:lnTo>
                  <a:lnTo>
                    <a:pt x="0" y="42"/>
                  </a:lnTo>
                  <a:lnTo>
                    <a:pt x="16" y="42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8" name="稻壳儿春秋广告/盗版必究"/>
            <p:cNvSpPr/>
            <p:nvPr/>
          </p:nvSpPr>
          <p:spPr bwMode="auto">
            <a:xfrm>
              <a:off x="3138488" y="3016250"/>
              <a:ext cx="146050" cy="53975"/>
            </a:xfrm>
            <a:custGeom>
              <a:avLst/>
              <a:gdLst>
                <a:gd name="T0" fmla="*/ 17 w 92"/>
                <a:gd name="T1" fmla="*/ 17 h 34"/>
                <a:gd name="T2" fmla="*/ 92 w 92"/>
                <a:gd name="T3" fmla="*/ 17 h 34"/>
                <a:gd name="T4" fmla="*/ 92 w 92"/>
                <a:gd name="T5" fmla="*/ 0 h 34"/>
                <a:gd name="T6" fmla="*/ 0 w 92"/>
                <a:gd name="T7" fmla="*/ 0 h 34"/>
                <a:gd name="T8" fmla="*/ 0 w 92"/>
                <a:gd name="T9" fmla="*/ 34 h 34"/>
                <a:gd name="T10" fmla="*/ 17 w 92"/>
                <a:gd name="T11" fmla="*/ 34 h 34"/>
                <a:gd name="T12" fmla="*/ 17 w 92"/>
                <a:gd name="T13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34">
                  <a:moveTo>
                    <a:pt x="17" y="17"/>
                  </a:moveTo>
                  <a:lnTo>
                    <a:pt x="92" y="17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17" y="34"/>
                  </a:lnTo>
                  <a:lnTo>
                    <a:pt x="1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9" name="稻壳儿春秋广告/盗版必究"/>
            <p:cNvSpPr>
              <a:spLocks noEditPoints="1"/>
            </p:cNvSpPr>
            <p:nvPr/>
          </p:nvSpPr>
          <p:spPr bwMode="auto">
            <a:xfrm>
              <a:off x="3086101" y="2963863"/>
              <a:ext cx="252413" cy="292100"/>
            </a:xfrm>
            <a:custGeom>
              <a:avLst/>
              <a:gdLst>
                <a:gd name="T0" fmla="*/ 0 w 76"/>
                <a:gd name="T1" fmla="*/ 8 h 88"/>
                <a:gd name="T2" fmla="*/ 0 w 76"/>
                <a:gd name="T3" fmla="*/ 80 h 88"/>
                <a:gd name="T4" fmla="*/ 8 w 76"/>
                <a:gd name="T5" fmla="*/ 88 h 88"/>
                <a:gd name="T6" fmla="*/ 68 w 76"/>
                <a:gd name="T7" fmla="*/ 88 h 88"/>
                <a:gd name="T8" fmla="*/ 76 w 76"/>
                <a:gd name="T9" fmla="*/ 80 h 88"/>
                <a:gd name="T10" fmla="*/ 76 w 76"/>
                <a:gd name="T11" fmla="*/ 8 h 88"/>
                <a:gd name="T12" fmla="*/ 68 w 76"/>
                <a:gd name="T13" fmla="*/ 0 h 88"/>
                <a:gd name="T14" fmla="*/ 8 w 76"/>
                <a:gd name="T15" fmla="*/ 0 h 88"/>
                <a:gd name="T16" fmla="*/ 0 w 76"/>
                <a:gd name="T17" fmla="*/ 8 h 88"/>
                <a:gd name="T18" fmla="*/ 68 w 76"/>
                <a:gd name="T19" fmla="*/ 80 h 88"/>
                <a:gd name="T20" fmla="*/ 8 w 76"/>
                <a:gd name="T21" fmla="*/ 80 h 88"/>
                <a:gd name="T22" fmla="*/ 8 w 76"/>
                <a:gd name="T23" fmla="*/ 8 h 88"/>
                <a:gd name="T24" fmla="*/ 68 w 76"/>
                <a:gd name="T25" fmla="*/ 8 h 88"/>
                <a:gd name="T26" fmla="*/ 68 w 76"/>
                <a:gd name="T27" fmla="*/ 8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88">
                  <a:moveTo>
                    <a:pt x="0" y="8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84"/>
                    <a:pt x="4" y="88"/>
                    <a:pt x="8" y="8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72" y="88"/>
                    <a:pt x="76" y="84"/>
                    <a:pt x="76" y="8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4"/>
                    <a:pt x="72" y="0"/>
                    <a:pt x="6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68" y="80"/>
                  </a:moveTo>
                  <a:cubicBezTo>
                    <a:pt x="8" y="80"/>
                    <a:pt x="8" y="80"/>
                    <a:pt x="8" y="80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8" y="8"/>
                    <a:pt x="68" y="8"/>
                    <a:pt x="68" y="8"/>
                  </a:cubicBezTo>
                  <a:lnTo>
                    <a:pt x="68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0" name="稻壳儿春秋广告/盗版必究"/>
          <p:cNvGrpSpPr/>
          <p:nvPr/>
        </p:nvGrpSpPr>
        <p:grpSpPr>
          <a:xfrm>
            <a:off x="4989513" y="2324100"/>
            <a:ext cx="288925" cy="293688"/>
            <a:chOff x="4987926" y="2324100"/>
            <a:chExt cx="288925" cy="2936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41" name="稻壳儿春秋广告/盗版必究"/>
            <p:cNvSpPr/>
            <p:nvPr/>
          </p:nvSpPr>
          <p:spPr bwMode="auto">
            <a:xfrm>
              <a:off x="4991101" y="2327275"/>
              <a:ext cx="285750" cy="285750"/>
            </a:xfrm>
            <a:custGeom>
              <a:avLst/>
              <a:gdLst>
                <a:gd name="T0" fmla="*/ 167 w 180"/>
                <a:gd name="T1" fmla="*/ 0 h 180"/>
                <a:gd name="T2" fmla="*/ 0 w 180"/>
                <a:gd name="T3" fmla="*/ 168 h 180"/>
                <a:gd name="T4" fmla="*/ 12 w 180"/>
                <a:gd name="T5" fmla="*/ 180 h 180"/>
                <a:gd name="T6" fmla="*/ 180 w 180"/>
                <a:gd name="T7" fmla="*/ 13 h 180"/>
                <a:gd name="T8" fmla="*/ 167 w 180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80">
                  <a:moveTo>
                    <a:pt x="167" y="0"/>
                  </a:moveTo>
                  <a:lnTo>
                    <a:pt x="0" y="168"/>
                  </a:lnTo>
                  <a:lnTo>
                    <a:pt x="12" y="180"/>
                  </a:lnTo>
                  <a:lnTo>
                    <a:pt x="180" y="13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2" name="稻壳儿春秋广告/盗版必究"/>
            <p:cNvSpPr>
              <a:spLocks noEditPoints="1"/>
            </p:cNvSpPr>
            <p:nvPr/>
          </p:nvSpPr>
          <p:spPr bwMode="auto">
            <a:xfrm>
              <a:off x="4987926" y="2324100"/>
              <a:ext cx="131763" cy="133350"/>
            </a:xfrm>
            <a:custGeom>
              <a:avLst/>
              <a:gdLst>
                <a:gd name="T0" fmla="*/ 20 w 40"/>
                <a:gd name="T1" fmla="*/ 0 h 40"/>
                <a:gd name="T2" fmla="*/ 0 w 40"/>
                <a:gd name="T3" fmla="*/ 20 h 40"/>
                <a:gd name="T4" fmla="*/ 20 w 40"/>
                <a:gd name="T5" fmla="*/ 40 h 40"/>
                <a:gd name="T6" fmla="*/ 40 w 40"/>
                <a:gd name="T7" fmla="*/ 20 h 40"/>
                <a:gd name="T8" fmla="*/ 20 w 40"/>
                <a:gd name="T9" fmla="*/ 0 h 40"/>
                <a:gd name="T10" fmla="*/ 20 w 40"/>
                <a:gd name="T11" fmla="*/ 32 h 40"/>
                <a:gd name="T12" fmla="*/ 8 w 40"/>
                <a:gd name="T13" fmla="*/ 20 h 40"/>
                <a:gd name="T14" fmla="*/ 20 w 40"/>
                <a:gd name="T15" fmla="*/ 8 h 40"/>
                <a:gd name="T16" fmla="*/ 32 w 40"/>
                <a:gd name="T17" fmla="*/ 20 h 40"/>
                <a:gd name="T18" fmla="*/ 20 w 40"/>
                <a:gd name="T1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lose/>
                  <a:moveTo>
                    <a:pt x="20" y="32"/>
                  </a:moveTo>
                  <a:cubicBezTo>
                    <a:pt x="13" y="32"/>
                    <a:pt x="8" y="27"/>
                    <a:pt x="8" y="20"/>
                  </a:cubicBezTo>
                  <a:cubicBezTo>
                    <a:pt x="8" y="13"/>
                    <a:pt x="13" y="8"/>
                    <a:pt x="20" y="8"/>
                  </a:cubicBezTo>
                  <a:cubicBezTo>
                    <a:pt x="27" y="8"/>
                    <a:pt x="32" y="13"/>
                    <a:pt x="32" y="20"/>
                  </a:cubicBezTo>
                  <a:cubicBezTo>
                    <a:pt x="32" y="27"/>
                    <a:pt x="27" y="32"/>
                    <a:pt x="2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3" name="稻壳儿春秋广告/盗版必究"/>
            <p:cNvSpPr>
              <a:spLocks noEditPoints="1"/>
            </p:cNvSpPr>
            <p:nvPr/>
          </p:nvSpPr>
          <p:spPr bwMode="auto">
            <a:xfrm>
              <a:off x="5133976" y="2484438"/>
              <a:ext cx="133350" cy="133350"/>
            </a:xfrm>
            <a:custGeom>
              <a:avLst/>
              <a:gdLst>
                <a:gd name="T0" fmla="*/ 0 w 40"/>
                <a:gd name="T1" fmla="*/ 20 h 40"/>
                <a:gd name="T2" fmla="*/ 20 w 40"/>
                <a:gd name="T3" fmla="*/ 40 h 40"/>
                <a:gd name="T4" fmla="*/ 40 w 40"/>
                <a:gd name="T5" fmla="*/ 20 h 40"/>
                <a:gd name="T6" fmla="*/ 20 w 40"/>
                <a:gd name="T7" fmla="*/ 0 h 40"/>
                <a:gd name="T8" fmla="*/ 0 w 40"/>
                <a:gd name="T9" fmla="*/ 20 h 40"/>
                <a:gd name="T10" fmla="*/ 32 w 40"/>
                <a:gd name="T11" fmla="*/ 20 h 40"/>
                <a:gd name="T12" fmla="*/ 20 w 40"/>
                <a:gd name="T13" fmla="*/ 32 h 40"/>
                <a:gd name="T14" fmla="*/ 8 w 40"/>
                <a:gd name="T15" fmla="*/ 20 h 40"/>
                <a:gd name="T16" fmla="*/ 20 w 40"/>
                <a:gd name="T17" fmla="*/ 8 h 40"/>
                <a:gd name="T18" fmla="*/ 32 w 40"/>
                <a:gd name="T1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0" y="20"/>
                  </a:move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lose/>
                  <a:moveTo>
                    <a:pt x="32" y="20"/>
                  </a:moveTo>
                  <a:cubicBezTo>
                    <a:pt x="32" y="27"/>
                    <a:pt x="27" y="32"/>
                    <a:pt x="20" y="32"/>
                  </a:cubicBezTo>
                  <a:cubicBezTo>
                    <a:pt x="13" y="32"/>
                    <a:pt x="8" y="27"/>
                    <a:pt x="8" y="20"/>
                  </a:cubicBezTo>
                  <a:cubicBezTo>
                    <a:pt x="8" y="13"/>
                    <a:pt x="13" y="8"/>
                    <a:pt x="20" y="8"/>
                  </a:cubicBezTo>
                  <a:cubicBezTo>
                    <a:pt x="27" y="8"/>
                    <a:pt x="32" y="13"/>
                    <a:pt x="3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4" name="稻壳儿春秋广告/盗版必究"/>
          <p:cNvGrpSpPr/>
          <p:nvPr/>
        </p:nvGrpSpPr>
        <p:grpSpPr>
          <a:xfrm>
            <a:off x="3698875" y="2949575"/>
            <a:ext cx="319088" cy="319088"/>
            <a:chOff x="3697288" y="2949575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45" name="稻壳儿春秋广告/盗版必究"/>
            <p:cNvSpPr/>
            <p:nvPr/>
          </p:nvSpPr>
          <p:spPr bwMode="auto">
            <a:xfrm>
              <a:off x="3697288" y="2949575"/>
              <a:ext cx="319088" cy="319088"/>
            </a:xfrm>
            <a:custGeom>
              <a:avLst/>
              <a:gdLst>
                <a:gd name="T0" fmla="*/ 109 w 201"/>
                <a:gd name="T1" fmla="*/ 0 h 201"/>
                <a:gd name="T2" fmla="*/ 92 w 201"/>
                <a:gd name="T3" fmla="*/ 0 h 201"/>
                <a:gd name="T4" fmla="*/ 92 w 201"/>
                <a:gd name="T5" fmla="*/ 92 h 201"/>
                <a:gd name="T6" fmla="*/ 0 w 201"/>
                <a:gd name="T7" fmla="*/ 92 h 201"/>
                <a:gd name="T8" fmla="*/ 0 w 201"/>
                <a:gd name="T9" fmla="*/ 109 h 201"/>
                <a:gd name="T10" fmla="*/ 92 w 201"/>
                <a:gd name="T11" fmla="*/ 109 h 201"/>
                <a:gd name="T12" fmla="*/ 92 w 201"/>
                <a:gd name="T13" fmla="*/ 201 h 201"/>
                <a:gd name="T14" fmla="*/ 109 w 201"/>
                <a:gd name="T15" fmla="*/ 201 h 201"/>
                <a:gd name="T16" fmla="*/ 109 w 201"/>
                <a:gd name="T17" fmla="*/ 109 h 201"/>
                <a:gd name="T18" fmla="*/ 201 w 201"/>
                <a:gd name="T19" fmla="*/ 109 h 201"/>
                <a:gd name="T20" fmla="*/ 201 w 201"/>
                <a:gd name="T21" fmla="*/ 92 h 201"/>
                <a:gd name="T22" fmla="*/ 109 w 201"/>
                <a:gd name="T23" fmla="*/ 92 h 201"/>
                <a:gd name="T24" fmla="*/ 109 w 201"/>
                <a:gd name="T2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01">
                  <a:moveTo>
                    <a:pt x="109" y="0"/>
                  </a:moveTo>
                  <a:lnTo>
                    <a:pt x="92" y="0"/>
                  </a:lnTo>
                  <a:lnTo>
                    <a:pt x="92" y="92"/>
                  </a:lnTo>
                  <a:lnTo>
                    <a:pt x="0" y="92"/>
                  </a:lnTo>
                  <a:lnTo>
                    <a:pt x="0" y="109"/>
                  </a:lnTo>
                  <a:lnTo>
                    <a:pt x="92" y="109"/>
                  </a:lnTo>
                  <a:lnTo>
                    <a:pt x="92" y="201"/>
                  </a:lnTo>
                  <a:lnTo>
                    <a:pt x="109" y="201"/>
                  </a:lnTo>
                  <a:lnTo>
                    <a:pt x="109" y="109"/>
                  </a:lnTo>
                  <a:lnTo>
                    <a:pt x="201" y="109"/>
                  </a:lnTo>
                  <a:lnTo>
                    <a:pt x="201" y="92"/>
                  </a:lnTo>
                  <a:lnTo>
                    <a:pt x="109" y="92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6" name="稻壳儿春秋广告/盗版必究"/>
            <p:cNvSpPr/>
            <p:nvPr/>
          </p:nvSpPr>
          <p:spPr bwMode="auto">
            <a:xfrm>
              <a:off x="3709988" y="2963863"/>
              <a:ext cx="106363" cy="106363"/>
            </a:xfrm>
            <a:custGeom>
              <a:avLst/>
              <a:gdLst>
                <a:gd name="T0" fmla="*/ 26 w 67"/>
                <a:gd name="T1" fmla="*/ 67 h 67"/>
                <a:gd name="T2" fmla="*/ 42 w 67"/>
                <a:gd name="T3" fmla="*/ 67 h 67"/>
                <a:gd name="T4" fmla="*/ 42 w 67"/>
                <a:gd name="T5" fmla="*/ 41 h 67"/>
                <a:gd name="T6" fmla="*/ 67 w 67"/>
                <a:gd name="T7" fmla="*/ 41 h 67"/>
                <a:gd name="T8" fmla="*/ 67 w 67"/>
                <a:gd name="T9" fmla="*/ 25 h 67"/>
                <a:gd name="T10" fmla="*/ 42 w 67"/>
                <a:gd name="T11" fmla="*/ 25 h 67"/>
                <a:gd name="T12" fmla="*/ 42 w 67"/>
                <a:gd name="T13" fmla="*/ 0 h 67"/>
                <a:gd name="T14" fmla="*/ 26 w 67"/>
                <a:gd name="T15" fmla="*/ 0 h 67"/>
                <a:gd name="T16" fmla="*/ 26 w 67"/>
                <a:gd name="T17" fmla="*/ 25 h 67"/>
                <a:gd name="T18" fmla="*/ 0 w 67"/>
                <a:gd name="T19" fmla="*/ 25 h 67"/>
                <a:gd name="T20" fmla="*/ 0 w 67"/>
                <a:gd name="T21" fmla="*/ 41 h 67"/>
                <a:gd name="T22" fmla="*/ 26 w 67"/>
                <a:gd name="T23" fmla="*/ 41 h 67"/>
                <a:gd name="T24" fmla="*/ 26 w 67"/>
                <a:gd name="T2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67">
                  <a:moveTo>
                    <a:pt x="26" y="67"/>
                  </a:moveTo>
                  <a:lnTo>
                    <a:pt x="42" y="67"/>
                  </a:lnTo>
                  <a:lnTo>
                    <a:pt x="42" y="41"/>
                  </a:lnTo>
                  <a:lnTo>
                    <a:pt x="67" y="41"/>
                  </a:lnTo>
                  <a:lnTo>
                    <a:pt x="67" y="25"/>
                  </a:lnTo>
                  <a:lnTo>
                    <a:pt x="42" y="25"/>
                  </a:lnTo>
                  <a:lnTo>
                    <a:pt x="42" y="0"/>
                  </a:lnTo>
                  <a:lnTo>
                    <a:pt x="26" y="0"/>
                  </a:lnTo>
                  <a:lnTo>
                    <a:pt x="26" y="25"/>
                  </a:lnTo>
                  <a:lnTo>
                    <a:pt x="0" y="25"/>
                  </a:lnTo>
                  <a:lnTo>
                    <a:pt x="0" y="41"/>
                  </a:lnTo>
                  <a:lnTo>
                    <a:pt x="26" y="41"/>
                  </a:lnTo>
                  <a:lnTo>
                    <a:pt x="2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7" name="稻壳儿春秋广告/盗版必究"/>
            <p:cNvSpPr>
              <a:spLocks noChangeArrowheads="1"/>
            </p:cNvSpPr>
            <p:nvPr/>
          </p:nvSpPr>
          <p:spPr bwMode="auto">
            <a:xfrm>
              <a:off x="3897313" y="3003550"/>
              <a:ext cx="920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8" name="稻壳儿春秋广告/盗版必究197"/>
            <p:cNvSpPr>
              <a:spLocks noChangeArrowheads="1"/>
            </p:cNvSpPr>
            <p:nvPr/>
          </p:nvSpPr>
          <p:spPr bwMode="auto">
            <a:xfrm>
              <a:off x="3897313" y="3162300"/>
              <a:ext cx="920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9" name="稻壳儿春秋广告/盗版必究"/>
            <p:cNvSpPr>
              <a:spLocks noChangeArrowheads="1"/>
            </p:cNvSpPr>
            <p:nvPr/>
          </p:nvSpPr>
          <p:spPr bwMode="auto">
            <a:xfrm>
              <a:off x="3897313" y="3203575"/>
              <a:ext cx="920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0" name="稻壳儿春秋广告/盗版必究"/>
            <p:cNvSpPr/>
            <p:nvPr/>
          </p:nvSpPr>
          <p:spPr bwMode="auto">
            <a:xfrm>
              <a:off x="3714751" y="3140075"/>
              <a:ext cx="98425" cy="100013"/>
            </a:xfrm>
            <a:custGeom>
              <a:avLst/>
              <a:gdLst>
                <a:gd name="T0" fmla="*/ 12 w 62"/>
                <a:gd name="T1" fmla="*/ 63 h 63"/>
                <a:gd name="T2" fmla="*/ 31 w 62"/>
                <a:gd name="T3" fmla="*/ 44 h 63"/>
                <a:gd name="T4" fmla="*/ 50 w 62"/>
                <a:gd name="T5" fmla="*/ 63 h 63"/>
                <a:gd name="T6" fmla="*/ 62 w 62"/>
                <a:gd name="T7" fmla="*/ 50 h 63"/>
                <a:gd name="T8" fmla="*/ 44 w 62"/>
                <a:gd name="T9" fmla="*/ 31 h 63"/>
                <a:gd name="T10" fmla="*/ 62 w 62"/>
                <a:gd name="T11" fmla="*/ 12 h 63"/>
                <a:gd name="T12" fmla="*/ 50 w 62"/>
                <a:gd name="T13" fmla="*/ 0 h 63"/>
                <a:gd name="T14" fmla="*/ 31 w 62"/>
                <a:gd name="T15" fmla="*/ 19 h 63"/>
                <a:gd name="T16" fmla="*/ 12 w 62"/>
                <a:gd name="T17" fmla="*/ 0 h 63"/>
                <a:gd name="T18" fmla="*/ 0 w 62"/>
                <a:gd name="T19" fmla="*/ 12 h 63"/>
                <a:gd name="T20" fmla="*/ 18 w 62"/>
                <a:gd name="T21" fmla="*/ 31 h 63"/>
                <a:gd name="T22" fmla="*/ 0 w 62"/>
                <a:gd name="T23" fmla="*/ 50 h 63"/>
                <a:gd name="T24" fmla="*/ 12 w 62"/>
                <a:gd name="T2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3">
                  <a:moveTo>
                    <a:pt x="12" y="63"/>
                  </a:moveTo>
                  <a:lnTo>
                    <a:pt x="31" y="44"/>
                  </a:lnTo>
                  <a:lnTo>
                    <a:pt x="50" y="63"/>
                  </a:lnTo>
                  <a:lnTo>
                    <a:pt x="62" y="50"/>
                  </a:lnTo>
                  <a:lnTo>
                    <a:pt x="44" y="31"/>
                  </a:lnTo>
                  <a:lnTo>
                    <a:pt x="62" y="12"/>
                  </a:lnTo>
                  <a:lnTo>
                    <a:pt x="50" y="0"/>
                  </a:lnTo>
                  <a:lnTo>
                    <a:pt x="31" y="19"/>
                  </a:lnTo>
                  <a:lnTo>
                    <a:pt x="12" y="0"/>
                  </a:lnTo>
                  <a:lnTo>
                    <a:pt x="0" y="12"/>
                  </a:lnTo>
                  <a:lnTo>
                    <a:pt x="18" y="31"/>
                  </a:lnTo>
                  <a:lnTo>
                    <a:pt x="0" y="50"/>
                  </a:lnTo>
                  <a:lnTo>
                    <a:pt x="12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1" name="稻壳儿春秋广告/盗版必究"/>
          <p:cNvGrpSpPr/>
          <p:nvPr/>
        </p:nvGrpSpPr>
        <p:grpSpPr>
          <a:xfrm>
            <a:off x="5627688" y="2324100"/>
            <a:ext cx="292100" cy="293688"/>
            <a:chOff x="5626101" y="2324100"/>
            <a:chExt cx="292100" cy="2936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52" name="稻壳儿春秋广告/盗版必究"/>
            <p:cNvSpPr>
              <a:spLocks noEditPoints="1"/>
            </p:cNvSpPr>
            <p:nvPr/>
          </p:nvSpPr>
          <p:spPr bwMode="auto">
            <a:xfrm>
              <a:off x="5626101" y="2324100"/>
              <a:ext cx="131763" cy="133350"/>
            </a:xfrm>
            <a:custGeom>
              <a:avLst/>
              <a:gdLst>
                <a:gd name="T0" fmla="*/ 20 w 40"/>
                <a:gd name="T1" fmla="*/ 40 h 40"/>
                <a:gd name="T2" fmla="*/ 40 w 40"/>
                <a:gd name="T3" fmla="*/ 20 h 40"/>
                <a:gd name="T4" fmla="*/ 20 w 40"/>
                <a:gd name="T5" fmla="*/ 0 h 40"/>
                <a:gd name="T6" fmla="*/ 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32 w 40"/>
                <a:gd name="T13" fmla="*/ 20 h 40"/>
                <a:gd name="T14" fmla="*/ 20 w 40"/>
                <a:gd name="T15" fmla="*/ 32 h 40"/>
                <a:gd name="T16" fmla="*/ 8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lose/>
                  <a:moveTo>
                    <a:pt x="20" y="8"/>
                  </a:moveTo>
                  <a:cubicBezTo>
                    <a:pt x="27" y="8"/>
                    <a:pt x="32" y="13"/>
                    <a:pt x="32" y="20"/>
                  </a:cubicBezTo>
                  <a:cubicBezTo>
                    <a:pt x="32" y="27"/>
                    <a:pt x="27" y="32"/>
                    <a:pt x="20" y="32"/>
                  </a:cubicBezTo>
                  <a:cubicBezTo>
                    <a:pt x="13" y="32"/>
                    <a:pt x="8" y="27"/>
                    <a:pt x="8" y="20"/>
                  </a:cubicBezTo>
                  <a:cubicBezTo>
                    <a:pt x="8" y="13"/>
                    <a:pt x="13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3" name="稻壳儿春秋广告/盗版必究201"/>
            <p:cNvSpPr>
              <a:spLocks noEditPoints="1"/>
            </p:cNvSpPr>
            <p:nvPr/>
          </p:nvSpPr>
          <p:spPr bwMode="auto">
            <a:xfrm>
              <a:off x="5772151" y="2484438"/>
              <a:ext cx="133350" cy="133350"/>
            </a:xfrm>
            <a:custGeom>
              <a:avLst/>
              <a:gdLst>
                <a:gd name="T0" fmla="*/ 40 w 40"/>
                <a:gd name="T1" fmla="*/ 20 h 40"/>
                <a:gd name="T2" fmla="*/ 20 w 40"/>
                <a:gd name="T3" fmla="*/ 0 h 40"/>
                <a:gd name="T4" fmla="*/ 0 w 40"/>
                <a:gd name="T5" fmla="*/ 20 h 40"/>
                <a:gd name="T6" fmla="*/ 20 w 40"/>
                <a:gd name="T7" fmla="*/ 40 h 40"/>
                <a:gd name="T8" fmla="*/ 40 w 40"/>
                <a:gd name="T9" fmla="*/ 20 h 40"/>
                <a:gd name="T10" fmla="*/ 8 w 40"/>
                <a:gd name="T11" fmla="*/ 20 h 40"/>
                <a:gd name="T12" fmla="*/ 20 w 40"/>
                <a:gd name="T13" fmla="*/ 8 h 40"/>
                <a:gd name="T14" fmla="*/ 32 w 40"/>
                <a:gd name="T15" fmla="*/ 20 h 40"/>
                <a:gd name="T16" fmla="*/ 20 w 40"/>
                <a:gd name="T17" fmla="*/ 32 h 40"/>
                <a:gd name="T18" fmla="*/ 8 w 40"/>
                <a:gd name="T1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lose/>
                  <a:moveTo>
                    <a:pt x="8" y="20"/>
                  </a:moveTo>
                  <a:cubicBezTo>
                    <a:pt x="8" y="13"/>
                    <a:pt x="13" y="8"/>
                    <a:pt x="20" y="8"/>
                  </a:cubicBezTo>
                  <a:cubicBezTo>
                    <a:pt x="27" y="8"/>
                    <a:pt x="32" y="13"/>
                    <a:pt x="32" y="20"/>
                  </a:cubicBezTo>
                  <a:cubicBezTo>
                    <a:pt x="32" y="27"/>
                    <a:pt x="27" y="32"/>
                    <a:pt x="20" y="32"/>
                  </a:cubicBezTo>
                  <a:cubicBezTo>
                    <a:pt x="13" y="32"/>
                    <a:pt x="8" y="27"/>
                    <a:pt x="8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4" name="稻壳儿春秋广告/盗版必究202"/>
            <p:cNvSpPr/>
            <p:nvPr/>
          </p:nvSpPr>
          <p:spPr bwMode="auto">
            <a:xfrm>
              <a:off x="5629276" y="2324100"/>
              <a:ext cx="288925" cy="288925"/>
            </a:xfrm>
            <a:custGeom>
              <a:avLst/>
              <a:gdLst>
                <a:gd name="T0" fmla="*/ 107 w 182"/>
                <a:gd name="T1" fmla="*/ 17 h 182"/>
                <a:gd name="T2" fmla="*/ 153 w 182"/>
                <a:gd name="T3" fmla="*/ 17 h 182"/>
                <a:gd name="T4" fmla="*/ 0 w 182"/>
                <a:gd name="T5" fmla="*/ 170 h 182"/>
                <a:gd name="T6" fmla="*/ 12 w 182"/>
                <a:gd name="T7" fmla="*/ 182 h 182"/>
                <a:gd name="T8" fmla="*/ 165 w 182"/>
                <a:gd name="T9" fmla="*/ 29 h 182"/>
                <a:gd name="T10" fmla="*/ 165 w 182"/>
                <a:gd name="T11" fmla="*/ 76 h 182"/>
                <a:gd name="T12" fmla="*/ 182 w 182"/>
                <a:gd name="T13" fmla="*/ 76 h 182"/>
                <a:gd name="T14" fmla="*/ 182 w 182"/>
                <a:gd name="T15" fmla="*/ 0 h 182"/>
                <a:gd name="T16" fmla="*/ 107 w 182"/>
                <a:gd name="T17" fmla="*/ 0 h 182"/>
                <a:gd name="T18" fmla="*/ 107 w 182"/>
                <a:gd name="T1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2">
                  <a:moveTo>
                    <a:pt x="107" y="17"/>
                  </a:moveTo>
                  <a:lnTo>
                    <a:pt x="153" y="17"/>
                  </a:lnTo>
                  <a:lnTo>
                    <a:pt x="0" y="170"/>
                  </a:lnTo>
                  <a:lnTo>
                    <a:pt x="12" y="182"/>
                  </a:lnTo>
                  <a:lnTo>
                    <a:pt x="165" y="29"/>
                  </a:lnTo>
                  <a:lnTo>
                    <a:pt x="165" y="76"/>
                  </a:lnTo>
                  <a:lnTo>
                    <a:pt x="182" y="76"/>
                  </a:lnTo>
                  <a:lnTo>
                    <a:pt x="182" y="0"/>
                  </a:lnTo>
                  <a:lnTo>
                    <a:pt x="107" y="0"/>
                  </a:lnTo>
                  <a:lnTo>
                    <a:pt x="10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5" name="稻壳儿春秋广告/盗版必究"/>
          <p:cNvGrpSpPr/>
          <p:nvPr/>
        </p:nvGrpSpPr>
        <p:grpSpPr>
          <a:xfrm>
            <a:off x="6251575" y="4227513"/>
            <a:ext cx="319088" cy="319088"/>
            <a:chOff x="6249988" y="4227513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56" name="稻壳儿春秋广告/盗版必究"/>
            <p:cNvSpPr/>
            <p:nvPr/>
          </p:nvSpPr>
          <p:spPr bwMode="auto">
            <a:xfrm>
              <a:off x="6253163" y="4227513"/>
              <a:ext cx="315913" cy="209550"/>
            </a:xfrm>
            <a:custGeom>
              <a:avLst/>
              <a:gdLst>
                <a:gd name="T0" fmla="*/ 141 w 199"/>
                <a:gd name="T1" fmla="*/ 17 h 132"/>
                <a:gd name="T2" fmla="*/ 170 w 199"/>
                <a:gd name="T3" fmla="*/ 17 h 132"/>
                <a:gd name="T4" fmla="*/ 116 w 199"/>
                <a:gd name="T5" fmla="*/ 72 h 132"/>
                <a:gd name="T6" fmla="*/ 82 w 199"/>
                <a:gd name="T7" fmla="*/ 38 h 132"/>
                <a:gd name="T8" fmla="*/ 0 w 199"/>
                <a:gd name="T9" fmla="*/ 120 h 132"/>
                <a:gd name="T10" fmla="*/ 13 w 199"/>
                <a:gd name="T11" fmla="*/ 132 h 132"/>
                <a:gd name="T12" fmla="*/ 82 w 199"/>
                <a:gd name="T13" fmla="*/ 63 h 132"/>
                <a:gd name="T14" fmla="*/ 116 w 199"/>
                <a:gd name="T15" fmla="*/ 97 h 132"/>
                <a:gd name="T16" fmla="*/ 183 w 199"/>
                <a:gd name="T17" fmla="*/ 30 h 132"/>
                <a:gd name="T18" fmla="*/ 183 w 199"/>
                <a:gd name="T19" fmla="*/ 59 h 132"/>
                <a:gd name="T20" fmla="*/ 199 w 199"/>
                <a:gd name="T21" fmla="*/ 59 h 132"/>
                <a:gd name="T22" fmla="*/ 199 w 199"/>
                <a:gd name="T23" fmla="*/ 0 h 132"/>
                <a:gd name="T24" fmla="*/ 141 w 199"/>
                <a:gd name="T25" fmla="*/ 0 h 132"/>
                <a:gd name="T26" fmla="*/ 141 w 199"/>
                <a:gd name="T27" fmla="*/ 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9" h="132">
                  <a:moveTo>
                    <a:pt x="141" y="17"/>
                  </a:moveTo>
                  <a:lnTo>
                    <a:pt x="170" y="17"/>
                  </a:lnTo>
                  <a:lnTo>
                    <a:pt x="116" y="72"/>
                  </a:lnTo>
                  <a:lnTo>
                    <a:pt x="82" y="38"/>
                  </a:lnTo>
                  <a:lnTo>
                    <a:pt x="0" y="120"/>
                  </a:lnTo>
                  <a:lnTo>
                    <a:pt x="13" y="132"/>
                  </a:lnTo>
                  <a:lnTo>
                    <a:pt x="82" y="63"/>
                  </a:lnTo>
                  <a:lnTo>
                    <a:pt x="116" y="97"/>
                  </a:lnTo>
                  <a:lnTo>
                    <a:pt x="183" y="30"/>
                  </a:lnTo>
                  <a:lnTo>
                    <a:pt x="183" y="59"/>
                  </a:lnTo>
                  <a:lnTo>
                    <a:pt x="199" y="59"/>
                  </a:lnTo>
                  <a:lnTo>
                    <a:pt x="199" y="0"/>
                  </a:lnTo>
                  <a:lnTo>
                    <a:pt x="141" y="0"/>
                  </a:lnTo>
                  <a:lnTo>
                    <a:pt x="141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7" name="稻壳儿春秋广告/盗版必究"/>
            <p:cNvSpPr>
              <a:spLocks noEditPoints="1"/>
            </p:cNvSpPr>
            <p:nvPr/>
          </p:nvSpPr>
          <p:spPr bwMode="auto">
            <a:xfrm>
              <a:off x="6249988" y="4373563"/>
              <a:ext cx="319088" cy="173038"/>
            </a:xfrm>
            <a:custGeom>
              <a:avLst/>
              <a:gdLst>
                <a:gd name="T0" fmla="*/ 185 w 201"/>
                <a:gd name="T1" fmla="*/ 0 h 109"/>
                <a:gd name="T2" fmla="*/ 134 w 201"/>
                <a:gd name="T3" fmla="*/ 0 h 109"/>
                <a:gd name="T4" fmla="*/ 134 w 201"/>
                <a:gd name="T5" fmla="*/ 93 h 109"/>
                <a:gd name="T6" fmla="*/ 126 w 201"/>
                <a:gd name="T7" fmla="*/ 93 h 109"/>
                <a:gd name="T8" fmla="*/ 126 w 201"/>
                <a:gd name="T9" fmla="*/ 26 h 109"/>
                <a:gd name="T10" fmla="*/ 76 w 201"/>
                <a:gd name="T11" fmla="*/ 26 h 109"/>
                <a:gd name="T12" fmla="*/ 76 w 201"/>
                <a:gd name="T13" fmla="*/ 93 h 109"/>
                <a:gd name="T14" fmla="*/ 67 w 201"/>
                <a:gd name="T15" fmla="*/ 93 h 109"/>
                <a:gd name="T16" fmla="*/ 67 w 201"/>
                <a:gd name="T17" fmla="*/ 59 h 109"/>
                <a:gd name="T18" fmla="*/ 17 w 201"/>
                <a:gd name="T19" fmla="*/ 59 h 109"/>
                <a:gd name="T20" fmla="*/ 17 w 201"/>
                <a:gd name="T21" fmla="*/ 93 h 109"/>
                <a:gd name="T22" fmla="*/ 0 w 201"/>
                <a:gd name="T23" fmla="*/ 93 h 109"/>
                <a:gd name="T24" fmla="*/ 0 w 201"/>
                <a:gd name="T25" fmla="*/ 109 h 109"/>
                <a:gd name="T26" fmla="*/ 201 w 201"/>
                <a:gd name="T27" fmla="*/ 109 h 109"/>
                <a:gd name="T28" fmla="*/ 201 w 201"/>
                <a:gd name="T29" fmla="*/ 93 h 109"/>
                <a:gd name="T30" fmla="*/ 185 w 201"/>
                <a:gd name="T31" fmla="*/ 93 h 109"/>
                <a:gd name="T32" fmla="*/ 185 w 201"/>
                <a:gd name="T33" fmla="*/ 0 h 109"/>
                <a:gd name="T34" fmla="*/ 151 w 201"/>
                <a:gd name="T35" fmla="*/ 17 h 109"/>
                <a:gd name="T36" fmla="*/ 168 w 201"/>
                <a:gd name="T37" fmla="*/ 17 h 109"/>
                <a:gd name="T38" fmla="*/ 168 w 201"/>
                <a:gd name="T39" fmla="*/ 93 h 109"/>
                <a:gd name="T40" fmla="*/ 151 w 201"/>
                <a:gd name="T41" fmla="*/ 93 h 109"/>
                <a:gd name="T42" fmla="*/ 151 w 201"/>
                <a:gd name="T43" fmla="*/ 17 h 109"/>
                <a:gd name="T44" fmla="*/ 93 w 201"/>
                <a:gd name="T45" fmla="*/ 42 h 109"/>
                <a:gd name="T46" fmla="*/ 109 w 201"/>
                <a:gd name="T47" fmla="*/ 42 h 109"/>
                <a:gd name="T48" fmla="*/ 109 w 201"/>
                <a:gd name="T49" fmla="*/ 93 h 109"/>
                <a:gd name="T50" fmla="*/ 93 w 201"/>
                <a:gd name="T51" fmla="*/ 93 h 109"/>
                <a:gd name="T52" fmla="*/ 93 w 201"/>
                <a:gd name="T53" fmla="*/ 42 h 109"/>
                <a:gd name="T54" fmla="*/ 34 w 201"/>
                <a:gd name="T55" fmla="*/ 76 h 109"/>
                <a:gd name="T56" fmla="*/ 51 w 201"/>
                <a:gd name="T57" fmla="*/ 76 h 109"/>
                <a:gd name="T58" fmla="*/ 51 w 201"/>
                <a:gd name="T59" fmla="*/ 93 h 109"/>
                <a:gd name="T60" fmla="*/ 34 w 201"/>
                <a:gd name="T61" fmla="*/ 93 h 109"/>
                <a:gd name="T62" fmla="*/ 34 w 201"/>
                <a:gd name="T63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1" h="109">
                  <a:moveTo>
                    <a:pt x="185" y="0"/>
                  </a:moveTo>
                  <a:lnTo>
                    <a:pt x="134" y="0"/>
                  </a:lnTo>
                  <a:lnTo>
                    <a:pt x="134" y="93"/>
                  </a:lnTo>
                  <a:lnTo>
                    <a:pt x="126" y="93"/>
                  </a:lnTo>
                  <a:lnTo>
                    <a:pt x="126" y="26"/>
                  </a:lnTo>
                  <a:lnTo>
                    <a:pt x="76" y="26"/>
                  </a:lnTo>
                  <a:lnTo>
                    <a:pt x="76" y="93"/>
                  </a:lnTo>
                  <a:lnTo>
                    <a:pt x="67" y="93"/>
                  </a:lnTo>
                  <a:lnTo>
                    <a:pt x="67" y="59"/>
                  </a:lnTo>
                  <a:lnTo>
                    <a:pt x="17" y="59"/>
                  </a:lnTo>
                  <a:lnTo>
                    <a:pt x="17" y="93"/>
                  </a:lnTo>
                  <a:lnTo>
                    <a:pt x="0" y="93"/>
                  </a:lnTo>
                  <a:lnTo>
                    <a:pt x="0" y="109"/>
                  </a:lnTo>
                  <a:lnTo>
                    <a:pt x="201" y="109"/>
                  </a:lnTo>
                  <a:lnTo>
                    <a:pt x="201" y="93"/>
                  </a:lnTo>
                  <a:lnTo>
                    <a:pt x="185" y="93"/>
                  </a:lnTo>
                  <a:lnTo>
                    <a:pt x="185" y="0"/>
                  </a:lnTo>
                  <a:close/>
                  <a:moveTo>
                    <a:pt x="151" y="17"/>
                  </a:moveTo>
                  <a:lnTo>
                    <a:pt x="168" y="17"/>
                  </a:lnTo>
                  <a:lnTo>
                    <a:pt x="168" y="93"/>
                  </a:lnTo>
                  <a:lnTo>
                    <a:pt x="151" y="93"/>
                  </a:lnTo>
                  <a:lnTo>
                    <a:pt x="151" y="17"/>
                  </a:lnTo>
                  <a:close/>
                  <a:moveTo>
                    <a:pt x="93" y="42"/>
                  </a:moveTo>
                  <a:lnTo>
                    <a:pt x="109" y="42"/>
                  </a:lnTo>
                  <a:lnTo>
                    <a:pt x="109" y="93"/>
                  </a:lnTo>
                  <a:lnTo>
                    <a:pt x="93" y="93"/>
                  </a:lnTo>
                  <a:lnTo>
                    <a:pt x="93" y="42"/>
                  </a:lnTo>
                  <a:close/>
                  <a:moveTo>
                    <a:pt x="34" y="76"/>
                  </a:moveTo>
                  <a:lnTo>
                    <a:pt x="51" y="76"/>
                  </a:lnTo>
                  <a:lnTo>
                    <a:pt x="51" y="93"/>
                  </a:lnTo>
                  <a:lnTo>
                    <a:pt x="34" y="93"/>
                  </a:lnTo>
                  <a:lnTo>
                    <a:pt x="34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8" name="稻壳儿春秋广告/盗版必究"/>
          <p:cNvGrpSpPr/>
          <p:nvPr/>
        </p:nvGrpSpPr>
        <p:grpSpPr>
          <a:xfrm>
            <a:off x="6889750" y="4230688"/>
            <a:ext cx="320676" cy="315913"/>
            <a:chOff x="6888163" y="4230688"/>
            <a:chExt cx="320676" cy="3159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59" name="稻壳儿春秋广告/盗版必究"/>
            <p:cNvSpPr/>
            <p:nvPr/>
          </p:nvSpPr>
          <p:spPr bwMode="auto">
            <a:xfrm>
              <a:off x="6905626" y="4230688"/>
              <a:ext cx="303213" cy="196850"/>
            </a:xfrm>
            <a:custGeom>
              <a:avLst/>
              <a:gdLst>
                <a:gd name="T0" fmla="*/ 174 w 191"/>
                <a:gd name="T1" fmla="*/ 95 h 124"/>
                <a:gd name="T2" fmla="*/ 107 w 191"/>
                <a:gd name="T3" fmla="*/ 28 h 124"/>
                <a:gd name="T4" fmla="*/ 73 w 191"/>
                <a:gd name="T5" fmla="*/ 61 h 124"/>
                <a:gd name="T6" fmla="*/ 13 w 191"/>
                <a:gd name="T7" fmla="*/ 0 h 124"/>
                <a:gd name="T8" fmla="*/ 0 w 191"/>
                <a:gd name="T9" fmla="*/ 13 h 124"/>
                <a:gd name="T10" fmla="*/ 73 w 191"/>
                <a:gd name="T11" fmla="*/ 86 h 124"/>
                <a:gd name="T12" fmla="*/ 107 w 191"/>
                <a:gd name="T13" fmla="*/ 53 h 124"/>
                <a:gd name="T14" fmla="*/ 161 w 191"/>
                <a:gd name="T15" fmla="*/ 107 h 124"/>
                <a:gd name="T16" fmla="*/ 132 w 191"/>
                <a:gd name="T17" fmla="*/ 107 h 124"/>
                <a:gd name="T18" fmla="*/ 132 w 191"/>
                <a:gd name="T19" fmla="*/ 124 h 124"/>
                <a:gd name="T20" fmla="*/ 191 w 191"/>
                <a:gd name="T21" fmla="*/ 124 h 124"/>
                <a:gd name="T22" fmla="*/ 191 w 191"/>
                <a:gd name="T23" fmla="*/ 65 h 124"/>
                <a:gd name="T24" fmla="*/ 174 w 191"/>
                <a:gd name="T25" fmla="*/ 65 h 124"/>
                <a:gd name="T26" fmla="*/ 174 w 191"/>
                <a:gd name="T27" fmla="*/ 9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" h="124">
                  <a:moveTo>
                    <a:pt x="174" y="95"/>
                  </a:moveTo>
                  <a:lnTo>
                    <a:pt x="107" y="28"/>
                  </a:lnTo>
                  <a:lnTo>
                    <a:pt x="73" y="61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73" y="86"/>
                  </a:lnTo>
                  <a:lnTo>
                    <a:pt x="107" y="53"/>
                  </a:lnTo>
                  <a:lnTo>
                    <a:pt x="161" y="107"/>
                  </a:lnTo>
                  <a:lnTo>
                    <a:pt x="132" y="107"/>
                  </a:lnTo>
                  <a:lnTo>
                    <a:pt x="132" y="124"/>
                  </a:lnTo>
                  <a:lnTo>
                    <a:pt x="191" y="124"/>
                  </a:lnTo>
                  <a:lnTo>
                    <a:pt x="191" y="65"/>
                  </a:lnTo>
                  <a:lnTo>
                    <a:pt x="174" y="65"/>
                  </a:lnTo>
                  <a:lnTo>
                    <a:pt x="174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0" name="稻壳儿春秋广告/盗版必究"/>
            <p:cNvSpPr>
              <a:spLocks noEditPoints="1"/>
            </p:cNvSpPr>
            <p:nvPr/>
          </p:nvSpPr>
          <p:spPr bwMode="auto">
            <a:xfrm>
              <a:off x="6888163" y="4373563"/>
              <a:ext cx="320675" cy="173038"/>
            </a:xfrm>
            <a:custGeom>
              <a:avLst/>
              <a:gdLst>
                <a:gd name="T0" fmla="*/ 185 w 202"/>
                <a:gd name="T1" fmla="*/ 59 h 109"/>
                <a:gd name="T2" fmla="*/ 135 w 202"/>
                <a:gd name="T3" fmla="*/ 59 h 109"/>
                <a:gd name="T4" fmla="*/ 135 w 202"/>
                <a:gd name="T5" fmla="*/ 93 h 109"/>
                <a:gd name="T6" fmla="*/ 126 w 202"/>
                <a:gd name="T7" fmla="*/ 93 h 109"/>
                <a:gd name="T8" fmla="*/ 126 w 202"/>
                <a:gd name="T9" fmla="*/ 26 h 109"/>
                <a:gd name="T10" fmla="*/ 76 w 202"/>
                <a:gd name="T11" fmla="*/ 26 h 109"/>
                <a:gd name="T12" fmla="*/ 76 w 202"/>
                <a:gd name="T13" fmla="*/ 93 h 109"/>
                <a:gd name="T14" fmla="*/ 67 w 202"/>
                <a:gd name="T15" fmla="*/ 93 h 109"/>
                <a:gd name="T16" fmla="*/ 67 w 202"/>
                <a:gd name="T17" fmla="*/ 0 h 109"/>
                <a:gd name="T18" fmla="*/ 17 w 202"/>
                <a:gd name="T19" fmla="*/ 0 h 109"/>
                <a:gd name="T20" fmla="*/ 17 w 202"/>
                <a:gd name="T21" fmla="*/ 93 h 109"/>
                <a:gd name="T22" fmla="*/ 0 w 202"/>
                <a:gd name="T23" fmla="*/ 93 h 109"/>
                <a:gd name="T24" fmla="*/ 0 w 202"/>
                <a:gd name="T25" fmla="*/ 109 h 109"/>
                <a:gd name="T26" fmla="*/ 202 w 202"/>
                <a:gd name="T27" fmla="*/ 109 h 109"/>
                <a:gd name="T28" fmla="*/ 202 w 202"/>
                <a:gd name="T29" fmla="*/ 93 h 109"/>
                <a:gd name="T30" fmla="*/ 185 w 202"/>
                <a:gd name="T31" fmla="*/ 93 h 109"/>
                <a:gd name="T32" fmla="*/ 185 w 202"/>
                <a:gd name="T33" fmla="*/ 59 h 109"/>
                <a:gd name="T34" fmla="*/ 151 w 202"/>
                <a:gd name="T35" fmla="*/ 76 h 109"/>
                <a:gd name="T36" fmla="*/ 168 w 202"/>
                <a:gd name="T37" fmla="*/ 76 h 109"/>
                <a:gd name="T38" fmla="*/ 168 w 202"/>
                <a:gd name="T39" fmla="*/ 93 h 109"/>
                <a:gd name="T40" fmla="*/ 151 w 202"/>
                <a:gd name="T41" fmla="*/ 93 h 109"/>
                <a:gd name="T42" fmla="*/ 151 w 202"/>
                <a:gd name="T43" fmla="*/ 76 h 109"/>
                <a:gd name="T44" fmla="*/ 93 w 202"/>
                <a:gd name="T45" fmla="*/ 42 h 109"/>
                <a:gd name="T46" fmla="*/ 109 w 202"/>
                <a:gd name="T47" fmla="*/ 42 h 109"/>
                <a:gd name="T48" fmla="*/ 109 w 202"/>
                <a:gd name="T49" fmla="*/ 93 h 109"/>
                <a:gd name="T50" fmla="*/ 93 w 202"/>
                <a:gd name="T51" fmla="*/ 93 h 109"/>
                <a:gd name="T52" fmla="*/ 93 w 202"/>
                <a:gd name="T53" fmla="*/ 42 h 109"/>
                <a:gd name="T54" fmla="*/ 34 w 202"/>
                <a:gd name="T55" fmla="*/ 17 h 109"/>
                <a:gd name="T56" fmla="*/ 51 w 202"/>
                <a:gd name="T57" fmla="*/ 17 h 109"/>
                <a:gd name="T58" fmla="*/ 51 w 202"/>
                <a:gd name="T59" fmla="*/ 93 h 109"/>
                <a:gd name="T60" fmla="*/ 34 w 202"/>
                <a:gd name="T61" fmla="*/ 93 h 109"/>
                <a:gd name="T62" fmla="*/ 34 w 202"/>
                <a:gd name="T63" fmla="*/ 1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" h="109">
                  <a:moveTo>
                    <a:pt x="185" y="59"/>
                  </a:moveTo>
                  <a:lnTo>
                    <a:pt x="135" y="59"/>
                  </a:lnTo>
                  <a:lnTo>
                    <a:pt x="135" y="93"/>
                  </a:lnTo>
                  <a:lnTo>
                    <a:pt x="126" y="93"/>
                  </a:lnTo>
                  <a:lnTo>
                    <a:pt x="126" y="26"/>
                  </a:lnTo>
                  <a:lnTo>
                    <a:pt x="76" y="26"/>
                  </a:lnTo>
                  <a:lnTo>
                    <a:pt x="76" y="93"/>
                  </a:lnTo>
                  <a:lnTo>
                    <a:pt x="67" y="93"/>
                  </a:lnTo>
                  <a:lnTo>
                    <a:pt x="67" y="0"/>
                  </a:lnTo>
                  <a:lnTo>
                    <a:pt x="17" y="0"/>
                  </a:lnTo>
                  <a:lnTo>
                    <a:pt x="17" y="93"/>
                  </a:lnTo>
                  <a:lnTo>
                    <a:pt x="0" y="93"/>
                  </a:lnTo>
                  <a:lnTo>
                    <a:pt x="0" y="109"/>
                  </a:lnTo>
                  <a:lnTo>
                    <a:pt x="202" y="109"/>
                  </a:lnTo>
                  <a:lnTo>
                    <a:pt x="202" y="93"/>
                  </a:lnTo>
                  <a:lnTo>
                    <a:pt x="185" y="93"/>
                  </a:lnTo>
                  <a:lnTo>
                    <a:pt x="185" y="59"/>
                  </a:lnTo>
                  <a:close/>
                  <a:moveTo>
                    <a:pt x="151" y="76"/>
                  </a:moveTo>
                  <a:lnTo>
                    <a:pt x="168" y="76"/>
                  </a:lnTo>
                  <a:lnTo>
                    <a:pt x="168" y="93"/>
                  </a:lnTo>
                  <a:lnTo>
                    <a:pt x="151" y="93"/>
                  </a:lnTo>
                  <a:lnTo>
                    <a:pt x="151" y="76"/>
                  </a:lnTo>
                  <a:close/>
                  <a:moveTo>
                    <a:pt x="93" y="42"/>
                  </a:moveTo>
                  <a:lnTo>
                    <a:pt x="109" y="42"/>
                  </a:lnTo>
                  <a:lnTo>
                    <a:pt x="109" y="93"/>
                  </a:lnTo>
                  <a:lnTo>
                    <a:pt x="93" y="93"/>
                  </a:lnTo>
                  <a:lnTo>
                    <a:pt x="93" y="42"/>
                  </a:lnTo>
                  <a:close/>
                  <a:moveTo>
                    <a:pt x="34" y="17"/>
                  </a:moveTo>
                  <a:lnTo>
                    <a:pt x="51" y="17"/>
                  </a:lnTo>
                  <a:lnTo>
                    <a:pt x="51" y="93"/>
                  </a:lnTo>
                  <a:lnTo>
                    <a:pt x="34" y="93"/>
                  </a:lnTo>
                  <a:lnTo>
                    <a:pt x="34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1" name="稻壳儿春秋广告/盗版必究"/>
          <p:cNvGrpSpPr/>
          <p:nvPr/>
        </p:nvGrpSpPr>
        <p:grpSpPr>
          <a:xfrm>
            <a:off x="4337050" y="2949575"/>
            <a:ext cx="306388" cy="306388"/>
            <a:chOff x="4335463" y="2949575"/>
            <a:chExt cx="306388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2" name="稻壳儿春秋广告/盗版必究"/>
            <p:cNvSpPr>
              <a:spLocks noEditPoints="1"/>
            </p:cNvSpPr>
            <p:nvPr/>
          </p:nvSpPr>
          <p:spPr bwMode="auto">
            <a:xfrm>
              <a:off x="4495801" y="2949575"/>
              <a:ext cx="146050" cy="146050"/>
            </a:xfrm>
            <a:custGeom>
              <a:avLst/>
              <a:gdLst>
                <a:gd name="T0" fmla="*/ 44 w 44"/>
                <a:gd name="T1" fmla="*/ 40 h 44"/>
                <a:gd name="T2" fmla="*/ 4 w 44"/>
                <a:gd name="T3" fmla="*/ 0 h 44"/>
                <a:gd name="T4" fmla="*/ 0 w 44"/>
                <a:gd name="T5" fmla="*/ 0 h 44"/>
                <a:gd name="T6" fmla="*/ 0 w 44"/>
                <a:gd name="T7" fmla="*/ 44 h 44"/>
                <a:gd name="T8" fmla="*/ 44 w 44"/>
                <a:gd name="T9" fmla="*/ 44 h 44"/>
                <a:gd name="T10" fmla="*/ 44 w 44"/>
                <a:gd name="T11" fmla="*/ 40 h 44"/>
                <a:gd name="T12" fmla="*/ 8 w 44"/>
                <a:gd name="T13" fmla="*/ 36 h 44"/>
                <a:gd name="T14" fmla="*/ 8 w 44"/>
                <a:gd name="T15" fmla="*/ 8 h 44"/>
                <a:gd name="T16" fmla="*/ 36 w 44"/>
                <a:gd name="T17" fmla="*/ 36 h 44"/>
                <a:gd name="T18" fmla="*/ 8 w 44"/>
                <a:gd name="T19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44" y="40"/>
                  </a:moveTo>
                  <a:cubicBezTo>
                    <a:pt x="44" y="18"/>
                    <a:pt x="26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44" y="44"/>
                    <a:pt x="44" y="44"/>
                    <a:pt x="44" y="44"/>
                  </a:cubicBezTo>
                  <a:lnTo>
                    <a:pt x="44" y="40"/>
                  </a:lnTo>
                  <a:close/>
                  <a:moveTo>
                    <a:pt x="8" y="36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22" y="10"/>
                    <a:pt x="34" y="22"/>
                    <a:pt x="36" y="36"/>
                  </a:cubicBezTo>
                  <a:lnTo>
                    <a:pt x="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3" name="稻壳儿春秋广告/盗版必究"/>
            <p:cNvSpPr>
              <a:spLocks noEditPoints="1"/>
            </p:cNvSpPr>
            <p:nvPr/>
          </p:nvSpPr>
          <p:spPr bwMode="auto">
            <a:xfrm>
              <a:off x="4335463" y="2989263"/>
              <a:ext cx="266700" cy="266700"/>
            </a:xfrm>
            <a:custGeom>
              <a:avLst/>
              <a:gdLst>
                <a:gd name="T0" fmla="*/ 40 w 80"/>
                <a:gd name="T1" fmla="*/ 0 h 80"/>
                <a:gd name="T2" fmla="*/ 0 w 80"/>
                <a:gd name="T3" fmla="*/ 40 h 80"/>
                <a:gd name="T4" fmla="*/ 40 w 80"/>
                <a:gd name="T5" fmla="*/ 80 h 80"/>
                <a:gd name="T6" fmla="*/ 80 w 80"/>
                <a:gd name="T7" fmla="*/ 40 h 80"/>
                <a:gd name="T8" fmla="*/ 80 w 80"/>
                <a:gd name="T9" fmla="*/ 36 h 80"/>
                <a:gd name="T10" fmla="*/ 44 w 80"/>
                <a:gd name="T11" fmla="*/ 36 h 80"/>
                <a:gd name="T12" fmla="*/ 44 w 80"/>
                <a:gd name="T13" fmla="*/ 0 h 80"/>
                <a:gd name="T14" fmla="*/ 40 w 80"/>
                <a:gd name="T15" fmla="*/ 0 h 80"/>
                <a:gd name="T16" fmla="*/ 72 w 80"/>
                <a:gd name="T17" fmla="*/ 44 h 80"/>
                <a:gd name="T18" fmla="*/ 40 w 80"/>
                <a:gd name="T19" fmla="*/ 72 h 80"/>
                <a:gd name="T20" fmla="*/ 8 w 80"/>
                <a:gd name="T21" fmla="*/ 40 h 80"/>
                <a:gd name="T22" fmla="*/ 36 w 80"/>
                <a:gd name="T23" fmla="*/ 8 h 80"/>
                <a:gd name="T24" fmla="*/ 36 w 80"/>
                <a:gd name="T25" fmla="*/ 44 h 80"/>
                <a:gd name="T26" fmla="*/ 72 w 80"/>
                <a:gd name="T27" fmla="*/ 4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62" y="80"/>
                    <a:pt x="80" y="62"/>
                    <a:pt x="80" y="40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40" y="0"/>
                  </a:lnTo>
                  <a:close/>
                  <a:moveTo>
                    <a:pt x="72" y="44"/>
                  </a:moveTo>
                  <a:cubicBezTo>
                    <a:pt x="70" y="60"/>
                    <a:pt x="56" y="72"/>
                    <a:pt x="40" y="72"/>
                  </a:cubicBezTo>
                  <a:cubicBezTo>
                    <a:pt x="22" y="72"/>
                    <a:pt x="8" y="58"/>
                    <a:pt x="8" y="40"/>
                  </a:cubicBezTo>
                  <a:cubicBezTo>
                    <a:pt x="8" y="24"/>
                    <a:pt x="20" y="10"/>
                    <a:pt x="36" y="8"/>
                  </a:cubicBezTo>
                  <a:cubicBezTo>
                    <a:pt x="36" y="44"/>
                    <a:pt x="36" y="44"/>
                    <a:pt x="36" y="44"/>
                  </a:cubicBezTo>
                  <a:lnTo>
                    <a:pt x="72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4" name="稻壳儿春秋广告/盗版必究"/>
          <p:cNvGrpSpPr/>
          <p:nvPr/>
        </p:nvGrpSpPr>
        <p:grpSpPr>
          <a:xfrm>
            <a:off x="5613400" y="1058863"/>
            <a:ext cx="319088" cy="279400"/>
            <a:chOff x="5611813" y="1058863"/>
            <a:chExt cx="319088" cy="279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5" name="稻壳儿春秋广告/盗版必究"/>
            <p:cNvSpPr>
              <a:spLocks noEditPoints="1"/>
            </p:cNvSpPr>
            <p:nvPr/>
          </p:nvSpPr>
          <p:spPr bwMode="auto">
            <a:xfrm>
              <a:off x="5611813" y="1058863"/>
              <a:ext cx="319088" cy="279400"/>
            </a:xfrm>
            <a:custGeom>
              <a:avLst/>
              <a:gdLst>
                <a:gd name="T0" fmla="*/ 0 w 201"/>
                <a:gd name="T1" fmla="*/ 42 h 176"/>
                <a:gd name="T2" fmla="*/ 9 w 201"/>
                <a:gd name="T3" fmla="*/ 42 h 176"/>
                <a:gd name="T4" fmla="*/ 9 w 201"/>
                <a:gd name="T5" fmla="*/ 143 h 176"/>
                <a:gd name="T6" fmla="*/ 55 w 201"/>
                <a:gd name="T7" fmla="*/ 143 h 176"/>
                <a:gd name="T8" fmla="*/ 36 w 201"/>
                <a:gd name="T9" fmla="*/ 162 h 176"/>
                <a:gd name="T10" fmla="*/ 48 w 201"/>
                <a:gd name="T11" fmla="*/ 174 h 176"/>
                <a:gd name="T12" fmla="*/ 80 w 201"/>
                <a:gd name="T13" fmla="*/ 143 h 176"/>
                <a:gd name="T14" fmla="*/ 92 w 201"/>
                <a:gd name="T15" fmla="*/ 143 h 176"/>
                <a:gd name="T16" fmla="*/ 92 w 201"/>
                <a:gd name="T17" fmla="*/ 176 h 176"/>
                <a:gd name="T18" fmla="*/ 109 w 201"/>
                <a:gd name="T19" fmla="*/ 176 h 176"/>
                <a:gd name="T20" fmla="*/ 109 w 201"/>
                <a:gd name="T21" fmla="*/ 143 h 176"/>
                <a:gd name="T22" fmla="*/ 122 w 201"/>
                <a:gd name="T23" fmla="*/ 143 h 176"/>
                <a:gd name="T24" fmla="*/ 153 w 201"/>
                <a:gd name="T25" fmla="*/ 174 h 176"/>
                <a:gd name="T26" fmla="*/ 166 w 201"/>
                <a:gd name="T27" fmla="*/ 162 h 176"/>
                <a:gd name="T28" fmla="*/ 147 w 201"/>
                <a:gd name="T29" fmla="*/ 143 h 176"/>
                <a:gd name="T30" fmla="*/ 193 w 201"/>
                <a:gd name="T31" fmla="*/ 143 h 176"/>
                <a:gd name="T32" fmla="*/ 193 w 201"/>
                <a:gd name="T33" fmla="*/ 42 h 176"/>
                <a:gd name="T34" fmla="*/ 201 w 201"/>
                <a:gd name="T35" fmla="*/ 42 h 176"/>
                <a:gd name="T36" fmla="*/ 201 w 201"/>
                <a:gd name="T37" fmla="*/ 0 h 176"/>
                <a:gd name="T38" fmla="*/ 0 w 201"/>
                <a:gd name="T39" fmla="*/ 0 h 176"/>
                <a:gd name="T40" fmla="*/ 0 w 201"/>
                <a:gd name="T41" fmla="*/ 42 h 176"/>
                <a:gd name="T42" fmla="*/ 176 w 201"/>
                <a:gd name="T43" fmla="*/ 126 h 176"/>
                <a:gd name="T44" fmla="*/ 25 w 201"/>
                <a:gd name="T45" fmla="*/ 126 h 176"/>
                <a:gd name="T46" fmla="*/ 25 w 201"/>
                <a:gd name="T47" fmla="*/ 42 h 176"/>
                <a:gd name="T48" fmla="*/ 176 w 201"/>
                <a:gd name="T49" fmla="*/ 42 h 176"/>
                <a:gd name="T50" fmla="*/ 176 w 201"/>
                <a:gd name="T51" fmla="*/ 126 h 176"/>
                <a:gd name="T52" fmla="*/ 17 w 201"/>
                <a:gd name="T53" fmla="*/ 17 h 176"/>
                <a:gd name="T54" fmla="*/ 185 w 201"/>
                <a:gd name="T55" fmla="*/ 17 h 176"/>
                <a:gd name="T56" fmla="*/ 185 w 201"/>
                <a:gd name="T57" fmla="*/ 26 h 176"/>
                <a:gd name="T58" fmla="*/ 17 w 201"/>
                <a:gd name="T59" fmla="*/ 26 h 176"/>
                <a:gd name="T60" fmla="*/ 17 w 201"/>
                <a:gd name="T61" fmla="*/ 1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1" h="176">
                  <a:moveTo>
                    <a:pt x="0" y="42"/>
                  </a:moveTo>
                  <a:lnTo>
                    <a:pt x="9" y="42"/>
                  </a:lnTo>
                  <a:lnTo>
                    <a:pt x="9" y="143"/>
                  </a:lnTo>
                  <a:lnTo>
                    <a:pt x="55" y="143"/>
                  </a:lnTo>
                  <a:lnTo>
                    <a:pt x="36" y="162"/>
                  </a:lnTo>
                  <a:lnTo>
                    <a:pt x="48" y="174"/>
                  </a:lnTo>
                  <a:lnTo>
                    <a:pt x="80" y="143"/>
                  </a:lnTo>
                  <a:lnTo>
                    <a:pt x="92" y="143"/>
                  </a:lnTo>
                  <a:lnTo>
                    <a:pt x="92" y="176"/>
                  </a:lnTo>
                  <a:lnTo>
                    <a:pt x="109" y="176"/>
                  </a:lnTo>
                  <a:lnTo>
                    <a:pt x="109" y="143"/>
                  </a:lnTo>
                  <a:lnTo>
                    <a:pt x="122" y="143"/>
                  </a:lnTo>
                  <a:lnTo>
                    <a:pt x="153" y="174"/>
                  </a:lnTo>
                  <a:lnTo>
                    <a:pt x="166" y="162"/>
                  </a:lnTo>
                  <a:lnTo>
                    <a:pt x="147" y="143"/>
                  </a:lnTo>
                  <a:lnTo>
                    <a:pt x="193" y="143"/>
                  </a:lnTo>
                  <a:lnTo>
                    <a:pt x="193" y="42"/>
                  </a:lnTo>
                  <a:lnTo>
                    <a:pt x="201" y="42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42"/>
                  </a:lnTo>
                  <a:close/>
                  <a:moveTo>
                    <a:pt x="176" y="126"/>
                  </a:moveTo>
                  <a:lnTo>
                    <a:pt x="25" y="126"/>
                  </a:lnTo>
                  <a:lnTo>
                    <a:pt x="25" y="42"/>
                  </a:lnTo>
                  <a:lnTo>
                    <a:pt x="176" y="42"/>
                  </a:lnTo>
                  <a:lnTo>
                    <a:pt x="176" y="126"/>
                  </a:lnTo>
                  <a:close/>
                  <a:moveTo>
                    <a:pt x="17" y="17"/>
                  </a:moveTo>
                  <a:lnTo>
                    <a:pt x="185" y="17"/>
                  </a:lnTo>
                  <a:lnTo>
                    <a:pt x="185" y="26"/>
                  </a:lnTo>
                  <a:lnTo>
                    <a:pt x="17" y="26"/>
                  </a:lnTo>
                  <a:lnTo>
                    <a:pt x="1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6" name="稻壳儿春秋广告/盗版必究"/>
            <p:cNvSpPr/>
            <p:nvPr/>
          </p:nvSpPr>
          <p:spPr bwMode="auto">
            <a:xfrm>
              <a:off x="5678488" y="1139825"/>
              <a:ext cx="185738" cy="106363"/>
            </a:xfrm>
            <a:custGeom>
              <a:avLst/>
              <a:gdLst>
                <a:gd name="T0" fmla="*/ 34 w 117"/>
                <a:gd name="T1" fmla="*/ 50 h 67"/>
                <a:gd name="T2" fmla="*/ 25 w 117"/>
                <a:gd name="T3" fmla="*/ 50 h 67"/>
                <a:gd name="T4" fmla="*/ 25 w 117"/>
                <a:gd name="T5" fmla="*/ 42 h 67"/>
                <a:gd name="T6" fmla="*/ 50 w 117"/>
                <a:gd name="T7" fmla="*/ 42 h 67"/>
                <a:gd name="T8" fmla="*/ 50 w 117"/>
                <a:gd name="T9" fmla="*/ 50 h 67"/>
                <a:gd name="T10" fmla="*/ 42 w 117"/>
                <a:gd name="T11" fmla="*/ 50 h 67"/>
                <a:gd name="T12" fmla="*/ 42 w 117"/>
                <a:gd name="T13" fmla="*/ 67 h 67"/>
                <a:gd name="T14" fmla="*/ 76 w 117"/>
                <a:gd name="T15" fmla="*/ 67 h 67"/>
                <a:gd name="T16" fmla="*/ 76 w 117"/>
                <a:gd name="T17" fmla="*/ 50 h 67"/>
                <a:gd name="T18" fmla="*/ 67 w 117"/>
                <a:gd name="T19" fmla="*/ 50 h 67"/>
                <a:gd name="T20" fmla="*/ 67 w 117"/>
                <a:gd name="T21" fmla="*/ 42 h 67"/>
                <a:gd name="T22" fmla="*/ 92 w 117"/>
                <a:gd name="T23" fmla="*/ 42 h 67"/>
                <a:gd name="T24" fmla="*/ 92 w 117"/>
                <a:gd name="T25" fmla="*/ 50 h 67"/>
                <a:gd name="T26" fmla="*/ 84 w 117"/>
                <a:gd name="T27" fmla="*/ 50 h 67"/>
                <a:gd name="T28" fmla="*/ 84 w 117"/>
                <a:gd name="T29" fmla="*/ 67 h 67"/>
                <a:gd name="T30" fmla="*/ 117 w 117"/>
                <a:gd name="T31" fmla="*/ 67 h 67"/>
                <a:gd name="T32" fmla="*/ 117 w 117"/>
                <a:gd name="T33" fmla="*/ 50 h 67"/>
                <a:gd name="T34" fmla="*/ 109 w 117"/>
                <a:gd name="T35" fmla="*/ 50 h 67"/>
                <a:gd name="T36" fmla="*/ 109 w 117"/>
                <a:gd name="T37" fmla="*/ 25 h 67"/>
                <a:gd name="T38" fmla="*/ 67 w 117"/>
                <a:gd name="T39" fmla="*/ 25 h 67"/>
                <a:gd name="T40" fmla="*/ 67 w 117"/>
                <a:gd name="T41" fmla="*/ 16 h 67"/>
                <a:gd name="T42" fmla="*/ 76 w 117"/>
                <a:gd name="T43" fmla="*/ 16 h 67"/>
                <a:gd name="T44" fmla="*/ 76 w 117"/>
                <a:gd name="T45" fmla="*/ 0 h 67"/>
                <a:gd name="T46" fmla="*/ 42 w 117"/>
                <a:gd name="T47" fmla="*/ 0 h 67"/>
                <a:gd name="T48" fmla="*/ 42 w 117"/>
                <a:gd name="T49" fmla="*/ 16 h 67"/>
                <a:gd name="T50" fmla="*/ 50 w 117"/>
                <a:gd name="T51" fmla="*/ 16 h 67"/>
                <a:gd name="T52" fmla="*/ 50 w 117"/>
                <a:gd name="T53" fmla="*/ 25 h 67"/>
                <a:gd name="T54" fmla="*/ 9 w 117"/>
                <a:gd name="T55" fmla="*/ 25 h 67"/>
                <a:gd name="T56" fmla="*/ 9 w 117"/>
                <a:gd name="T57" fmla="*/ 50 h 67"/>
                <a:gd name="T58" fmla="*/ 0 w 117"/>
                <a:gd name="T59" fmla="*/ 50 h 67"/>
                <a:gd name="T60" fmla="*/ 0 w 117"/>
                <a:gd name="T61" fmla="*/ 67 h 67"/>
                <a:gd name="T62" fmla="*/ 34 w 117"/>
                <a:gd name="T63" fmla="*/ 67 h 67"/>
                <a:gd name="T64" fmla="*/ 34 w 117"/>
                <a:gd name="T65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67">
                  <a:moveTo>
                    <a:pt x="34" y="50"/>
                  </a:moveTo>
                  <a:lnTo>
                    <a:pt x="25" y="50"/>
                  </a:lnTo>
                  <a:lnTo>
                    <a:pt x="25" y="42"/>
                  </a:lnTo>
                  <a:lnTo>
                    <a:pt x="50" y="42"/>
                  </a:lnTo>
                  <a:lnTo>
                    <a:pt x="50" y="50"/>
                  </a:lnTo>
                  <a:lnTo>
                    <a:pt x="42" y="50"/>
                  </a:lnTo>
                  <a:lnTo>
                    <a:pt x="42" y="67"/>
                  </a:lnTo>
                  <a:lnTo>
                    <a:pt x="76" y="67"/>
                  </a:lnTo>
                  <a:lnTo>
                    <a:pt x="76" y="50"/>
                  </a:lnTo>
                  <a:lnTo>
                    <a:pt x="67" y="50"/>
                  </a:lnTo>
                  <a:lnTo>
                    <a:pt x="67" y="42"/>
                  </a:lnTo>
                  <a:lnTo>
                    <a:pt x="92" y="42"/>
                  </a:lnTo>
                  <a:lnTo>
                    <a:pt x="92" y="50"/>
                  </a:lnTo>
                  <a:lnTo>
                    <a:pt x="84" y="50"/>
                  </a:lnTo>
                  <a:lnTo>
                    <a:pt x="84" y="67"/>
                  </a:lnTo>
                  <a:lnTo>
                    <a:pt x="117" y="67"/>
                  </a:lnTo>
                  <a:lnTo>
                    <a:pt x="117" y="50"/>
                  </a:lnTo>
                  <a:lnTo>
                    <a:pt x="109" y="50"/>
                  </a:lnTo>
                  <a:lnTo>
                    <a:pt x="109" y="25"/>
                  </a:lnTo>
                  <a:lnTo>
                    <a:pt x="67" y="25"/>
                  </a:lnTo>
                  <a:lnTo>
                    <a:pt x="67" y="16"/>
                  </a:lnTo>
                  <a:lnTo>
                    <a:pt x="76" y="16"/>
                  </a:lnTo>
                  <a:lnTo>
                    <a:pt x="76" y="0"/>
                  </a:lnTo>
                  <a:lnTo>
                    <a:pt x="42" y="0"/>
                  </a:lnTo>
                  <a:lnTo>
                    <a:pt x="42" y="16"/>
                  </a:lnTo>
                  <a:lnTo>
                    <a:pt x="50" y="16"/>
                  </a:lnTo>
                  <a:lnTo>
                    <a:pt x="50" y="25"/>
                  </a:lnTo>
                  <a:lnTo>
                    <a:pt x="9" y="25"/>
                  </a:lnTo>
                  <a:lnTo>
                    <a:pt x="9" y="50"/>
                  </a:lnTo>
                  <a:lnTo>
                    <a:pt x="0" y="50"/>
                  </a:lnTo>
                  <a:lnTo>
                    <a:pt x="0" y="67"/>
                  </a:lnTo>
                  <a:lnTo>
                    <a:pt x="34" y="67"/>
                  </a:lnTo>
                  <a:lnTo>
                    <a:pt x="34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7" name="稻壳儿春秋广告/盗版必究"/>
          <p:cNvGrpSpPr/>
          <p:nvPr/>
        </p:nvGrpSpPr>
        <p:grpSpPr>
          <a:xfrm>
            <a:off x="5627688" y="4933950"/>
            <a:ext cx="292100" cy="198438"/>
            <a:chOff x="5626101" y="4933950"/>
            <a:chExt cx="292100" cy="1984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8" name="稻壳儿春秋广告/盗版必究"/>
            <p:cNvSpPr>
              <a:spLocks noEditPoints="1"/>
            </p:cNvSpPr>
            <p:nvPr/>
          </p:nvSpPr>
          <p:spPr bwMode="auto">
            <a:xfrm>
              <a:off x="5626101" y="4933950"/>
              <a:ext cx="292100" cy="198438"/>
            </a:xfrm>
            <a:custGeom>
              <a:avLst/>
              <a:gdLst>
                <a:gd name="T0" fmla="*/ 0 w 88"/>
                <a:gd name="T1" fmla="*/ 8 h 60"/>
                <a:gd name="T2" fmla="*/ 0 w 88"/>
                <a:gd name="T3" fmla="*/ 52 h 60"/>
                <a:gd name="T4" fmla="*/ 8 w 88"/>
                <a:gd name="T5" fmla="*/ 60 h 60"/>
                <a:gd name="T6" fmla="*/ 80 w 88"/>
                <a:gd name="T7" fmla="*/ 60 h 60"/>
                <a:gd name="T8" fmla="*/ 88 w 88"/>
                <a:gd name="T9" fmla="*/ 52 h 60"/>
                <a:gd name="T10" fmla="*/ 88 w 88"/>
                <a:gd name="T11" fmla="*/ 8 h 60"/>
                <a:gd name="T12" fmla="*/ 80 w 88"/>
                <a:gd name="T13" fmla="*/ 0 h 60"/>
                <a:gd name="T14" fmla="*/ 8 w 88"/>
                <a:gd name="T15" fmla="*/ 0 h 60"/>
                <a:gd name="T16" fmla="*/ 0 w 88"/>
                <a:gd name="T17" fmla="*/ 8 h 60"/>
                <a:gd name="T18" fmla="*/ 8 w 88"/>
                <a:gd name="T19" fmla="*/ 52 h 60"/>
                <a:gd name="T20" fmla="*/ 8 w 88"/>
                <a:gd name="T21" fmla="*/ 28 h 60"/>
                <a:gd name="T22" fmla="*/ 80 w 88"/>
                <a:gd name="T23" fmla="*/ 28 h 60"/>
                <a:gd name="T24" fmla="*/ 80 w 88"/>
                <a:gd name="T25" fmla="*/ 52 h 60"/>
                <a:gd name="T26" fmla="*/ 8 w 88"/>
                <a:gd name="T27" fmla="*/ 52 h 60"/>
                <a:gd name="T28" fmla="*/ 80 w 88"/>
                <a:gd name="T29" fmla="*/ 16 h 60"/>
                <a:gd name="T30" fmla="*/ 8 w 88"/>
                <a:gd name="T31" fmla="*/ 16 h 60"/>
                <a:gd name="T32" fmla="*/ 8 w 88"/>
                <a:gd name="T33" fmla="*/ 8 h 60"/>
                <a:gd name="T34" fmla="*/ 80 w 88"/>
                <a:gd name="T35" fmla="*/ 8 h 60"/>
                <a:gd name="T36" fmla="*/ 80 w 88"/>
                <a:gd name="T37" fmla="*/ 1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60">
                  <a:moveTo>
                    <a:pt x="0" y="8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0" y="56"/>
                    <a:pt x="4" y="60"/>
                    <a:pt x="8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4" y="60"/>
                    <a:pt x="88" y="56"/>
                    <a:pt x="88" y="52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52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52"/>
                    <a:pt x="80" y="52"/>
                    <a:pt x="80" y="52"/>
                  </a:cubicBezTo>
                  <a:lnTo>
                    <a:pt x="8" y="52"/>
                  </a:lnTo>
                  <a:close/>
                  <a:moveTo>
                    <a:pt x="80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0" y="8"/>
                    <a:pt x="80" y="8"/>
                    <a:pt x="80" y="8"/>
                  </a:cubicBezTo>
                  <a:lnTo>
                    <a:pt x="8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9" name="稻壳儿春秋广告/盗版必究"/>
            <p:cNvSpPr>
              <a:spLocks noChangeArrowheads="1"/>
            </p:cNvSpPr>
            <p:nvPr/>
          </p:nvSpPr>
          <p:spPr bwMode="auto">
            <a:xfrm>
              <a:off x="5665788" y="5040313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0" name="稻壳儿春秋广告/盗版必究"/>
            <p:cNvSpPr>
              <a:spLocks noChangeArrowheads="1"/>
            </p:cNvSpPr>
            <p:nvPr/>
          </p:nvSpPr>
          <p:spPr bwMode="auto">
            <a:xfrm>
              <a:off x="5824538" y="5040313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1" name="稻壳儿春秋广告/盗版必究"/>
          <p:cNvGrpSpPr/>
          <p:nvPr/>
        </p:nvGrpSpPr>
        <p:grpSpPr>
          <a:xfrm>
            <a:off x="3087688" y="5519738"/>
            <a:ext cx="279400" cy="292100"/>
            <a:chOff x="3086101" y="5519738"/>
            <a:chExt cx="279400" cy="2921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2" name="稻壳儿春秋广告/盗版必究"/>
            <p:cNvSpPr>
              <a:spLocks noEditPoints="1"/>
            </p:cNvSpPr>
            <p:nvPr/>
          </p:nvSpPr>
          <p:spPr bwMode="auto">
            <a:xfrm>
              <a:off x="3086101" y="5519738"/>
              <a:ext cx="185738" cy="292100"/>
            </a:xfrm>
            <a:custGeom>
              <a:avLst/>
              <a:gdLst>
                <a:gd name="T0" fmla="*/ 48 w 56"/>
                <a:gd name="T1" fmla="*/ 0 h 88"/>
                <a:gd name="T2" fmla="*/ 8 w 56"/>
                <a:gd name="T3" fmla="*/ 0 h 88"/>
                <a:gd name="T4" fmla="*/ 0 w 56"/>
                <a:gd name="T5" fmla="*/ 8 h 88"/>
                <a:gd name="T6" fmla="*/ 0 w 56"/>
                <a:gd name="T7" fmla="*/ 80 h 88"/>
                <a:gd name="T8" fmla="*/ 8 w 56"/>
                <a:gd name="T9" fmla="*/ 88 h 88"/>
                <a:gd name="T10" fmla="*/ 48 w 56"/>
                <a:gd name="T11" fmla="*/ 88 h 88"/>
                <a:gd name="T12" fmla="*/ 56 w 56"/>
                <a:gd name="T13" fmla="*/ 80 h 88"/>
                <a:gd name="T14" fmla="*/ 56 w 56"/>
                <a:gd name="T15" fmla="*/ 76 h 88"/>
                <a:gd name="T16" fmla="*/ 48 w 56"/>
                <a:gd name="T17" fmla="*/ 76 h 88"/>
                <a:gd name="T18" fmla="*/ 48 w 56"/>
                <a:gd name="T19" fmla="*/ 80 h 88"/>
                <a:gd name="T20" fmla="*/ 8 w 56"/>
                <a:gd name="T21" fmla="*/ 80 h 88"/>
                <a:gd name="T22" fmla="*/ 8 w 56"/>
                <a:gd name="T23" fmla="*/ 72 h 88"/>
                <a:gd name="T24" fmla="*/ 32 w 56"/>
                <a:gd name="T25" fmla="*/ 72 h 88"/>
                <a:gd name="T26" fmla="*/ 32 w 56"/>
                <a:gd name="T27" fmla="*/ 64 h 88"/>
                <a:gd name="T28" fmla="*/ 8 w 56"/>
                <a:gd name="T29" fmla="*/ 64 h 88"/>
                <a:gd name="T30" fmla="*/ 8 w 56"/>
                <a:gd name="T31" fmla="*/ 20 h 88"/>
                <a:gd name="T32" fmla="*/ 48 w 56"/>
                <a:gd name="T33" fmla="*/ 20 h 88"/>
                <a:gd name="T34" fmla="*/ 48 w 56"/>
                <a:gd name="T35" fmla="*/ 28 h 88"/>
                <a:gd name="T36" fmla="*/ 56 w 56"/>
                <a:gd name="T37" fmla="*/ 28 h 88"/>
                <a:gd name="T38" fmla="*/ 56 w 56"/>
                <a:gd name="T39" fmla="*/ 8 h 88"/>
                <a:gd name="T40" fmla="*/ 48 w 56"/>
                <a:gd name="T41" fmla="*/ 0 h 88"/>
                <a:gd name="T42" fmla="*/ 8 w 56"/>
                <a:gd name="T43" fmla="*/ 12 h 88"/>
                <a:gd name="T44" fmla="*/ 8 w 56"/>
                <a:gd name="T45" fmla="*/ 8 h 88"/>
                <a:gd name="T46" fmla="*/ 48 w 56"/>
                <a:gd name="T47" fmla="*/ 8 h 88"/>
                <a:gd name="T48" fmla="*/ 48 w 56"/>
                <a:gd name="T49" fmla="*/ 12 h 88"/>
                <a:gd name="T50" fmla="*/ 8 w 56"/>
                <a:gd name="T51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88">
                  <a:moveTo>
                    <a:pt x="4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4"/>
                    <a:pt x="4" y="88"/>
                    <a:pt x="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52" y="88"/>
                    <a:pt x="56" y="84"/>
                    <a:pt x="56" y="80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4"/>
                    <a:pt x="52" y="0"/>
                    <a:pt x="48" y="0"/>
                  </a:cubicBezTo>
                  <a:close/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3" name="稻壳儿春秋广告/盗版必究"/>
            <p:cNvSpPr>
              <a:spLocks noEditPoints="1"/>
            </p:cNvSpPr>
            <p:nvPr/>
          </p:nvSpPr>
          <p:spPr bwMode="auto">
            <a:xfrm>
              <a:off x="3205163" y="5626100"/>
              <a:ext cx="160338" cy="133350"/>
            </a:xfrm>
            <a:custGeom>
              <a:avLst/>
              <a:gdLst>
                <a:gd name="T0" fmla="*/ 0 w 48"/>
                <a:gd name="T1" fmla="*/ 8 h 40"/>
                <a:gd name="T2" fmla="*/ 0 w 48"/>
                <a:gd name="T3" fmla="*/ 32 h 40"/>
                <a:gd name="T4" fmla="*/ 8 w 48"/>
                <a:gd name="T5" fmla="*/ 40 h 40"/>
                <a:gd name="T6" fmla="*/ 40 w 48"/>
                <a:gd name="T7" fmla="*/ 40 h 40"/>
                <a:gd name="T8" fmla="*/ 48 w 48"/>
                <a:gd name="T9" fmla="*/ 32 h 40"/>
                <a:gd name="T10" fmla="*/ 48 w 48"/>
                <a:gd name="T11" fmla="*/ 8 h 40"/>
                <a:gd name="T12" fmla="*/ 40 w 48"/>
                <a:gd name="T13" fmla="*/ 0 h 40"/>
                <a:gd name="T14" fmla="*/ 8 w 48"/>
                <a:gd name="T15" fmla="*/ 0 h 40"/>
                <a:gd name="T16" fmla="*/ 0 w 48"/>
                <a:gd name="T17" fmla="*/ 8 h 40"/>
                <a:gd name="T18" fmla="*/ 8 w 48"/>
                <a:gd name="T19" fmla="*/ 32 h 40"/>
                <a:gd name="T20" fmla="*/ 8 w 48"/>
                <a:gd name="T21" fmla="*/ 20 h 40"/>
                <a:gd name="T22" fmla="*/ 12 w 48"/>
                <a:gd name="T23" fmla="*/ 20 h 40"/>
                <a:gd name="T24" fmla="*/ 12 w 48"/>
                <a:gd name="T25" fmla="*/ 28 h 40"/>
                <a:gd name="T26" fmla="*/ 20 w 48"/>
                <a:gd name="T27" fmla="*/ 28 h 40"/>
                <a:gd name="T28" fmla="*/ 20 w 48"/>
                <a:gd name="T29" fmla="*/ 20 h 40"/>
                <a:gd name="T30" fmla="*/ 40 w 48"/>
                <a:gd name="T31" fmla="*/ 20 h 40"/>
                <a:gd name="T32" fmla="*/ 40 w 48"/>
                <a:gd name="T33" fmla="*/ 32 h 40"/>
                <a:gd name="T34" fmla="*/ 8 w 48"/>
                <a:gd name="T35" fmla="*/ 32 h 40"/>
                <a:gd name="T36" fmla="*/ 40 w 48"/>
                <a:gd name="T37" fmla="*/ 12 h 40"/>
                <a:gd name="T38" fmla="*/ 8 w 48"/>
                <a:gd name="T39" fmla="*/ 12 h 40"/>
                <a:gd name="T40" fmla="*/ 8 w 48"/>
                <a:gd name="T41" fmla="*/ 8 h 40"/>
                <a:gd name="T42" fmla="*/ 40 w 48"/>
                <a:gd name="T43" fmla="*/ 8 h 40"/>
                <a:gd name="T44" fmla="*/ 40 w 48"/>
                <a:gd name="T45" fmla="*/ 1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40">
                  <a:moveTo>
                    <a:pt x="0" y="8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4" y="40"/>
                    <a:pt x="48" y="36"/>
                    <a:pt x="48" y="32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4" y="0"/>
                    <a:pt x="4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32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8" y="32"/>
                  </a:lnTo>
                  <a:close/>
                  <a:moveTo>
                    <a:pt x="40" y="12"/>
                  </a:moveTo>
                  <a:cubicBezTo>
                    <a:pt x="8" y="12"/>
                    <a:pt x="8" y="12"/>
                    <a:pt x="8" y="1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0" y="8"/>
                    <a:pt x="40" y="8"/>
                    <a:pt x="40" y="8"/>
                  </a:cubicBezTo>
                  <a:lnTo>
                    <a:pt x="4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4" name="稻壳儿春秋广告/盗版必究"/>
          <p:cNvGrpSpPr/>
          <p:nvPr/>
        </p:nvGrpSpPr>
        <p:grpSpPr>
          <a:xfrm>
            <a:off x="6265863" y="4879975"/>
            <a:ext cx="292100" cy="306388"/>
            <a:chOff x="6264276" y="4879975"/>
            <a:chExt cx="292100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5" name="稻壳儿春秋广告/盗版必究"/>
            <p:cNvSpPr>
              <a:spLocks noEditPoints="1"/>
            </p:cNvSpPr>
            <p:nvPr/>
          </p:nvSpPr>
          <p:spPr bwMode="auto">
            <a:xfrm>
              <a:off x="6264276" y="4879975"/>
              <a:ext cx="292100" cy="200025"/>
            </a:xfrm>
            <a:custGeom>
              <a:avLst/>
              <a:gdLst>
                <a:gd name="T0" fmla="*/ 88 w 88"/>
                <a:gd name="T1" fmla="*/ 8 h 60"/>
                <a:gd name="T2" fmla="*/ 80 w 88"/>
                <a:gd name="T3" fmla="*/ 0 h 60"/>
                <a:gd name="T4" fmla="*/ 8 w 88"/>
                <a:gd name="T5" fmla="*/ 0 h 60"/>
                <a:gd name="T6" fmla="*/ 0 w 88"/>
                <a:gd name="T7" fmla="*/ 8 h 60"/>
                <a:gd name="T8" fmla="*/ 0 w 88"/>
                <a:gd name="T9" fmla="*/ 52 h 60"/>
                <a:gd name="T10" fmla="*/ 8 w 88"/>
                <a:gd name="T11" fmla="*/ 60 h 60"/>
                <a:gd name="T12" fmla="*/ 60 w 88"/>
                <a:gd name="T13" fmla="*/ 60 h 60"/>
                <a:gd name="T14" fmla="*/ 60 w 88"/>
                <a:gd name="T15" fmla="*/ 52 h 60"/>
                <a:gd name="T16" fmla="*/ 8 w 88"/>
                <a:gd name="T17" fmla="*/ 52 h 60"/>
                <a:gd name="T18" fmla="*/ 8 w 88"/>
                <a:gd name="T19" fmla="*/ 28 h 60"/>
                <a:gd name="T20" fmla="*/ 80 w 88"/>
                <a:gd name="T21" fmla="*/ 28 h 60"/>
                <a:gd name="T22" fmla="*/ 80 w 88"/>
                <a:gd name="T23" fmla="*/ 52 h 60"/>
                <a:gd name="T24" fmla="*/ 88 w 88"/>
                <a:gd name="T25" fmla="*/ 52 h 60"/>
                <a:gd name="T26" fmla="*/ 88 w 88"/>
                <a:gd name="T27" fmla="*/ 8 h 60"/>
                <a:gd name="T28" fmla="*/ 8 w 88"/>
                <a:gd name="T29" fmla="*/ 16 h 60"/>
                <a:gd name="T30" fmla="*/ 8 w 88"/>
                <a:gd name="T31" fmla="*/ 8 h 60"/>
                <a:gd name="T32" fmla="*/ 80 w 88"/>
                <a:gd name="T33" fmla="*/ 8 h 60"/>
                <a:gd name="T34" fmla="*/ 80 w 88"/>
                <a:gd name="T35" fmla="*/ 16 h 60"/>
                <a:gd name="T36" fmla="*/ 8 w 88"/>
                <a:gd name="T37" fmla="*/ 1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60">
                  <a:moveTo>
                    <a:pt x="88" y="8"/>
                  </a:moveTo>
                  <a:cubicBezTo>
                    <a:pt x="88" y="4"/>
                    <a:pt x="84" y="0"/>
                    <a:pt x="8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6"/>
                    <a:pt x="4" y="60"/>
                    <a:pt x="8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8" y="52"/>
                    <a:pt x="88" y="52"/>
                    <a:pt x="88" y="52"/>
                  </a:cubicBezTo>
                  <a:lnTo>
                    <a:pt x="88" y="8"/>
                  </a:lnTo>
                  <a:close/>
                  <a:moveTo>
                    <a:pt x="8" y="16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0" y="16"/>
                    <a:pt x="80" y="16"/>
                    <a:pt x="80" y="16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" name="稻壳儿春秋广告/盗版必究"/>
            <p:cNvSpPr>
              <a:spLocks noChangeArrowheads="1"/>
            </p:cNvSpPr>
            <p:nvPr/>
          </p:nvSpPr>
          <p:spPr bwMode="auto">
            <a:xfrm>
              <a:off x="6303963" y="4986338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" name="稻壳儿春秋广告/盗版必究"/>
            <p:cNvSpPr>
              <a:spLocks noChangeArrowheads="1"/>
            </p:cNvSpPr>
            <p:nvPr/>
          </p:nvSpPr>
          <p:spPr bwMode="auto">
            <a:xfrm>
              <a:off x="6462713" y="4986338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8" name="稻壳儿春秋广告/盗版必究"/>
            <p:cNvSpPr/>
            <p:nvPr/>
          </p:nvSpPr>
          <p:spPr bwMode="auto">
            <a:xfrm>
              <a:off x="6450013" y="5080000"/>
              <a:ext cx="106363" cy="106363"/>
            </a:xfrm>
            <a:custGeom>
              <a:avLst/>
              <a:gdLst>
                <a:gd name="T0" fmla="*/ 42 w 67"/>
                <a:gd name="T1" fmla="*/ 67 h 67"/>
                <a:gd name="T2" fmla="*/ 42 w 67"/>
                <a:gd name="T3" fmla="*/ 42 h 67"/>
                <a:gd name="T4" fmla="*/ 67 w 67"/>
                <a:gd name="T5" fmla="*/ 42 h 67"/>
                <a:gd name="T6" fmla="*/ 67 w 67"/>
                <a:gd name="T7" fmla="*/ 25 h 67"/>
                <a:gd name="T8" fmla="*/ 42 w 67"/>
                <a:gd name="T9" fmla="*/ 25 h 67"/>
                <a:gd name="T10" fmla="*/ 42 w 67"/>
                <a:gd name="T11" fmla="*/ 0 h 67"/>
                <a:gd name="T12" fmla="*/ 25 w 67"/>
                <a:gd name="T13" fmla="*/ 0 h 67"/>
                <a:gd name="T14" fmla="*/ 25 w 67"/>
                <a:gd name="T15" fmla="*/ 25 h 67"/>
                <a:gd name="T16" fmla="*/ 0 w 67"/>
                <a:gd name="T17" fmla="*/ 25 h 67"/>
                <a:gd name="T18" fmla="*/ 0 w 67"/>
                <a:gd name="T19" fmla="*/ 42 h 67"/>
                <a:gd name="T20" fmla="*/ 25 w 67"/>
                <a:gd name="T21" fmla="*/ 42 h 67"/>
                <a:gd name="T22" fmla="*/ 25 w 67"/>
                <a:gd name="T23" fmla="*/ 67 h 67"/>
                <a:gd name="T24" fmla="*/ 42 w 67"/>
                <a:gd name="T2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67">
                  <a:moveTo>
                    <a:pt x="42" y="67"/>
                  </a:moveTo>
                  <a:lnTo>
                    <a:pt x="42" y="42"/>
                  </a:lnTo>
                  <a:lnTo>
                    <a:pt x="67" y="42"/>
                  </a:lnTo>
                  <a:lnTo>
                    <a:pt x="67" y="25"/>
                  </a:lnTo>
                  <a:lnTo>
                    <a:pt x="42" y="25"/>
                  </a:lnTo>
                  <a:lnTo>
                    <a:pt x="42" y="0"/>
                  </a:lnTo>
                  <a:lnTo>
                    <a:pt x="25" y="0"/>
                  </a:lnTo>
                  <a:lnTo>
                    <a:pt x="25" y="25"/>
                  </a:lnTo>
                  <a:lnTo>
                    <a:pt x="0" y="25"/>
                  </a:lnTo>
                  <a:lnTo>
                    <a:pt x="0" y="42"/>
                  </a:lnTo>
                  <a:lnTo>
                    <a:pt x="25" y="42"/>
                  </a:lnTo>
                  <a:lnTo>
                    <a:pt x="25" y="67"/>
                  </a:lnTo>
                  <a:lnTo>
                    <a:pt x="4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9" name="稻壳儿春秋广告/盗版必究"/>
          <p:cNvGrpSpPr/>
          <p:nvPr/>
        </p:nvGrpSpPr>
        <p:grpSpPr>
          <a:xfrm>
            <a:off x="7529513" y="4879975"/>
            <a:ext cx="307975" cy="290513"/>
            <a:chOff x="7527926" y="4879975"/>
            <a:chExt cx="307975" cy="2905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0" name="稻壳儿春秋广告/盗版必究"/>
            <p:cNvSpPr>
              <a:spLocks noEditPoints="1"/>
            </p:cNvSpPr>
            <p:nvPr/>
          </p:nvSpPr>
          <p:spPr bwMode="auto">
            <a:xfrm>
              <a:off x="7527926" y="4879975"/>
              <a:ext cx="292100" cy="200025"/>
            </a:xfrm>
            <a:custGeom>
              <a:avLst/>
              <a:gdLst>
                <a:gd name="T0" fmla="*/ 80 w 88"/>
                <a:gd name="T1" fmla="*/ 0 h 60"/>
                <a:gd name="T2" fmla="*/ 8 w 88"/>
                <a:gd name="T3" fmla="*/ 0 h 60"/>
                <a:gd name="T4" fmla="*/ 0 w 88"/>
                <a:gd name="T5" fmla="*/ 8 h 60"/>
                <a:gd name="T6" fmla="*/ 0 w 88"/>
                <a:gd name="T7" fmla="*/ 52 h 60"/>
                <a:gd name="T8" fmla="*/ 8 w 88"/>
                <a:gd name="T9" fmla="*/ 60 h 60"/>
                <a:gd name="T10" fmla="*/ 60 w 88"/>
                <a:gd name="T11" fmla="*/ 60 h 60"/>
                <a:gd name="T12" fmla="*/ 60 w 88"/>
                <a:gd name="T13" fmla="*/ 52 h 60"/>
                <a:gd name="T14" fmla="*/ 8 w 88"/>
                <a:gd name="T15" fmla="*/ 52 h 60"/>
                <a:gd name="T16" fmla="*/ 8 w 88"/>
                <a:gd name="T17" fmla="*/ 28 h 60"/>
                <a:gd name="T18" fmla="*/ 80 w 88"/>
                <a:gd name="T19" fmla="*/ 28 h 60"/>
                <a:gd name="T20" fmla="*/ 80 w 88"/>
                <a:gd name="T21" fmla="*/ 52 h 60"/>
                <a:gd name="T22" fmla="*/ 88 w 88"/>
                <a:gd name="T23" fmla="*/ 52 h 60"/>
                <a:gd name="T24" fmla="*/ 88 w 88"/>
                <a:gd name="T25" fmla="*/ 8 h 60"/>
                <a:gd name="T26" fmla="*/ 80 w 88"/>
                <a:gd name="T27" fmla="*/ 0 h 60"/>
                <a:gd name="T28" fmla="*/ 8 w 88"/>
                <a:gd name="T29" fmla="*/ 16 h 60"/>
                <a:gd name="T30" fmla="*/ 8 w 88"/>
                <a:gd name="T31" fmla="*/ 8 h 60"/>
                <a:gd name="T32" fmla="*/ 80 w 88"/>
                <a:gd name="T33" fmla="*/ 8 h 60"/>
                <a:gd name="T34" fmla="*/ 80 w 88"/>
                <a:gd name="T35" fmla="*/ 16 h 60"/>
                <a:gd name="T36" fmla="*/ 8 w 88"/>
                <a:gd name="T37" fmla="*/ 1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60">
                  <a:moveTo>
                    <a:pt x="8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6"/>
                    <a:pt x="4" y="60"/>
                    <a:pt x="8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lose/>
                  <a:moveTo>
                    <a:pt x="8" y="16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0" y="16"/>
                    <a:pt x="80" y="16"/>
                    <a:pt x="80" y="16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1" name="稻壳儿春秋广告/盗版必究"/>
            <p:cNvSpPr>
              <a:spLocks noChangeArrowheads="1"/>
            </p:cNvSpPr>
            <p:nvPr/>
          </p:nvSpPr>
          <p:spPr bwMode="auto">
            <a:xfrm>
              <a:off x="7567613" y="4986338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2" name="稻壳儿春秋广告/盗版必究"/>
            <p:cNvSpPr>
              <a:spLocks noChangeArrowheads="1"/>
            </p:cNvSpPr>
            <p:nvPr/>
          </p:nvSpPr>
          <p:spPr bwMode="auto">
            <a:xfrm>
              <a:off x="7726363" y="4986338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3" name="稻壳儿春秋广告/盗版必究"/>
            <p:cNvSpPr/>
            <p:nvPr/>
          </p:nvSpPr>
          <p:spPr bwMode="auto">
            <a:xfrm>
              <a:off x="7743826" y="5076825"/>
              <a:ext cx="92075" cy="93663"/>
            </a:xfrm>
            <a:custGeom>
              <a:avLst/>
              <a:gdLst>
                <a:gd name="T0" fmla="*/ 48 w 58"/>
                <a:gd name="T1" fmla="*/ 0 h 59"/>
                <a:gd name="T2" fmla="*/ 29 w 58"/>
                <a:gd name="T3" fmla="*/ 17 h 59"/>
                <a:gd name="T4" fmla="*/ 12 w 58"/>
                <a:gd name="T5" fmla="*/ 0 h 59"/>
                <a:gd name="T6" fmla="*/ 0 w 58"/>
                <a:gd name="T7" fmla="*/ 10 h 59"/>
                <a:gd name="T8" fmla="*/ 19 w 58"/>
                <a:gd name="T9" fmla="*/ 29 h 59"/>
                <a:gd name="T10" fmla="*/ 0 w 58"/>
                <a:gd name="T11" fmla="*/ 46 h 59"/>
                <a:gd name="T12" fmla="*/ 12 w 58"/>
                <a:gd name="T13" fmla="*/ 59 h 59"/>
                <a:gd name="T14" fmla="*/ 29 w 58"/>
                <a:gd name="T15" fmla="*/ 40 h 59"/>
                <a:gd name="T16" fmla="*/ 48 w 58"/>
                <a:gd name="T17" fmla="*/ 59 h 59"/>
                <a:gd name="T18" fmla="*/ 58 w 58"/>
                <a:gd name="T19" fmla="*/ 46 h 59"/>
                <a:gd name="T20" fmla="*/ 42 w 58"/>
                <a:gd name="T21" fmla="*/ 29 h 59"/>
                <a:gd name="T22" fmla="*/ 58 w 58"/>
                <a:gd name="T23" fmla="*/ 10 h 59"/>
                <a:gd name="T24" fmla="*/ 48 w 58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59">
                  <a:moveTo>
                    <a:pt x="48" y="0"/>
                  </a:moveTo>
                  <a:lnTo>
                    <a:pt x="29" y="17"/>
                  </a:lnTo>
                  <a:lnTo>
                    <a:pt x="12" y="0"/>
                  </a:lnTo>
                  <a:lnTo>
                    <a:pt x="0" y="10"/>
                  </a:lnTo>
                  <a:lnTo>
                    <a:pt x="19" y="29"/>
                  </a:lnTo>
                  <a:lnTo>
                    <a:pt x="0" y="46"/>
                  </a:lnTo>
                  <a:lnTo>
                    <a:pt x="12" y="59"/>
                  </a:lnTo>
                  <a:lnTo>
                    <a:pt x="29" y="40"/>
                  </a:lnTo>
                  <a:lnTo>
                    <a:pt x="48" y="59"/>
                  </a:lnTo>
                  <a:lnTo>
                    <a:pt x="58" y="46"/>
                  </a:lnTo>
                  <a:lnTo>
                    <a:pt x="42" y="29"/>
                  </a:lnTo>
                  <a:lnTo>
                    <a:pt x="58" y="1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4" name="稻壳儿春秋广告/盗版必究"/>
          <p:cNvGrpSpPr/>
          <p:nvPr/>
        </p:nvGrpSpPr>
        <p:grpSpPr>
          <a:xfrm>
            <a:off x="8167688" y="4879975"/>
            <a:ext cx="311150" cy="300038"/>
            <a:chOff x="8166101" y="4879975"/>
            <a:chExt cx="311150" cy="3000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5" name="稻壳儿春秋广告/盗版必究"/>
            <p:cNvSpPr>
              <a:spLocks noEditPoints="1"/>
            </p:cNvSpPr>
            <p:nvPr/>
          </p:nvSpPr>
          <p:spPr bwMode="auto">
            <a:xfrm>
              <a:off x="8166101" y="4879975"/>
              <a:ext cx="292100" cy="200025"/>
            </a:xfrm>
            <a:custGeom>
              <a:avLst/>
              <a:gdLst>
                <a:gd name="T0" fmla="*/ 8 w 88"/>
                <a:gd name="T1" fmla="*/ 60 h 60"/>
                <a:gd name="T2" fmla="*/ 60 w 88"/>
                <a:gd name="T3" fmla="*/ 60 h 60"/>
                <a:gd name="T4" fmla="*/ 60 w 88"/>
                <a:gd name="T5" fmla="*/ 52 h 60"/>
                <a:gd name="T6" fmla="*/ 8 w 88"/>
                <a:gd name="T7" fmla="*/ 52 h 60"/>
                <a:gd name="T8" fmla="*/ 8 w 88"/>
                <a:gd name="T9" fmla="*/ 28 h 60"/>
                <a:gd name="T10" fmla="*/ 80 w 88"/>
                <a:gd name="T11" fmla="*/ 28 h 60"/>
                <a:gd name="T12" fmla="*/ 80 w 88"/>
                <a:gd name="T13" fmla="*/ 52 h 60"/>
                <a:gd name="T14" fmla="*/ 88 w 88"/>
                <a:gd name="T15" fmla="*/ 52 h 60"/>
                <a:gd name="T16" fmla="*/ 88 w 88"/>
                <a:gd name="T17" fmla="*/ 8 h 60"/>
                <a:gd name="T18" fmla="*/ 80 w 88"/>
                <a:gd name="T19" fmla="*/ 0 h 60"/>
                <a:gd name="T20" fmla="*/ 8 w 88"/>
                <a:gd name="T21" fmla="*/ 0 h 60"/>
                <a:gd name="T22" fmla="*/ 0 w 88"/>
                <a:gd name="T23" fmla="*/ 8 h 60"/>
                <a:gd name="T24" fmla="*/ 0 w 88"/>
                <a:gd name="T25" fmla="*/ 52 h 60"/>
                <a:gd name="T26" fmla="*/ 8 w 88"/>
                <a:gd name="T27" fmla="*/ 60 h 60"/>
                <a:gd name="T28" fmla="*/ 80 w 88"/>
                <a:gd name="T29" fmla="*/ 8 h 60"/>
                <a:gd name="T30" fmla="*/ 80 w 88"/>
                <a:gd name="T31" fmla="*/ 16 h 60"/>
                <a:gd name="T32" fmla="*/ 8 w 88"/>
                <a:gd name="T33" fmla="*/ 16 h 60"/>
                <a:gd name="T34" fmla="*/ 8 w 88"/>
                <a:gd name="T35" fmla="*/ 8 h 60"/>
                <a:gd name="T36" fmla="*/ 80 w 88"/>
                <a:gd name="T3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60">
                  <a:moveTo>
                    <a:pt x="8" y="6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6"/>
                    <a:pt x="4" y="60"/>
                    <a:pt x="8" y="60"/>
                  </a:cubicBezTo>
                  <a:close/>
                  <a:moveTo>
                    <a:pt x="80" y="8"/>
                  </a:moveTo>
                  <a:cubicBezTo>
                    <a:pt x="80" y="16"/>
                    <a:pt x="80" y="16"/>
                    <a:pt x="8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" name="稻壳儿春秋广告/盗版必究"/>
            <p:cNvSpPr>
              <a:spLocks noChangeArrowheads="1"/>
            </p:cNvSpPr>
            <p:nvPr/>
          </p:nvSpPr>
          <p:spPr bwMode="auto">
            <a:xfrm>
              <a:off x="8205788" y="4986338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" name="稻壳儿春秋广告/盗版必究"/>
            <p:cNvSpPr>
              <a:spLocks noChangeArrowheads="1"/>
            </p:cNvSpPr>
            <p:nvPr/>
          </p:nvSpPr>
          <p:spPr bwMode="auto">
            <a:xfrm>
              <a:off x="8364538" y="4986338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" name="稻壳儿春秋广告/盗版必究"/>
            <p:cNvSpPr/>
            <p:nvPr/>
          </p:nvSpPr>
          <p:spPr bwMode="auto">
            <a:xfrm>
              <a:off x="8351838" y="5076825"/>
              <a:ext cx="125413" cy="103188"/>
            </a:xfrm>
            <a:custGeom>
              <a:avLst/>
              <a:gdLst>
                <a:gd name="T0" fmla="*/ 79 w 79"/>
                <a:gd name="T1" fmla="*/ 10 h 65"/>
                <a:gd name="T2" fmla="*/ 67 w 79"/>
                <a:gd name="T3" fmla="*/ 0 h 65"/>
                <a:gd name="T4" fmla="*/ 27 w 79"/>
                <a:gd name="T5" fmla="*/ 40 h 65"/>
                <a:gd name="T6" fmla="*/ 10 w 79"/>
                <a:gd name="T7" fmla="*/ 25 h 65"/>
                <a:gd name="T8" fmla="*/ 0 w 79"/>
                <a:gd name="T9" fmla="*/ 35 h 65"/>
                <a:gd name="T10" fmla="*/ 27 w 79"/>
                <a:gd name="T11" fmla="*/ 65 h 65"/>
                <a:gd name="T12" fmla="*/ 79 w 79"/>
                <a:gd name="T13" fmla="*/ 1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65">
                  <a:moveTo>
                    <a:pt x="79" y="10"/>
                  </a:moveTo>
                  <a:lnTo>
                    <a:pt x="67" y="0"/>
                  </a:lnTo>
                  <a:lnTo>
                    <a:pt x="27" y="40"/>
                  </a:lnTo>
                  <a:lnTo>
                    <a:pt x="10" y="25"/>
                  </a:lnTo>
                  <a:lnTo>
                    <a:pt x="0" y="35"/>
                  </a:lnTo>
                  <a:lnTo>
                    <a:pt x="27" y="65"/>
                  </a:lnTo>
                  <a:lnTo>
                    <a:pt x="7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9" name="稻壳儿春秋广告/盗版必究"/>
          <p:cNvGrpSpPr/>
          <p:nvPr/>
        </p:nvGrpSpPr>
        <p:grpSpPr>
          <a:xfrm>
            <a:off x="6904038" y="4879975"/>
            <a:ext cx="292100" cy="252413"/>
            <a:chOff x="6902451" y="4879975"/>
            <a:chExt cx="292100" cy="2524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0" name="稻壳儿春秋广告/盗版必究"/>
            <p:cNvSpPr>
              <a:spLocks noChangeArrowheads="1"/>
            </p:cNvSpPr>
            <p:nvPr/>
          </p:nvSpPr>
          <p:spPr bwMode="auto">
            <a:xfrm>
              <a:off x="7088188" y="5106988"/>
              <a:ext cx="106363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1" name="稻壳儿春秋广告/盗版必究"/>
            <p:cNvSpPr>
              <a:spLocks noEditPoints="1"/>
            </p:cNvSpPr>
            <p:nvPr/>
          </p:nvSpPr>
          <p:spPr bwMode="auto">
            <a:xfrm>
              <a:off x="6902451" y="4879975"/>
              <a:ext cx="292100" cy="200025"/>
            </a:xfrm>
            <a:custGeom>
              <a:avLst/>
              <a:gdLst>
                <a:gd name="T0" fmla="*/ 88 w 88"/>
                <a:gd name="T1" fmla="*/ 8 h 60"/>
                <a:gd name="T2" fmla="*/ 80 w 88"/>
                <a:gd name="T3" fmla="*/ 0 h 60"/>
                <a:gd name="T4" fmla="*/ 8 w 88"/>
                <a:gd name="T5" fmla="*/ 0 h 60"/>
                <a:gd name="T6" fmla="*/ 0 w 88"/>
                <a:gd name="T7" fmla="*/ 8 h 60"/>
                <a:gd name="T8" fmla="*/ 0 w 88"/>
                <a:gd name="T9" fmla="*/ 52 h 60"/>
                <a:gd name="T10" fmla="*/ 8 w 88"/>
                <a:gd name="T11" fmla="*/ 60 h 60"/>
                <a:gd name="T12" fmla="*/ 80 w 88"/>
                <a:gd name="T13" fmla="*/ 60 h 60"/>
                <a:gd name="T14" fmla="*/ 88 w 88"/>
                <a:gd name="T15" fmla="*/ 52 h 60"/>
                <a:gd name="T16" fmla="*/ 88 w 88"/>
                <a:gd name="T17" fmla="*/ 8 h 60"/>
                <a:gd name="T18" fmla="*/ 80 w 88"/>
                <a:gd name="T19" fmla="*/ 8 h 60"/>
                <a:gd name="T20" fmla="*/ 80 w 88"/>
                <a:gd name="T21" fmla="*/ 16 h 60"/>
                <a:gd name="T22" fmla="*/ 8 w 88"/>
                <a:gd name="T23" fmla="*/ 16 h 60"/>
                <a:gd name="T24" fmla="*/ 8 w 88"/>
                <a:gd name="T25" fmla="*/ 8 h 60"/>
                <a:gd name="T26" fmla="*/ 80 w 88"/>
                <a:gd name="T27" fmla="*/ 8 h 60"/>
                <a:gd name="T28" fmla="*/ 8 w 88"/>
                <a:gd name="T29" fmla="*/ 52 h 60"/>
                <a:gd name="T30" fmla="*/ 8 w 88"/>
                <a:gd name="T31" fmla="*/ 28 h 60"/>
                <a:gd name="T32" fmla="*/ 80 w 88"/>
                <a:gd name="T33" fmla="*/ 28 h 60"/>
                <a:gd name="T34" fmla="*/ 80 w 88"/>
                <a:gd name="T35" fmla="*/ 52 h 60"/>
                <a:gd name="T36" fmla="*/ 8 w 88"/>
                <a:gd name="T37" fmla="*/ 5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60">
                  <a:moveTo>
                    <a:pt x="88" y="8"/>
                  </a:moveTo>
                  <a:cubicBezTo>
                    <a:pt x="88" y="4"/>
                    <a:pt x="84" y="0"/>
                    <a:pt x="8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6"/>
                    <a:pt x="4" y="60"/>
                    <a:pt x="8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4" y="60"/>
                    <a:pt x="88" y="56"/>
                    <a:pt x="88" y="52"/>
                  </a:cubicBezTo>
                  <a:lnTo>
                    <a:pt x="88" y="8"/>
                  </a:lnTo>
                  <a:close/>
                  <a:moveTo>
                    <a:pt x="80" y="8"/>
                  </a:moveTo>
                  <a:cubicBezTo>
                    <a:pt x="80" y="16"/>
                    <a:pt x="80" y="16"/>
                    <a:pt x="8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0" y="8"/>
                  </a:lnTo>
                  <a:close/>
                  <a:moveTo>
                    <a:pt x="8" y="52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52"/>
                    <a:pt x="80" y="52"/>
                    <a:pt x="80" y="52"/>
                  </a:cubicBezTo>
                  <a:lnTo>
                    <a:pt x="8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2" name="稻壳儿春秋广告/盗版必究"/>
            <p:cNvSpPr>
              <a:spLocks noChangeArrowheads="1"/>
            </p:cNvSpPr>
            <p:nvPr/>
          </p:nvSpPr>
          <p:spPr bwMode="auto">
            <a:xfrm>
              <a:off x="6942138" y="4986338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3" name="稻壳儿春秋广告/盗版必究"/>
            <p:cNvSpPr>
              <a:spLocks noChangeArrowheads="1"/>
            </p:cNvSpPr>
            <p:nvPr/>
          </p:nvSpPr>
          <p:spPr bwMode="auto">
            <a:xfrm>
              <a:off x="7102476" y="4986338"/>
              <a:ext cx="523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4" name="稻壳儿春秋广告/盗版必究"/>
          <p:cNvGrpSpPr/>
          <p:nvPr/>
        </p:nvGrpSpPr>
        <p:grpSpPr>
          <a:xfrm>
            <a:off x="8805863" y="4879975"/>
            <a:ext cx="319088" cy="306388"/>
            <a:chOff x="8804276" y="4879975"/>
            <a:chExt cx="319088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5" name="稻壳儿春秋广告/盗版必究"/>
            <p:cNvSpPr>
              <a:spLocks noEditPoints="1"/>
            </p:cNvSpPr>
            <p:nvPr/>
          </p:nvSpPr>
          <p:spPr bwMode="auto">
            <a:xfrm>
              <a:off x="8804276" y="4879975"/>
              <a:ext cx="292100" cy="200025"/>
            </a:xfrm>
            <a:custGeom>
              <a:avLst/>
              <a:gdLst>
                <a:gd name="T0" fmla="*/ 8 w 88"/>
                <a:gd name="T1" fmla="*/ 60 h 60"/>
                <a:gd name="T2" fmla="*/ 44 w 88"/>
                <a:gd name="T3" fmla="*/ 60 h 60"/>
                <a:gd name="T4" fmla="*/ 44 w 88"/>
                <a:gd name="T5" fmla="*/ 52 h 60"/>
                <a:gd name="T6" fmla="*/ 8 w 88"/>
                <a:gd name="T7" fmla="*/ 52 h 60"/>
                <a:gd name="T8" fmla="*/ 8 w 88"/>
                <a:gd name="T9" fmla="*/ 28 h 60"/>
                <a:gd name="T10" fmla="*/ 80 w 88"/>
                <a:gd name="T11" fmla="*/ 28 h 60"/>
                <a:gd name="T12" fmla="*/ 80 w 88"/>
                <a:gd name="T13" fmla="*/ 36 h 60"/>
                <a:gd name="T14" fmla="*/ 88 w 88"/>
                <a:gd name="T15" fmla="*/ 36 h 60"/>
                <a:gd name="T16" fmla="*/ 88 w 88"/>
                <a:gd name="T17" fmla="*/ 8 h 60"/>
                <a:gd name="T18" fmla="*/ 80 w 88"/>
                <a:gd name="T19" fmla="*/ 0 h 60"/>
                <a:gd name="T20" fmla="*/ 8 w 88"/>
                <a:gd name="T21" fmla="*/ 0 h 60"/>
                <a:gd name="T22" fmla="*/ 0 w 88"/>
                <a:gd name="T23" fmla="*/ 8 h 60"/>
                <a:gd name="T24" fmla="*/ 0 w 88"/>
                <a:gd name="T25" fmla="*/ 52 h 60"/>
                <a:gd name="T26" fmla="*/ 8 w 88"/>
                <a:gd name="T27" fmla="*/ 60 h 60"/>
                <a:gd name="T28" fmla="*/ 80 w 88"/>
                <a:gd name="T29" fmla="*/ 8 h 60"/>
                <a:gd name="T30" fmla="*/ 80 w 88"/>
                <a:gd name="T31" fmla="*/ 16 h 60"/>
                <a:gd name="T32" fmla="*/ 8 w 88"/>
                <a:gd name="T33" fmla="*/ 16 h 60"/>
                <a:gd name="T34" fmla="*/ 8 w 88"/>
                <a:gd name="T35" fmla="*/ 8 h 60"/>
                <a:gd name="T36" fmla="*/ 80 w 88"/>
                <a:gd name="T3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60">
                  <a:moveTo>
                    <a:pt x="8" y="60"/>
                  </a:moveTo>
                  <a:cubicBezTo>
                    <a:pt x="44" y="60"/>
                    <a:pt x="44" y="60"/>
                    <a:pt x="44" y="6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6"/>
                    <a:pt x="4" y="60"/>
                    <a:pt x="8" y="60"/>
                  </a:cubicBezTo>
                  <a:close/>
                  <a:moveTo>
                    <a:pt x="80" y="8"/>
                  </a:moveTo>
                  <a:cubicBezTo>
                    <a:pt x="80" y="16"/>
                    <a:pt x="80" y="16"/>
                    <a:pt x="8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6" name="稻壳儿春秋广告/盗版必究"/>
            <p:cNvSpPr>
              <a:spLocks noChangeArrowheads="1"/>
            </p:cNvSpPr>
            <p:nvPr/>
          </p:nvSpPr>
          <p:spPr bwMode="auto">
            <a:xfrm>
              <a:off x="8843963" y="4986338"/>
              <a:ext cx="1063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7" name="稻壳儿春秋广告/盗版必究"/>
            <p:cNvSpPr>
              <a:spLocks noEditPoints="1"/>
            </p:cNvSpPr>
            <p:nvPr/>
          </p:nvSpPr>
          <p:spPr bwMode="auto">
            <a:xfrm>
              <a:off x="8963026" y="5013325"/>
              <a:ext cx="160338" cy="173038"/>
            </a:xfrm>
            <a:custGeom>
              <a:avLst/>
              <a:gdLst>
                <a:gd name="T0" fmla="*/ 0 w 48"/>
                <a:gd name="T1" fmla="*/ 28 h 52"/>
                <a:gd name="T2" fmla="*/ 24 w 48"/>
                <a:gd name="T3" fmla="*/ 52 h 52"/>
                <a:gd name="T4" fmla="*/ 48 w 48"/>
                <a:gd name="T5" fmla="*/ 28 h 52"/>
                <a:gd name="T6" fmla="*/ 48 w 48"/>
                <a:gd name="T7" fmla="*/ 0 h 52"/>
                <a:gd name="T8" fmla="*/ 0 w 48"/>
                <a:gd name="T9" fmla="*/ 0 h 52"/>
                <a:gd name="T10" fmla="*/ 0 w 48"/>
                <a:gd name="T11" fmla="*/ 28 h 52"/>
                <a:gd name="T12" fmla="*/ 24 w 48"/>
                <a:gd name="T13" fmla="*/ 44 h 52"/>
                <a:gd name="T14" fmla="*/ 8 w 48"/>
                <a:gd name="T15" fmla="*/ 28 h 52"/>
                <a:gd name="T16" fmla="*/ 8 w 48"/>
                <a:gd name="T17" fmla="*/ 20 h 52"/>
                <a:gd name="T18" fmla="*/ 40 w 48"/>
                <a:gd name="T19" fmla="*/ 20 h 52"/>
                <a:gd name="T20" fmla="*/ 40 w 48"/>
                <a:gd name="T21" fmla="*/ 28 h 52"/>
                <a:gd name="T22" fmla="*/ 24 w 48"/>
                <a:gd name="T23" fmla="*/ 44 h 52"/>
                <a:gd name="T24" fmla="*/ 40 w 48"/>
                <a:gd name="T25" fmla="*/ 8 h 52"/>
                <a:gd name="T26" fmla="*/ 40 w 48"/>
                <a:gd name="T27" fmla="*/ 12 h 52"/>
                <a:gd name="T28" fmla="*/ 8 w 48"/>
                <a:gd name="T29" fmla="*/ 12 h 52"/>
                <a:gd name="T30" fmla="*/ 8 w 48"/>
                <a:gd name="T31" fmla="*/ 8 h 52"/>
                <a:gd name="T32" fmla="*/ 40 w 48"/>
                <a:gd name="T3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52">
                  <a:moveTo>
                    <a:pt x="0" y="28"/>
                  </a:moveTo>
                  <a:cubicBezTo>
                    <a:pt x="0" y="41"/>
                    <a:pt x="11" y="52"/>
                    <a:pt x="24" y="52"/>
                  </a:cubicBezTo>
                  <a:cubicBezTo>
                    <a:pt x="37" y="52"/>
                    <a:pt x="48" y="41"/>
                    <a:pt x="48" y="28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8"/>
                  </a:lnTo>
                  <a:close/>
                  <a:moveTo>
                    <a:pt x="24" y="44"/>
                  </a:moveTo>
                  <a:cubicBezTo>
                    <a:pt x="15" y="44"/>
                    <a:pt x="8" y="37"/>
                    <a:pt x="8" y="2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37"/>
                    <a:pt x="33" y="44"/>
                    <a:pt x="24" y="44"/>
                  </a:cubicBezTo>
                  <a:close/>
                  <a:moveTo>
                    <a:pt x="40" y="8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4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8" name="稻壳儿春秋广告/盗版必究"/>
          <p:cNvGrpSpPr/>
          <p:nvPr/>
        </p:nvGrpSpPr>
        <p:grpSpPr>
          <a:xfrm>
            <a:off x="6931025" y="1671638"/>
            <a:ext cx="225425" cy="319088"/>
            <a:chOff x="6929438" y="1671638"/>
            <a:chExt cx="225425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9" name="稻壳儿春秋广告/盗版必究"/>
            <p:cNvSpPr>
              <a:spLocks noEditPoints="1"/>
            </p:cNvSpPr>
            <p:nvPr/>
          </p:nvSpPr>
          <p:spPr bwMode="auto">
            <a:xfrm>
              <a:off x="6929438" y="1671638"/>
              <a:ext cx="225425" cy="319088"/>
            </a:xfrm>
            <a:custGeom>
              <a:avLst/>
              <a:gdLst>
                <a:gd name="T0" fmla="*/ 46 w 68"/>
                <a:gd name="T1" fmla="*/ 4 h 96"/>
                <a:gd name="T2" fmla="*/ 42 w 68"/>
                <a:gd name="T3" fmla="*/ 0 h 96"/>
                <a:gd name="T4" fmla="*/ 26 w 68"/>
                <a:gd name="T5" fmla="*/ 0 h 96"/>
                <a:gd name="T6" fmla="*/ 22 w 68"/>
                <a:gd name="T7" fmla="*/ 4 h 96"/>
                <a:gd name="T8" fmla="*/ 12 w 68"/>
                <a:gd name="T9" fmla="*/ 4 h 96"/>
                <a:gd name="T10" fmla="*/ 12 w 68"/>
                <a:gd name="T11" fmla="*/ 8 h 96"/>
                <a:gd name="T12" fmla="*/ 8 w 68"/>
                <a:gd name="T13" fmla="*/ 8 h 96"/>
                <a:gd name="T14" fmla="*/ 0 w 68"/>
                <a:gd name="T15" fmla="*/ 16 h 96"/>
                <a:gd name="T16" fmla="*/ 0 w 68"/>
                <a:gd name="T17" fmla="*/ 88 h 96"/>
                <a:gd name="T18" fmla="*/ 8 w 68"/>
                <a:gd name="T19" fmla="*/ 96 h 96"/>
                <a:gd name="T20" fmla="*/ 60 w 68"/>
                <a:gd name="T21" fmla="*/ 96 h 96"/>
                <a:gd name="T22" fmla="*/ 68 w 68"/>
                <a:gd name="T23" fmla="*/ 88 h 96"/>
                <a:gd name="T24" fmla="*/ 68 w 68"/>
                <a:gd name="T25" fmla="*/ 16 h 96"/>
                <a:gd name="T26" fmla="*/ 60 w 68"/>
                <a:gd name="T27" fmla="*/ 8 h 96"/>
                <a:gd name="T28" fmla="*/ 56 w 68"/>
                <a:gd name="T29" fmla="*/ 8 h 96"/>
                <a:gd name="T30" fmla="*/ 56 w 68"/>
                <a:gd name="T31" fmla="*/ 4 h 96"/>
                <a:gd name="T32" fmla="*/ 46 w 68"/>
                <a:gd name="T33" fmla="*/ 4 h 96"/>
                <a:gd name="T34" fmla="*/ 20 w 68"/>
                <a:gd name="T35" fmla="*/ 12 h 96"/>
                <a:gd name="T36" fmla="*/ 26 w 68"/>
                <a:gd name="T37" fmla="*/ 12 h 96"/>
                <a:gd name="T38" fmla="*/ 30 w 68"/>
                <a:gd name="T39" fmla="*/ 8 h 96"/>
                <a:gd name="T40" fmla="*/ 38 w 68"/>
                <a:gd name="T41" fmla="*/ 8 h 96"/>
                <a:gd name="T42" fmla="*/ 42 w 68"/>
                <a:gd name="T43" fmla="*/ 12 h 96"/>
                <a:gd name="T44" fmla="*/ 48 w 68"/>
                <a:gd name="T45" fmla="*/ 12 h 96"/>
                <a:gd name="T46" fmla="*/ 48 w 68"/>
                <a:gd name="T47" fmla="*/ 20 h 96"/>
                <a:gd name="T48" fmla="*/ 20 w 68"/>
                <a:gd name="T49" fmla="*/ 20 h 96"/>
                <a:gd name="T50" fmla="*/ 20 w 68"/>
                <a:gd name="T51" fmla="*/ 12 h 96"/>
                <a:gd name="T52" fmla="*/ 60 w 68"/>
                <a:gd name="T53" fmla="*/ 16 h 96"/>
                <a:gd name="T54" fmla="*/ 60 w 68"/>
                <a:gd name="T55" fmla="*/ 88 h 96"/>
                <a:gd name="T56" fmla="*/ 8 w 68"/>
                <a:gd name="T57" fmla="*/ 88 h 96"/>
                <a:gd name="T58" fmla="*/ 8 w 68"/>
                <a:gd name="T59" fmla="*/ 16 h 96"/>
                <a:gd name="T60" fmla="*/ 12 w 68"/>
                <a:gd name="T61" fmla="*/ 16 h 96"/>
                <a:gd name="T62" fmla="*/ 12 w 68"/>
                <a:gd name="T63" fmla="*/ 28 h 96"/>
                <a:gd name="T64" fmla="*/ 56 w 68"/>
                <a:gd name="T65" fmla="*/ 28 h 96"/>
                <a:gd name="T66" fmla="*/ 56 w 68"/>
                <a:gd name="T67" fmla="*/ 16 h 96"/>
                <a:gd name="T68" fmla="*/ 60 w 68"/>
                <a:gd name="T69" fmla="*/ 1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8" h="96">
                  <a:moveTo>
                    <a:pt x="46" y="4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" y="8"/>
                    <a:pt x="0" y="12"/>
                    <a:pt x="0" y="1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2"/>
                    <a:pt x="4" y="96"/>
                    <a:pt x="8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4" y="96"/>
                    <a:pt x="68" y="92"/>
                    <a:pt x="68" y="88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2"/>
                    <a:pt x="64" y="8"/>
                    <a:pt x="60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46" y="4"/>
                  </a:lnTo>
                  <a:close/>
                  <a:moveTo>
                    <a:pt x="20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20" y="20"/>
                    <a:pt x="20" y="20"/>
                    <a:pt x="20" y="20"/>
                  </a:cubicBezTo>
                  <a:lnTo>
                    <a:pt x="20" y="12"/>
                  </a:lnTo>
                  <a:close/>
                  <a:moveTo>
                    <a:pt x="60" y="16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16"/>
                    <a:pt x="56" y="16"/>
                    <a:pt x="56" y="16"/>
                  </a:cubicBezTo>
                  <a:lnTo>
                    <a:pt x="6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0" name="稻壳儿春秋广告/盗版必究"/>
            <p:cNvSpPr>
              <a:spLocks noChangeArrowheads="1"/>
            </p:cNvSpPr>
            <p:nvPr/>
          </p:nvSpPr>
          <p:spPr bwMode="auto">
            <a:xfrm>
              <a:off x="7035801" y="1711325"/>
              <a:ext cx="12700" cy="142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1" name="稻壳儿春秋广告/盗版必究"/>
            <p:cNvSpPr/>
            <p:nvPr/>
          </p:nvSpPr>
          <p:spPr bwMode="auto">
            <a:xfrm>
              <a:off x="6969126" y="1778000"/>
              <a:ext cx="146050" cy="173038"/>
            </a:xfrm>
            <a:custGeom>
              <a:avLst/>
              <a:gdLst>
                <a:gd name="T0" fmla="*/ 16 w 92"/>
                <a:gd name="T1" fmla="*/ 0 h 109"/>
                <a:gd name="T2" fmla="*/ 0 w 92"/>
                <a:gd name="T3" fmla="*/ 0 h 109"/>
                <a:gd name="T4" fmla="*/ 0 w 92"/>
                <a:gd name="T5" fmla="*/ 109 h 109"/>
                <a:gd name="T6" fmla="*/ 92 w 92"/>
                <a:gd name="T7" fmla="*/ 109 h 109"/>
                <a:gd name="T8" fmla="*/ 92 w 92"/>
                <a:gd name="T9" fmla="*/ 92 h 109"/>
                <a:gd name="T10" fmla="*/ 16 w 92"/>
                <a:gd name="T11" fmla="*/ 92 h 109"/>
                <a:gd name="T12" fmla="*/ 16 w 92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09">
                  <a:moveTo>
                    <a:pt x="16" y="0"/>
                  </a:moveTo>
                  <a:lnTo>
                    <a:pt x="0" y="0"/>
                  </a:lnTo>
                  <a:lnTo>
                    <a:pt x="0" y="109"/>
                  </a:lnTo>
                  <a:lnTo>
                    <a:pt x="92" y="109"/>
                  </a:lnTo>
                  <a:lnTo>
                    <a:pt x="92" y="92"/>
                  </a:lnTo>
                  <a:lnTo>
                    <a:pt x="16" y="92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2" name="稻壳儿春秋广告/盗版必究"/>
          <p:cNvGrpSpPr/>
          <p:nvPr/>
        </p:nvGrpSpPr>
        <p:grpSpPr>
          <a:xfrm>
            <a:off x="5613400" y="5519738"/>
            <a:ext cx="319088" cy="312738"/>
            <a:chOff x="5611813" y="5519738"/>
            <a:chExt cx="319088" cy="3127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3" name="稻壳儿春秋广告/盗版必究"/>
            <p:cNvSpPr/>
            <p:nvPr/>
          </p:nvSpPr>
          <p:spPr bwMode="auto">
            <a:xfrm>
              <a:off x="5799138" y="5599113"/>
              <a:ext cx="79375" cy="133350"/>
            </a:xfrm>
            <a:custGeom>
              <a:avLst/>
              <a:gdLst>
                <a:gd name="T0" fmla="*/ 16 w 24"/>
                <a:gd name="T1" fmla="*/ 0 h 40"/>
                <a:gd name="T2" fmla="*/ 8 w 24"/>
                <a:gd name="T3" fmla="*/ 0 h 40"/>
                <a:gd name="T4" fmla="*/ 8 w 24"/>
                <a:gd name="T5" fmla="*/ 4 h 40"/>
                <a:gd name="T6" fmla="*/ 0 w 24"/>
                <a:gd name="T7" fmla="*/ 12 h 40"/>
                <a:gd name="T8" fmla="*/ 0 w 24"/>
                <a:gd name="T9" fmla="*/ 16 h 40"/>
                <a:gd name="T10" fmla="*/ 8 w 24"/>
                <a:gd name="T11" fmla="*/ 24 h 40"/>
                <a:gd name="T12" fmla="*/ 12 w 24"/>
                <a:gd name="T13" fmla="*/ 24 h 40"/>
                <a:gd name="T14" fmla="*/ 12 w 24"/>
                <a:gd name="T15" fmla="*/ 24 h 40"/>
                <a:gd name="T16" fmla="*/ 16 w 24"/>
                <a:gd name="T17" fmla="*/ 24 h 40"/>
                <a:gd name="T18" fmla="*/ 16 w 24"/>
                <a:gd name="T19" fmla="*/ 28 h 40"/>
                <a:gd name="T20" fmla="*/ 0 w 24"/>
                <a:gd name="T21" fmla="*/ 28 h 40"/>
                <a:gd name="T22" fmla="*/ 0 w 24"/>
                <a:gd name="T23" fmla="*/ 36 h 40"/>
                <a:gd name="T24" fmla="*/ 8 w 24"/>
                <a:gd name="T25" fmla="*/ 36 h 40"/>
                <a:gd name="T26" fmla="*/ 8 w 24"/>
                <a:gd name="T27" fmla="*/ 40 h 40"/>
                <a:gd name="T28" fmla="*/ 16 w 24"/>
                <a:gd name="T29" fmla="*/ 40 h 40"/>
                <a:gd name="T30" fmla="*/ 16 w 24"/>
                <a:gd name="T31" fmla="*/ 36 h 40"/>
                <a:gd name="T32" fmla="*/ 24 w 24"/>
                <a:gd name="T33" fmla="*/ 28 h 40"/>
                <a:gd name="T34" fmla="*/ 24 w 24"/>
                <a:gd name="T35" fmla="*/ 24 h 40"/>
                <a:gd name="T36" fmla="*/ 16 w 24"/>
                <a:gd name="T37" fmla="*/ 16 h 40"/>
                <a:gd name="T38" fmla="*/ 8 w 24"/>
                <a:gd name="T39" fmla="*/ 16 h 40"/>
                <a:gd name="T40" fmla="*/ 8 w 24"/>
                <a:gd name="T41" fmla="*/ 12 h 40"/>
                <a:gd name="T42" fmla="*/ 24 w 24"/>
                <a:gd name="T43" fmla="*/ 12 h 40"/>
                <a:gd name="T44" fmla="*/ 24 w 24"/>
                <a:gd name="T45" fmla="*/ 4 h 40"/>
                <a:gd name="T46" fmla="*/ 16 w 24"/>
                <a:gd name="T47" fmla="*/ 4 h 40"/>
                <a:gd name="T48" fmla="*/ 16 w 24"/>
                <a:gd name="T4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4" name="稻壳儿春秋广告/盗版必究"/>
            <p:cNvSpPr>
              <a:spLocks noEditPoints="1"/>
            </p:cNvSpPr>
            <p:nvPr/>
          </p:nvSpPr>
          <p:spPr bwMode="auto">
            <a:xfrm>
              <a:off x="5611813" y="5519738"/>
              <a:ext cx="319088" cy="312738"/>
            </a:xfrm>
            <a:custGeom>
              <a:avLst/>
              <a:gdLst>
                <a:gd name="T0" fmla="*/ 84 w 96"/>
                <a:gd name="T1" fmla="*/ 12 h 94"/>
                <a:gd name="T2" fmla="*/ 52 w 96"/>
                <a:gd name="T3" fmla="*/ 12 h 94"/>
                <a:gd name="T4" fmla="*/ 40 w 96"/>
                <a:gd name="T5" fmla="*/ 24 h 94"/>
                <a:gd name="T6" fmla="*/ 40 w 96"/>
                <a:gd name="T7" fmla="*/ 56 h 94"/>
                <a:gd name="T8" fmla="*/ 34 w 96"/>
                <a:gd name="T9" fmla="*/ 56 h 94"/>
                <a:gd name="T10" fmla="*/ 24 w 96"/>
                <a:gd name="T11" fmla="*/ 66 h 94"/>
                <a:gd name="T12" fmla="*/ 24 w 96"/>
                <a:gd name="T13" fmla="*/ 56 h 94"/>
                <a:gd name="T14" fmla="*/ 12 w 96"/>
                <a:gd name="T15" fmla="*/ 56 h 94"/>
                <a:gd name="T16" fmla="*/ 8 w 96"/>
                <a:gd name="T17" fmla="*/ 52 h 94"/>
                <a:gd name="T18" fmla="*/ 8 w 96"/>
                <a:gd name="T19" fmla="*/ 12 h 94"/>
                <a:gd name="T20" fmla="*/ 12 w 96"/>
                <a:gd name="T21" fmla="*/ 8 h 94"/>
                <a:gd name="T22" fmla="*/ 84 w 96"/>
                <a:gd name="T23" fmla="*/ 8 h 94"/>
                <a:gd name="T24" fmla="*/ 84 w 96"/>
                <a:gd name="T25" fmla="*/ 0 h 94"/>
                <a:gd name="T26" fmla="*/ 12 w 96"/>
                <a:gd name="T27" fmla="*/ 0 h 94"/>
                <a:gd name="T28" fmla="*/ 0 w 96"/>
                <a:gd name="T29" fmla="*/ 12 h 94"/>
                <a:gd name="T30" fmla="*/ 0 w 96"/>
                <a:gd name="T31" fmla="*/ 52 h 94"/>
                <a:gd name="T32" fmla="*/ 12 w 96"/>
                <a:gd name="T33" fmla="*/ 64 h 94"/>
                <a:gd name="T34" fmla="*/ 16 w 96"/>
                <a:gd name="T35" fmla="*/ 64 h 94"/>
                <a:gd name="T36" fmla="*/ 16 w 96"/>
                <a:gd name="T37" fmla="*/ 86 h 94"/>
                <a:gd name="T38" fmla="*/ 38 w 96"/>
                <a:gd name="T39" fmla="*/ 64 h 94"/>
                <a:gd name="T40" fmla="*/ 40 w 96"/>
                <a:gd name="T41" fmla="*/ 64 h 94"/>
                <a:gd name="T42" fmla="*/ 52 w 96"/>
                <a:gd name="T43" fmla="*/ 76 h 94"/>
                <a:gd name="T44" fmla="*/ 66 w 96"/>
                <a:gd name="T45" fmla="*/ 76 h 94"/>
                <a:gd name="T46" fmla="*/ 84 w 96"/>
                <a:gd name="T47" fmla="*/ 94 h 94"/>
                <a:gd name="T48" fmla="*/ 84 w 96"/>
                <a:gd name="T49" fmla="*/ 76 h 94"/>
                <a:gd name="T50" fmla="*/ 96 w 96"/>
                <a:gd name="T51" fmla="*/ 64 h 94"/>
                <a:gd name="T52" fmla="*/ 96 w 96"/>
                <a:gd name="T53" fmla="*/ 24 h 94"/>
                <a:gd name="T54" fmla="*/ 84 w 96"/>
                <a:gd name="T55" fmla="*/ 12 h 94"/>
                <a:gd name="T56" fmla="*/ 88 w 96"/>
                <a:gd name="T57" fmla="*/ 64 h 94"/>
                <a:gd name="T58" fmla="*/ 84 w 96"/>
                <a:gd name="T59" fmla="*/ 68 h 94"/>
                <a:gd name="T60" fmla="*/ 76 w 96"/>
                <a:gd name="T61" fmla="*/ 68 h 94"/>
                <a:gd name="T62" fmla="*/ 76 w 96"/>
                <a:gd name="T63" fmla="*/ 74 h 94"/>
                <a:gd name="T64" fmla="*/ 70 w 96"/>
                <a:gd name="T65" fmla="*/ 68 h 94"/>
                <a:gd name="T66" fmla="*/ 52 w 96"/>
                <a:gd name="T67" fmla="*/ 68 h 94"/>
                <a:gd name="T68" fmla="*/ 48 w 96"/>
                <a:gd name="T69" fmla="*/ 64 h 94"/>
                <a:gd name="T70" fmla="*/ 48 w 96"/>
                <a:gd name="T71" fmla="*/ 24 h 94"/>
                <a:gd name="T72" fmla="*/ 52 w 96"/>
                <a:gd name="T73" fmla="*/ 20 h 94"/>
                <a:gd name="T74" fmla="*/ 84 w 96"/>
                <a:gd name="T75" fmla="*/ 20 h 94"/>
                <a:gd name="T76" fmla="*/ 88 w 96"/>
                <a:gd name="T77" fmla="*/ 24 h 94"/>
                <a:gd name="T78" fmla="*/ 88 w 96"/>
                <a:gd name="T79" fmla="*/ 6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" h="94">
                  <a:moveTo>
                    <a:pt x="84" y="12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45" y="12"/>
                    <a:pt x="40" y="17"/>
                    <a:pt x="40" y="24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0" y="56"/>
                    <a:pt x="8" y="54"/>
                    <a:pt x="8" y="5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5" y="64"/>
                    <a:pt x="12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71"/>
                    <a:pt x="45" y="76"/>
                    <a:pt x="52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84" y="94"/>
                    <a:pt x="84" y="94"/>
                    <a:pt x="84" y="94"/>
                  </a:cubicBezTo>
                  <a:cubicBezTo>
                    <a:pt x="84" y="76"/>
                    <a:pt x="84" y="76"/>
                    <a:pt x="84" y="76"/>
                  </a:cubicBezTo>
                  <a:cubicBezTo>
                    <a:pt x="91" y="76"/>
                    <a:pt x="96" y="71"/>
                    <a:pt x="96" y="6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17"/>
                    <a:pt x="91" y="12"/>
                    <a:pt x="84" y="12"/>
                  </a:cubicBezTo>
                  <a:close/>
                  <a:moveTo>
                    <a:pt x="88" y="64"/>
                  </a:moveTo>
                  <a:cubicBezTo>
                    <a:pt x="88" y="66"/>
                    <a:pt x="86" y="68"/>
                    <a:pt x="84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0" y="68"/>
                    <a:pt x="48" y="66"/>
                    <a:pt x="48" y="6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22"/>
                    <a:pt x="50" y="20"/>
                    <a:pt x="52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6" y="20"/>
                    <a:pt x="88" y="22"/>
                    <a:pt x="88" y="24"/>
                  </a:cubicBezTo>
                  <a:lnTo>
                    <a:pt x="8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5" name="稻壳儿春秋广告/盗版必究"/>
            <p:cNvSpPr>
              <a:spLocks noChangeArrowheads="1"/>
            </p:cNvSpPr>
            <p:nvPr/>
          </p:nvSpPr>
          <p:spPr bwMode="auto">
            <a:xfrm>
              <a:off x="5665788" y="5586413"/>
              <a:ext cx="52388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6" name="稻壳儿春秋广告/盗版必究"/>
            <p:cNvSpPr>
              <a:spLocks noChangeArrowheads="1"/>
            </p:cNvSpPr>
            <p:nvPr/>
          </p:nvSpPr>
          <p:spPr bwMode="auto">
            <a:xfrm>
              <a:off x="5665788" y="5638800"/>
              <a:ext cx="523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7" name="稻壳儿春秋广告/盗版必究"/>
          <p:cNvGrpSpPr/>
          <p:nvPr/>
        </p:nvGrpSpPr>
        <p:grpSpPr>
          <a:xfrm>
            <a:off x="4337050" y="3614738"/>
            <a:ext cx="306388" cy="280987"/>
            <a:chOff x="4335463" y="3614738"/>
            <a:chExt cx="306388" cy="28098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8" name="稻壳儿春秋广告/盗版必究"/>
            <p:cNvSpPr>
              <a:spLocks noEditPoints="1"/>
            </p:cNvSpPr>
            <p:nvPr/>
          </p:nvSpPr>
          <p:spPr bwMode="auto">
            <a:xfrm>
              <a:off x="4335463" y="3641725"/>
              <a:ext cx="306388" cy="254000"/>
            </a:xfrm>
            <a:custGeom>
              <a:avLst/>
              <a:gdLst>
                <a:gd name="T0" fmla="*/ 24 w 92"/>
                <a:gd name="T1" fmla="*/ 67 h 76"/>
                <a:gd name="T2" fmla="*/ 24 w 92"/>
                <a:gd name="T3" fmla="*/ 76 h 76"/>
                <a:gd name="T4" fmla="*/ 48 w 92"/>
                <a:gd name="T5" fmla="*/ 76 h 76"/>
                <a:gd name="T6" fmla="*/ 48 w 92"/>
                <a:gd name="T7" fmla="*/ 68 h 76"/>
                <a:gd name="T8" fmla="*/ 52 w 92"/>
                <a:gd name="T9" fmla="*/ 68 h 76"/>
                <a:gd name="T10" fmla="*/ 52 w 92"/>
                <a:gd name="T11" fmla="*/ 76 h 76"/>
                <a:gd name="T12" fmla="*/ 76 w 92"/>
                <a:gd name="T13" fmla="*/ 76 h 76"/>
                <a:gd name="T14" fmla="*/ 76 w 92"/>
                <a:gd name="T15" fmla="*/ 63 h 76"/>
                <a:gd name="T16" fmla="*/ 88 w 92"/>
                <a:gd name="T17" fmla="*/ 40 h 76"/>
                <a:gd name="T18" fmla="*/ 85 w 92"/>
                <a:gd name="T19" fmla="*/ 27 h 76"/>
                <a:gd name="T20" fmla="*/ 92 w 92"/>
                <a:gd name="T21" fmla="*/ 16 h 76"/>
                <a:gd name="T22" fmla="*/ 84 w 92"/>
                <a:gd name="T23" fmla="*/ 16 h 76"/>
                <a:gd name="T24" fmla="*/ 80 w 92"/>
                <a:gd name="T25" fmla="*/ 20 h 76"/>
                <a:gd name="T26" fmla="*/ 80 w 92"/>
                <a:gd name="T27" fmla="*/ 20 h 76"/>
                <a:gd name="T28" fmla="*/ 60 w 92"/>
                <a:gd name="T29" fmla="*/ 12 h 76"/>
                <a:gd name="T30" fmla="*/ 43 w 92"/>
                <a:gd name="T31" fmla="*/ 12 h 76"/>
                <a:gd name="T32" fmla="*/ 24 w 92"/>
                <a:gd name="T33" fmla="*/ 0 h 76"/>
                <a:gd name="T34" fmla="*/ 20 w 92"/>
                <a:gd name="T35" fmla="*/ 0 h 76"/>
                <a:gd name="T36" fmla="*/ 20 w 92"/>
                <a:gd name="T37" fmla="*/ 15 h 76"/>
                <a:gd name="T38" fmla="*/ 7 w 92"/>
                <a:gd name="T39" fmla="*/ 28 h 76"/>
                <a:gd name="T40" fmla="*/ 0 w 92"/>
                <a:gd name="T41" fmla="*/ 28 h 76"/>
                <a:gd name="T42" fmla="*/ 0 w 92"/>
                <a:gd name="T43" fmla="*/ 50 h 76"/>
                <a:gd name="T44" fmla="*/ 8 w 92"/>
                <a:gd name="T45" fmla="*/ 54 h 76"/>
                <a:gd name="T46" fmla="*/ 24 w 92"/>
                <a:gd name="T47" fmla="*/ 67 h 76"/>
                <a:gd name="T48" fmla="*/ 8 w 92"/>
                <a:gd name="T49" fmla="*/ 36 h 76"/>
                <a:gd name="T50" fmla="*/ 12 w 92"/>
                <a:gd name="T51" fmla="*/ 36 h 76"/>
                <a:gd name="T52" fmla="*/ 13 w 92"/>
                <a:gd name="T53" fmla="*/ 33 h 76"/>
                <a:gd name="T54" fmla="*/ 20 w 92"/>
                <a:gd name="T55" fmla="*/ 24 h 76"/>
                <a:gd name="T56" fmla="*/ 28 w 92"/>
                <a:gd name="T57" fmla="*/ 24 h 76"/>
                <a:gd name="T58" fmla="*/ 28 w 92"/>
                <a:gd name="T59" fmla="*/ 9 h 76"/>
                <a:gd name="T60" fmla="*/ 36 w 92"/>
                <a:gd name="T61" fmla="*/ 18 h 76"/>
                <a:gd name="T62" fmla="*/ 36 w 92"/>
                <a:gd name="T63" fmla="*/ 20 h 76"/>
                <a:gd name="T64" fmla="*/ 60 w 92"/>
                <a:gd name="T65" fmla="*/ 20 h 76"/>
                <a:gd name="T66" fmla="*/ 80 w 92"/>
                <a:gd name="T67" fmla="*/ 40 h 76"/>
                <a:gd name="T68" fmla="*/ 70 w 92"/>
                <a:gd name="T69" fmla="*/ 57 h 76"/>
                <a:gd name="T70" fmla="*/ 68 w 92"/>
                <a:gd name="T71" fmla="*/ 58 h 76"/>
                <a:gd name="T72" fmla="*/ 68 w 92"/>
                <a:gd name="T73" fmla="*/ 68 h 76"/>
                <a:gd name="T74" fmla="*/ 60 w 92"/>
                <a:gd name="T75" fmla="*/ 68 h 76"/>
                <a:gd name="T76" fmla="*/ 60 w 92"/>
                <a:gd name="T77" fmla="*/ 60 h 76"/>
                <a:gd name="T78" fmla="*/ 40 w 92"/>
                <a:gd name="T79" fmla="*/ 60 h 76"/>
                <a:gd name="T80" fmla="*/ 40 w 92"/>
                <a:gd name="T81" fmla="*/ 68 h 76"/>
                <a:gd name="T82" fmla="*/ 32 w 92"/>
                <a:gd name="T83" fmla="*/ 68 h 76"/>
                <a:gd name="T84" fmla="*/ 32 w 92"/>
                <a:gd name="T85" fmla="*/ 60 h 76"/>
                <a:gd name="T86" fmla="*/ 29 w 92"/>
                <a:gd name="T87" fmla="*/ 60 h 76"/>
                <a:gd name="T88" fmla="*/ 14 w 92"/>
                <a:gd name="T89" fmla="*/ 50 h 76"/>
                <a:gd name="T90" fmla="*/ 14 w 92"/>
                <a:gd name="T91" fmla="*/ 48 h 76"/>
                <a:gd name="T92" fmla="*/ 8 w 92"/>
                <a:gd name="T93" fmla="*/ 46 h 76"/>
                <a:gd name="T94" fmla="*/ 8 w 92"/>
                <a:gd name="T95" fmla="*/ 3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2" h="76">
                  <a:moveTo>
                    <a:pt x="24" y="67"/>
                  </a:moveTo>
                  <a:cubicBezTo>
                    <a:pt x="24" y="76"/>
                    <a:pt x="24" y="76"/>
                    <a:pt x="24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83" y="58"/>
                    <a:pt x="88" y="49"/>
                    <a:pt x="88" y="40"/>
                  </a:cubicBezTo>
                  <a:cubicBezTo>
                    <a:pt x="88" y="35"/>
                    <a:pt x="87" y="31"/>
                    <a:pt x="85" y="27"/>
                  </a:cubicBezTo>
                  <a:cubicBezTo>
                    <a:pt x="89" y="25"/>
                    <a:pt x="92" y="21"/>
                    <a:pt x="92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8"/>
                    <a:pt x="82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5" y="15"/>
                    <a:pt x="68" y="12"/>
                    <a:pt x="60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1" y="7"/>
                    <a:pt x="36" y="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14" y="18"/>
                    <a:pt x="9" y="22"/>
                    <a:pt x="7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12" y="60"/>
                    <a:pt x="17" y="65"/>
                    <a:pt x="24" y="67"/>
                  </a:cubicBezTo>
                  <a:close/>
                  <a:moveTo>
                    <a:pt x="8" y="36"/>
                  </a:moveTo>
                  <a:cubicBezTo>
                    <a:pt x="12" y="36"/>
                    <a:pt x="12" y="36"/>
                    <a:pt x="12" y="36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0"/>
                    <a:pt x="17" y="26"/>
                    <a:pt x="20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5" y="11"/>
                    <a:pt x="36" y="14"/>
                    <a:pt x="36" y="18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71" y="20"/>
                    <a:pt x="80" y="29"/>
                    <a:pt x="80" y="40"/>
                  </a:cubicBezTo>
                  <a:cubicBezTo>
                    <a:pt x="80" y="47"/>
                    <a:pt x="76" y="54"/>
                    <a:pt x="70" y="57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3" y="59"/>
                    <a:pt x="17" y="55"/>
                    <a:pt x="14" y="50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8" y="46"/>
                    <a:pt x="8" y="46"/>
                    <a:pt x="8" y="46"/>
                  </a:cubicBezTo>
                  <a:lnTo>
                    <a:pt x="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9" name="稻壳儿春秋广告/盗版必究244"/>
            <p:cNvSpPr>
              <a:spLocks noChangeArrowheads="1"/>
            </p:cNvSpPr>
            <p:nvPr/>
          </p:nvSpPr>
          <p:spPr bwMode="auto">
            <a:xfrm>
              <a:off x="4495801" y="3614738"/>
              <a:ext cx="52388" cy="53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0" name="稻壳儿春秋广告/盗版必究"/>
          <p:cNvGrpSpPr/>
          <p:nvPr/>
        </p:nvGrpSpPr>
        <p:grpSpPr>
          <a:xfrm>
            <a:off x="6251575" y="3602038"/>
            <a:ext cx="319088" cy="293688"/>
            <a:chOff x="6249988" y="3602038"/>
            <a:chExt cx="319088" cy="2936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11" name="稻壳儿春秋广告/盗版必究"/>
            <p:cNvSpPr/>
            <p:nvPr/>
          </p:nvSpPr>
          <p:spPr bwMode="auto">
            <a:xfrm>
              <a:off x="6370638" y="3708400"/>
              <a:ext cx="79375" cy="133350"/>
            </a:xfrm>
            <a:custGeom>
              <a:avLst/>
              <a:gdLst>
                <a:gd name="T0" fmla="*/ 0 w 24"/>
                <a:gd name="T1" fmla="*/ 28 h 40"/>
                <a:gd name="T2" fmla="*/ 0 w 24"/>
                <a:gd name="T3" fmla="*/ 36 h 40"/>
                <a:gd name="T4" fmla="*/ 8 w 24"/>
                <a:gd name="T5" fmla="*/ 36 h 40"/>
                <a:gd name="T6" fmla="*/ 8 w 24"/>
                <a:gd name="T7" fmla="*/ 40 h 40"/>
                <a:gd name="T8" fmla="*/ 16 w 24"/>
                <a:gd name="T9" fmla="*/ 40 h 40"/>
                <a:gd name="T10" fmla="*/ 16 w 24"/>
                <a:gd name="T11" fmla="*/ 36 h 40"/>
                <a:gd name="T12" fmla="*/ 24 w 24"/>
                <a:gd name="T13" fmla="*/ 28 h 40"/>
                <a:gd name="T14" fmla="*/ 24 w 24"/>
                <a:gd name="T15" fmla="*/ 24 h 40"/>
                <a:gd name="T16" fmla="*/ 16 w 24"/>
                <a:gd name="T17" fmla="*/ 16 h 40"/>
                <a:gd name="T18" fmla="*/ 8 w 24"/>
                <a:gd name="T19" fmla="*/ 16 h 40"/>
                <a:gd name="T20" fmla="*/ 8 w 24"/>
                <a:gd name="T21" fmla="*/ 12 h 40"/>
                <a:gd name="T22" fmla="*/ 24 w 24"/>
                <a:gd name="T23" fmla="*/ 12 h 40"/>
                <a:gd name="T24" fmla="*/ 24 w 24"/>
                <a:gd name="T25" fmla="*/ 4 h 40"/>
                <a:gd name="T26" fmla="*/ 16 w 24"/>
                <a:gd name="T27" fmla="*/ 4 h 40"/>
                <a:gd name="T28" fmla="*/ 16 w 24"/>
                <a:gd name="T29" fmla="*/ 0 h 40"/>
                <a:gd name="T30" fmla="*/ 8 w 24"/>
                <a:gd name="T31" fmla="*/ 0 h 40"/>
                <a:gd name="T32" fmla="*/ 8 w 24"/>
                <a:gd name="T33" fmla="*/ 4 h 40"/>
                <a:gd name="T34" fmla="*/ 0 w 24"/>
                <a:gd name="T35" fmla="*/ 12 h 40"/>
                <a:gd name="T36" fmla="*/ 0 w 24"/>
                <a:gd name="T37" fmla="*/ 16 h 40"/>
                <a:gd name="T38" fmla="*/ 8 w 24"/>
                <a:gd name="T39" fmla="*/ 24 h 40"/>
                <a:gd name="T40" fmla="*/ 12 w 24"/>
                <a:gd name="T41" fmla="*/ 24 h 40"/>
                <a:gd name="T42" fmla="*/ 12 w 24"/>
                <a:gd name="T43" fmla="*/ 24 h 40"/>
                <a:gd name="T44" fmla="*/ 16 w 24"/>
                <a:gd name="T45" fmla="*/ 24 h 40"/>
                <a:gd name="T46" fmla="*/ 16 w 24"/>
                <a:gd name="T47" fmla="*/ 28 h 40"/>
                <a:gd name="T48" fmla="*/ 0 w 24"/>
                <a:gd name="T49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0" y="2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2" name="稻壳儿春秋广告/盗版必究246"/>
            <p:cNvSpPr/>
            <p:nvPr/>
          </p:nvSpPr>
          <p:spPr bwMode="auto">
            <a:xfrm>
              <a:off x="6249988" y="3602038"/>
              <a:ext cx="319088" cy="133350"/>
            </a:xfrm>
            <a:custGeom>
              <a:avLst/>
              <a:gdLst>
                <a:gd name="T0" fmla="*/ 0 w 201"/>
                <a:gd name="T1" fmla="*/ 84 h 84"/>
                <a:gd name="T2" fmla="*/ 34 w 201"/>
                <a:gd name="T3" fmla="*/ 84 h 84"/>
                <a:gd name="T4" fmla="*/ 34 w 201"/>
                <a:gd name="T5" fmla="*/ 67 h 84"/>
                <a:gd name="T6" fmla="*/ 17 w 201"/>
                <a:gd name="T7" fmla="*/ 67 h 84"/>
                <a:gd name="T8" fmla="*/ 17 w 201"/>
                <a:gd name="T9" fmla="*/ 17 h 84"/>
                <a:gd name="T10" fmla="*/ 185 w 201"/>
                <a:gd name="T11" fmla="*/ 17 h 84"/>
                <a:gd name="T12" fmla="*/ 185 w 201"/>
                <a:gd name="T13" fmla="*/ 67 h 84"/>
                <a:gd name="T14" fmla="*/ 168 w 201"/>
                <a:gd name="T15" fmla="*/ 67 h 84"/>
                <a:gd name="T16" fmla="*/ 168 w 201"/>
                <a:gd name="T17" fmla="*/ 84 h 84"/>
                <a:gd name="T18" fmla="*/ 201 w 201"/>
                <a:gd name="T19" fmla="*/ 84 h 84"/>
                <a:gd name="T20" fmla="*/ 201 w 201"/>
                <a:gd name="T21" fmla="*/ 0 h 84"/>
                <a:gd name="T22" fmla="*/ 0 w 201"/>
                <a:gd name="T23" fmla="*/ 0 h 84"/>
                <a:gd name="T24" fmla="*/ 0 w 201"/>
                <a:gd name="T2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84">
                  <a:moveTo>
                    <a:pt x="0" y="84"/>
                  </a:moveTo>
                  <a:lnTo>
                    <a:pt x="34" y="84"/>
                  </a:lnTo>
                  <a:lnTo>
                    <a:pt x="34" y="67"/>
                  </a:lnTo>
                  <a:lnTo>
                    <a:pt x="17" y="67"/>
                  </a:lnTo>
                  <a:lnTo>
                    <a:pt x="17" y="17"/>
                  </a:lnTo>
                  <a:lnTo>
                    <a:pt x="185" y="17"/>
                  </a:lnTo>
                  <a:lnTo>
                    <a:pt x="185" y="67"/>
                  </a:lnTo>
                  <a:lnTo>
                    <a:pt x="168" y="67"/>
                  </a:lnTo>
                  <a:lnTo>
                    <a:pt x="168" y="84"/>
                  </a:lnTo>
                  <a:lnTo>
                    <a:pt x="201" y="84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3" name="稻壳儿春秋广告/盗版必究"/>
            <p:cNvSpPr>
              <a:spLocks noEditPoints="1"/>
            </p:cNvSpPr>
            <p:nvPr/>
          </p:nvSpPr>
          <p:spPr bwMode="auto">
            <a:xfrm>
              <a:off x="6303963" y="3656013"/>
              <a:ext cx="212725" cy="239713"/>
            </a:xfrm>
            <a:custGeom>
              <a:avLst/>
              <a:gdLst>
                <a:gd name="T0" fmla="*/ 126 w 134"/>
                <a:gd name="T1" fmla="*/ 151 h 151"/>
                <a:gd name="T2" fmla="*/ 126 w 134"/>
                <a:gd name="T3" fmla="*/ 16 h 151"/>
                <a:gd name="T4" fmla="*/ 134 w 134"/>
                <a:gd name="T5" fmla="*/ 16 h 151"/>
                <a:gd name="T6" fmla="*/ 134 w 134"/>
                <a:gd name="T7" fmla="*/ 0 h 151"/>
                <a:gd name="T8" fmla="*/ 0 w 134"/>
                <a:gd name="T9" fmla="*/ 0 h 151"/>
                <a:gd name="T10" fmla="*/ 0 w 134"/>
                <a:gd name="T11" fmla="*/ 16 h 151"/>
                <a:gd name="T12" fmla="*/ 8 w 134"/>
                <a:gd name="T13" fmla="*/ 16 h 151"/>
                <a:gd name="T14" fmla="*/ 8 w 134"/>
                <a:gd name="T15" fmla="*/ 151 h 151"/>
                <a:gd name="T16" fmla="*/ 126 w 134"/>
                <a:gd name="T17" fmla="*/ 151 h 151"/>
                <a:gd name="T18" fmla="*/ 109 w 134"/>
                <a:gd name="T19" fmla="*/ 134 h 151"/>
                <a:gd name="T20" fmla="*/ 25 w 134"/>
                <a:gd name="T21" fmla="*/ 134 h 151"/>
                <a:gd name="T22" fmla="*/ 25 w 134"/>
                <a:gd name="T23" fmla="*/ 16 h 151"/>
                <a:gd name="T24" fmla="*/ 109 w 134"/>
                <a:gd name="T25" fmla="*/ 16 h 151"/>
                <a:gd name="T26" fmla="*/ 109 w 134"/>
                <a:gd name="T27" fmla="*/ 13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51">
                  <a:moveTo>
                    <a:pt x="126" y="151"/>
                  </a:moveTo>
                  <a:lnTo>
                    <a:pt x="126" y="16"/>
                  </a:lnTo>
                  <a:lnTo>
                    <a:pt x="134" y="16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8" y="151"/>
                  </a:lnTo>
                  <a:lnTo>
                    <a:pt x="126" y="151"/>
                  </a:lnTo>
                  <a:close/>
                  <a:moveTo>
                    <a:pt x="109" y="134"/>
                  </a:moveTo>
                  <a:lnTo>
                    <a:pt x="25" y="134"/>
                  </a:lnTo>
                  <a:lnTo>
                    <a:pt x="25" y="16"/>
                  </a:lnTo>
                  <a:lnTo>
                    <a:pt x="109" y="16"/>
                  </a:lnTo>
                  <a:lnTo>
                    <a:pt x="109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4" name="稻壳儿春秋广告/盗版必究"/>
          <p:cNvGrpSpPr/>
          <p:nvPr/>
        </p:nvGrpSpPr>
        <p:grpSpPr>
          <a:xfrm>
            <a:off x="6889750" y="3602038"/>
            <a:ext cx="320675" cy="306388"/>
            <a:chOff x="6888163" y="3602038"/>
            <a:chExt cx="320675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15" name="稻壳儿春秋广告/盗版必究"/>
            <p:cNvSpPr>
              <a:spLocks noEditPoints="1"/>
            </p:cNvSpPr>
            <p:nvPr/>
          </p:nvSpPr>
          <p:spPr bwMode="auto">
            <a:xfrm>
              <a:off x="6942138" y="3656013"/>
              <a:ext cx="212725" cy="252413"/>
            </a:xfrm>
            <a:custGeom>
              <a:avLst/>
              <a:gdLst>
                <a:gd name="T0" fmla="*/ 126 w 134"/>
                <a:gd name="T1" fmla="*/ 159 h 159"/>
                <a:gd name="T2" fmla="*/ 126 w 134"/>
                <a:gd name="T3" fmla="*/ 16 h 159"/>
                <a:gd name="T4" fmla="*/ 134 w 134"/>
                <a:gd name="T5" fmla="*/ 16 h 159"/>
                <a:gd name="T6" fmla="*/ 134 w 134"/>
                <a:gd name="T7" fmla="*/ 0 h 159"/>
                <a:gd name="T8" fmla="*/ 75 w 134"/>
                <a:gd name="T9" fmla="*/ 0 h 159"/>
                <a:gd name="T10" fmla="*/ 59 w 134"/>
                <a:gd name="T11" fmla="*/ 0 h 159"/>
                <a:gd name="T12" fmla="*/ 0 w 134"/>
                <a:gd name="T13" fmla="*/ 0 h 159"/>
                <a:gd name="T14" fmla="*/ 0 w 134"/>
                <a:gd name="T15" fmla="*/ 16 h 159"/>
                <a:gd name="T16" fmla="*/ 8 w 134"/>
                <a:gd name="T17" fmla="*/ 16 h 159"/>
                <a:gd name="T18" fmla="*/ 8 w 134"/>
                <a:gd name="T19" fmla="*/ 159 h 159"/>
                <a:gd name="T20" fmla="*/ 126 w 134"/>
                <a:gd name="T21" fmla="*/ 159 h 159"/>
                <a:gd name="T22" fmla="*/ 75 w 134"/>
                <a:gd name="T23" fmla="*/ 33 h 159"/>
                <a:gd name="T24" fmla="*/ 75 w 134"/>
                <a:gd name="T25" fmla="*/ 16 h 159"/>
                <a:gd name="T26" fmla="*/ 109 w 134"/>
                <a:gd name="T27" fmla="*/ 16 h 159"/>
                <a:gd name="T28" fmla="*/ 109 w 134"/>
                <a:gd name="T29" fmla="*/ 142 h 159"/>
                <a:gd name="T30" fmla="*/ 25 w 134"/>
                <a:gd name="T31" fmla="*/ 142 h 159"/>
                <a:gd name="T32" fmla="*/ 25 w 134"/>
                <a:gd name="T33" fmla="*/ 16 h 159"/>
                <a:gd name="T34" fmla="*/ 59 w 134"/>
                <a:gd name="T35" fmla="*/ 16 h 159"/>
                <a:gd name="T36" fmla="*/ 59 w 134"/>
                <a:gd name="T37" fmla="*/ 33 h 159"/>
                <a:gd name="T38" fmla="*/ 75 w 134"/>
                <a:gd name="T39" fmla="*/ 3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159">
                  <a:moveTo>
                    <a:pt x="126" y="159"/>
                  </a:moveTo>
                  <a:lnTo>
                    <a:pt x="126" y="16"/>
                  </a:lnTo>
                  <a:lnTo>
                    <a:pt x="134" y="16"/>
                  </a:lnTo>
                  <a:lnTo>
                    <a:pt x="134" y="0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8" y="159"/>
                  </a:lnTo>
                  <a:lnTo>
                    <a:pt x="126" y="159"/>
                  </a:lnTo>
                  <a:close/>
                  <a:moveTo>
                    <a:pt x="75" y="33"/>
                  </a:moveTo>
                  <a:lnTo>
                    <a:pt x="75" y="16"/>
                  </a:lnTo>
                  <a:lnTo>
                    <a:pt x="109" y="16"/>
                  </a:lnTo>
                  <a:lnTo>
                    <a:pt x="109" y="142"/>
                  </a:lnTo>
                  <a:lnTo>
                    <a:pt x="25" y="142"/>
                  </a:lnTo>
                  <a:lnTo>
                    <a:pt x="25" y="16"/>
                  </a:lnTo>
                  <a:lnTo>
                    <a:pt x="59" y="16"/>
                  </a:lnTo>
                  <a:lnTo>
                    <a:pt x="59" y="33"/>
                  </a:lnTo>
                  <a:lnTo>
                    <a:pt x="7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6" name="稻壳儿春秋广告/盗版必究"/>
            <p:cNvSpPr>
              <a:spLocks noChangeArrowheads="1"/>
            </p:cNvSpPr>
            <p:nvPr/>
          </p:nvSpPr>
          <p:spPr bwMode="auto">
            <a:xfrm>
              <a:off x="7035801" y="3814763"/>
              <a:ext cx="25400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" name="稻壳儿春秋广告/盗版必究"/>
            <p:cNvSpPr>
              <a:spLocks noChangeArrowheads="1"/>
            </p:cNvSpPr>
            <p:nvPr/>
          </p:nvSpPr>
          <p:spPr bwMode="auto">
            <a:xfrm>
              <a:off x="7008813" y="372268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8" name="稻壳儿春秋广告/盗版必究"/>
            <p:cNvSpPr/>
            <p:nvPr/>
          </p:nvSpPr>
          <p:spPr bwMode="auto">
            <a:xfrm>
              <a:off x="6888163" y="3602038"/>
              <a:ext cx="320675" cy="133350"/>
            </a:xfrm>
            <a:custGeom>
              <a:avLst/>
              <a:gdLst>
                <a:gd name="T0" fmla="*/ 0 w 202"/>
                <a:gd name="T1" fmla="*/ 84 h 84"/>
                <a:gd name="T2" fmla="*/ 34 w 202"/>
                <a:gd name="T3" fmla="*/ 84 h 84"/>
                <a:gd name="T4" fmla="*/ 34 w 202"/>
                <a:gd name="T5" fmla="*/ 67 h 84"/>
                <a:gd name="T6" fmla="*/ 17 w 202"/>
                <a:gd name="T7" fmla="*/ 67 h 84"/>
                <a:gd name="T8" fmla="*/ 17 w 202"/>
                <a:gd name="T9" fmla="*/ 17 h 84"/>
                <a:gd name="T10" fmla="*/ 185 w 202"/>
                <a:gd name="T11" fmla="*/ 17 h 84"/>
                <a:gd name="T12" fmla="*/ 185 w 202"/>
                <a:gd name="T13" fmla="*/ 67 h 84"/>
                <a:gd name="T14" fmla="*/ 168 w 202"/>
                <a:gd name="T15" fmla="*/ 67 h 84"/>
                <a:gd name="T16" fmla="*/ 168 w 202"/>
                <a:gd name="T17" fmla="*/ 84 h 84"/>
                <a:gd name="T18" fmla="*/ 202 w 202"/>
                <a:gd name="T19" fmla="*/ 84 h 84"/>
                <a:gd name="T20" fmla="*/ 202 w 202"/>
                <a:gd name="T21" fmla="*/ 0 h 84"/>
                <a:gd name="T22" fmla="*/ 0 w 202"/>
                <a:gd name="T23" fmla="*/ 0 h 84"/>
                <a:gd name="T24" fmla="*/ 0 w 202"/>
                <a:gd name="T2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2" h="84">
                  <a:moveTo>
                    <a:pt x="0" y="84"/>
                  </a:moveTo>
                  <a:lnTo>
                    <a:pt x="34" y="84"/>
                  </a:lnTo>
                  <a:lnTo>
                    <a:pt x="34" y="67"/>
                  </a:lnTo>
                  <a:lnTo>
                    <a:pt x="17" y="67"/>
                  </a:lnTo>
                  <a:lnTo>
                    <a:pt x="17" y="17"/>
                  </a:lnTo>
                  <a:lnTo>
                    <a:pt x="185" y="17"/>
                  </a:lnTo>
                  <a:lnTo>
                    <a:pt x="185" y="67"/>
                  </a:lnTo>
                  <a:lnTo>
                    <a:pt x="168" y="67"/>
                  </a:lnTo>
                  <a:lnTo>
                    <a:pt x="168" y="84"/>
                  </a:lnTo>
                  <a:lnTo>
                    <a:pt x="202" y="84"/>
                  </a:lnTo>
                  <a:lnTo>
                    <a:pt x="202" y="0"/>
                  </a:lnTo>
                  <a:lnTo>
                    <a:pt x="0" y="0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9" name="稻壳儿春秋广告/盗版必究"/>
          <p:cNvGrpSpPr/>
          <p:nvPr/>
        </p:nvGrpSpPr>
        <p:grpSpPr>
          <a:xfrm>
            <a:off x="5613400" y="3595688"/>
            <a:ext cx="319088" cy="312738"/>
            <a:chOff x="5611813" y="3595688"/>
            <a:chExt cx="319088" cy="3127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0" name="稻壳儿春秋广告/盗版必究"/>
            <p:cNvSpPr>
              <a:spLocks noEditPoints="1"/>
            </p:cNvSpPr>
            <p:nvPr/>
          </p:nvSpPr>
          <p:spPr bwMode="auto">
            <a:xfrm>
              <a:off x="5692776" y="3595688"/>
              <a:ext cx="231775" cy="233363"/>
            </a:xfrm>
            <a:custGeom>
              <a:avLst/>
              <a:gdLst>
                <a:gd name="T0" fmla="*/ 117 w 146"/>
                <a:gd name="T1" fmla="*/ 0 h 147"/>
                <a:gd name="T2" fmla="*/ 100 w 146"/>
                <a:gd name="T3" fmla="*/ 17 h 147"/>
                <a:gd name="T4" fmla="*/ 83 w 146"/>
                <a:gd name="T5" fmla="*/ 0 h 147"/>
                <a:gd name="T6" fmla="*/ 35 w 146"/>
                <a:gd name="T7" fmla="*/ 48 h 147"/>
                <a:gd name="T8" fmla="*/ 48 w 146"/>
                <a:gd name="T9" fmla="*/ 61 h 147"/>
                <a:gd name="T10" fmla="*/ 83 w 146"/>
                <a:gd name="T11" fmla="*/ 25 h 147"/>
                <a:gd name="T12" fmla="*/ 88 w 146"/>
                <a:gd name="T13" fmla="*/ 29 h 147"/>
                <a:gd name="T14" fmla="*/ 0 w 146"/>
                <a:gd name="T15" fmla="*/ 117 h 147"/>
                <a:gd name="T16" fmla="*/ 0 w 146"/>
                <a:gd name="T17" fmla="*/ 147 h 147"/>
                <a:gd name="T18" fmla="*/ 29 w 146"/>
                <a:gd name="T19" fmla="*/ 147 h 147"/>
                <a:gd name="T20" fmla="*/ 146 w 146"/>
                <a:gd name="T21" fmla="*/ 29 h 147"/>
                <a:gd name="T22" fmla="*/ 117 w 146"/>
                <a:gd name="T23" fmla="*/ 0 h 147"/>
                <a:gd name="T24" fmla="*/ 117 w 146"/>
                <a:gd name="T25" fmla="*/ 25 h 147"/>
                <a:gd name="T26" fmla="*/ 121 w 146"/>
                <a:gd name="T27" fmla="*/ 29 h 147"/>
                <a:gd name="T28" fmla="*/ 117 w 146"/>
                <a:gd name="T29" fmla="*/ 33 h 147"/>
                <a:gd name="T30" fmla="*/ 113 w 146"/>
                <a:gd name="T31" fmla="*/ 29 h 147"/>
                <a:gd name="T32" fmla="*/ 117 w 146"/>
                <a:gd name="T33" fmla="*/ 25 h 147"/>
                <a:gd name="T34" fmla="*/ 104 w 146"/>
                <a:gd name="T35" fmla="*/ 46 h 147"/>
                <a:gd name="T36" fmla="*/ 75 w 146"/>
                <a:gd name="T37" fmla="*/ 77 h 147"/>
                <a:gd name="T38" fmla="*/ 69 w 146"/>
                <a:gd name="T39" fmla="*/ 71 h 147"/>
                <a:gd name="T40" fmla="*/ 100 w 146"/>
                <a:gd name="T41" fmla="*/ 42 h 147"/>
                <a:gd name="T42" fmla="*/ 104 w 146"/>
                <a:gd name="T43" fmla="*/ 46 h 147"/>
                <a:gd name="T44" fmla="*/ 21 w 146"/>
                <a:gd name="T45" fmla="*/ 130 h 147"/>
                <a:gd name="T46" fmla="*/ 16 w 146"/>
                <a:gd name="T47" fmla="*/ 130 h 147"/>
                <a:gd name="T48" fmla="*/ 16 w 146"/>
                <a:gd name="T49" fmla="*/ 126 h 147"/>
                <a:gd name="T50" fmla="*/ 58 w 146"/>
                <a:gd name="T51" fmla="*/ 84 h 147"/>
                <a:gd name="T52" fmla="*/ 62 w 146"/>
                <a:gd name="T53" fmla="*/ 88 h 147"/>
                <a:gd name="T54" fmla="*/ 21 w 146"/>
                <a:gd name="T55" fmla="*/ 13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6" h="147">
                  <a:moveTo>
                    <a:pt x="117" y="0"/>
                  </a:moveTo>
                  <a:lnTo>
                    <a:pt x="100" y="17"/>
                  </a:lnTo>
                  <a:lnTo>
                    <a:pt x="83" y="0"/>
                  </a:lnTo>
                  <a:lnTo>
                    <a:pt x="35" y="48"/>
                  </a:lnTo>
                  <a:lnTo>
                    <a:pt x="48" y="61"/>
                  </a:lnTo>
                  <a:lnTo>
                    <a:pt x="83" y="25"/>
                  </a:lnTo>
                  <a:lnTo>
                    <a:pt x="88" y="29"/>
                  </a:lnTo>
                  <a:lnTo>
                    <a:pt x="0" y="117"/>
                  </a:lnTo>
                  <a:lnTo>
                    <a:pt x="0" y="147"/>
                  </a:lnTo>
                  <a:lnTo>
                    <a:pt x="29" y="147"/>
                  </a:lnTo>
                  <a:lnTo>
                    <a:pt x="146" y="29"/>
                  </a:lnTo>
                  <a:lnTo>
                    <a:pt x="117" y="0"/>
                  </a:lnTo>
                  <a:close/>
                  <a:moveTo>
                    <a:pt x="117" y="25"/>
                  </a:moveTo>
                  <a:lnTo>
                    <a:pt x="121" y="29"/>
                  </a:lnTo>
                  <a:lnTo>
                    <a:pt x="117" y="33"/>
                  </a:lnTo>
                  <a:lnTo>
                    <a:pt x="113" y="29"/>
                  </a:lnTo>
                  <a:lnTo>
                    <a:pt x="117" y="25"/>
                  </a:lnTo>
                  <a:close/>
                  <a:moveTo>
                    <a:pt x="104" y="46"/>
                  </a:moveTo>
                  <a:lnTo>
                    <a:pt x="75" y="77"/>
                  </a:lnTo>
                  <a:lnTo>
                    <a:pt x="69" y="71"/>
                  </a:lnTo>
                  <a:lnTo>
                    <a:pt x="100" y="42"/>
                  </a:lnTo>
                  <a:lnTo>
                    <a:pt x="104" y="46"/>
                  </a:lnTo>
                  <a:close/>
                  <a:moveTo>
                    <a:pt x="21" y="130"/>
                  </a:moveTo>
                  <a:lnTo>
                    <a:pt x="16" y="130"/>
                  </a:lnTo>
                  <a:lnTo>
                    <a:pt x="16" y="126"/>
                  </a:lnTo>
                  <a:lnTo>
                    <a:pt x="58" y="84"/>
                  </a:lnTo>
                  <a:lnTo>
                    <a:pt x="62" y="88"/>
                  </a:lnTo>
                  <a:lnTo>
                    <a:pt x="21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1" name="稻壳儿春秋广告/盗版必究"/>
            <p:cNvSpPr/>
            <p:nvPr/>
          </p:nvSpPr>
          <p:spPr bwMode="auto">
            <a:xfrm>
              <a:off x="5611813" y="3722688"/>
              <a:ext cx="319088" cy="185738"/>
            </a:xfrm>
            <a:custGeom>
              <a:avLst/>
              <a:gdLst>
                <a:gd name="T0" fmla="*/ 151 w 201"/>
                <a:gd name="T1" fmla="*/ 16 h 117"/>
                <a:gd name="T2" fmla="*/ 185 w 201"/>
                <a:gd name="T3" fmla="*/ 16 h 117"/>
                <a:gd name="T4" fmla="*/ 185 w 201"/>
                <a:gd name="T5" fmla="*/ 100 h 117"/>
                <a:gd name="T6" fmla="*/ 17 w 201"/>
                <a:gd name="T7" fmla="*/ 100 h 117"/>
                <a:gd name="T8" fmla="*/ 17 w 201"/>
                <a:gd name="T9" fmla="*/ 16 h 117"/>
                <a:gd name="T10" fmla="*/ 59 w 201"/>
                <a:gd name="T11" fmla="*/ 16 h 117"/>
                <a:gd name="T12" fmla="*/ 59 w 201"/>
                <a:gd name="T13" fmla="*/ 0 h 117"/>
                <a:gd name="T14" fmla="*/ 0 w 201"/>
                <a:gd name="T15" fmla="*/ 0 h 117"/>
                <a:gd name="T16" fmla="*/ 0 w 201"/>
                <a:gd name="T17" fmla="*/ 117 h 117"/>
                <a:gd name="T18" fmla="*/ 201 w 201"/>
                <a:gd name="T19" fmla="*/ 117 h 117"/>
                <a:gd name="T20" fmla="*/ 201 w 201"/>
                <a:gd name="T21" fmla="*/ 0 h 117"/>
                <a:gd name="T22" fmla="*/ 151 w 201"/>
                <a:gd name="T23" fmla="*/ 0 h 117"/>
                <a:gd name="T24" fmla="*/ 151 w 201"/>
                <a:gd name="T25" fmla="*/ 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117">
                  <a:moveTo>
                    <a:pt x="151" y="16"/>
                  </a:moveTo>
                  <a:lnTo>
                    <a:pt x="185" y="16"/>
                  </a:lnTo>
                  <a:lnTo>
                    <a:pt x="185" y="100"/>
                  </a:lnTo>
                  <a:lnTo>
                    <a:pt x="17" y="100"/>
                  </a:lnTo>
                  <a:lnTo>
                    <a:pt x="17" y="16"/>
                  </a:lnTo>
                  <a:lnTo>
                    <a:pt x="59" y="16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201" y="117"/>
                  </a:lnTo>
                  <a:lnTo>
                    <a:pt x="201" y="0"/>
                  </a:lnTo>
                  <a:lnTo>
                    <a:pt x="151" y="0"/>
                  </a:lnTo>
                  <a:lnTo>
                    <a:pt x="15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2" name="稻壳儿春秋广告/盗版必究"/>
            <p:cNvSpPr>
              <a:spLocks noChangeArrowheads="1"/>
            </p:cNvSpPr>
            <p:nvPr/>
          </p:nvSpPr>
          <p:spPr bwMode="auto">
            <a:xfrm>
              <a:off x="5651501" y="3841750"/>
              <a:ext cx="13335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3" name="稻壳儿春秋广告/盗版必究"/>
            <p:cNvSpPr>
              <a:spLocks noChangeArrowheads="1"/>
            </p:cNvSpPr>
            <p:nvPr/>
          </p:nvSpPr>
          <p:spPr bwMode="auto">
            <a:xfrm>
              <a:off x="5811838" y="3841750"/>
              <a:ext cx="793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4" name="稻壳儿春秋广告/盗版必究"/>
            <p:cNvSpPr>
              <a:spLocks noChangeArrowheads="1"/>
            </p:cNvSpPr>
            <p:nvPr/>
          </p:nvSpPr>
          <p:spPr bwMode="auto">
            <a:xfrm>
              <a:off x="5864226" y="3787775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25" name="稻壳儿春秋广告/盗版必究"/>
          <p:cNvGrpSpPr/>
          <p:nvPr/>
        </p:nvGrpSpPr>
        <p:grpSpPr>
          <a:xfrm>
            <a:off x="3060700" y="2336800"/>
            <a:ext cx="292100" cy="287338"/>
            <a:chOff x="3059113" y="2336800"/>
            <a:chExt cx="292100" cy="2873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6" name="稻壳儿春秋广告/盗版必究"/>
            <p:cNvSpPr>
              <a:spLocks noEditPoints="1"/>
            </p:cNvSpPr>
            <p:nvPr/>
          </p:nvSpPr>
          <p:spPr bwMode="auto">
            <a:xfrm>
              <a:off x="3271838" y="2336800"/>
              <a:ext cx="79375" cy="287338"/>
            </a:xfrm>
            <a:custGeom>
              <a:avLst/>
              <a:gdLst>
                <a:gd name="T0" fmla="*/ 50 w 50"/>
                <a:gd name="T1" fmla="*/ 0 h 181"/>
                <a:gd name="T2" fmla="*/ 0 w 50"/>
                <a:gd name="T3" fmla="*/ 0 h 181"/>
                <a:gd name="T4" fmla="*/ 0 w 50"/>
                <a:gd name="T5" fmla="*/ 153 h 181"/>
                <a:gd name="T6" fmla="*/ 23 w 50"/>
                <a:gd name="T7" fmla="*/ 181 h 181"/>
                <a:gd name="T8" fmla="*/ 50 w 50"/>
                <a:gd name="T9" fmla="*/ 153 h 181"/>
                <a:gd name="T10" fmla="*/ 50 w 50"/>
                <a:gd name="T11" fmla="*/ 0 h 181"/>
                <a:gd name="T12" fmla="*/ 34 w 50"/>
                <a:gd name="T13" fmla="*/ 17 h 181"/>
                <a:gd name="T14" fmla="*/ 34 w 50"/>
                <a:gd name="T15" fmla="*/ 130 h 181"/>
                <a:gd name="T16" fmla="*/ 17 w 50"/>
                <a:gd name="T17" fmla="*/ 130 h 181"/>
                <a:gd name="T18" fmla="*/ 17 w 50"/>
                <a:gd name="T19" fmla="*/ 17 h 181"/>
                <a:gd name="T20" fmla="*/ 34 w 50"/>
                <a:gd name="T21" fmla="*/ 17 h 181"/>
                <a:gd name="T22" fmla="*/ 25 w 50"/>
                <a:gd name="T23" fmla="*/ 156 h 181"/>
                <a:gd name="T24" fmla="*/ 17 w 50"/>
                <a:gd name="T25" fmla="*/ 147 h 181"/>
                <a:gd name="T26" fmla="*/ 17 w 50"/>
                <a:gd name="T27" fmla="*/ 147 h 181"/>
                <a:gd name="T28" fmla="*/ 34 w 50"/>
                <a:gd name="T29" fmla="*/ 147 h 181"/>
                <a:gd name="T30" fmla="*/ 34 w 50"/>
                <a:gd name="T31" fmla="*/ 147 h 181"/>
                <a:gd name="T32" fmla="*/ 25 w 50"/>
                <a:gd name="T33" fmla="*/ 15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81">
                  <a:moveTo>
                    <a:pt x="50" y="0"/>
                  </a:moveTo>
                  <a:lnTo>
                    <a:pt x="0" y="0"/>
                  </a:lnTo>
                  <a:lnTo>
                    <a:pt x="0" y="153"/>
                  </a:lnTo>
                  <a:lnTo>
                    <a:pt x="23" y="181"/>
                  </a:lnTo>
                  <a:lnTo>
                    <a:pt x="50" y="153"/>
                  </a:lnTo>
                  <a:lnTo>
                    <a:pt x="50" y="0"/>
                  </a:lnTo>
                  <a:close/>
                  <a:moveTo>
                    <a:pt x="34" y="17"/>
                  </a:moveTo>
                  <a:lnTo>
                    <a:pt x="34" y="130"/>
                  </a:lnTo>
                  <a:lnTo>
                    <a:pt x="17" y="130"/>
                  </a:lnTo>
                  <a:lnTo>
                    <a:pt x="17" y="17"/>
                  </a:lnTo>
                  <a:lnTo>
                    <a:pt x="34" y="17"/>
                  </a:lnTo>
                  <a:close/>
                  <a:moveTo>
                    <a:pt x="25" y="156"/>
                  </a:moveTo>
                  <a:lnTo>
                    <a:pt x="17" y="147"/>
                  </a:lnTo>
                  <a:lnTo>
                    <a:pt x="17" y="147"/>
                  </a:lnTo>
                  <a:lnTo>
                    <a:pt x="34" y="147"/>
                  </a:lnTo>
                  <a:lnTo>
                    <a:pt x="34" y="147"/>
                  </a:lnTo>
                  <a:lnTo>
                    <a:pt x="25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7" name="稻壳儿春秋广告/盗版必究"/>
            <p:cNvSpPr/>
            <p:nvPr/>
          </p:nvSpPr>
          <p:spPr bwMode="auto">
            <a:xfrm>
              <a:off x="3059113" y="2363788"/>
              <a:ext cx="200025" cy="227013"/>
            </a:xfrm>
            <a:custGeom>
              <a:avLst/>
              <a:gdLst>
                <a:gd name="T0" fmla="*/ 126 w 126"/>
                <a:gd name="T1" fmla="*/ 126 h 143"/>
                <a:gd name="T2" fmla="*/ 17 w 126"/>
                <a:gd name="T3" fmla="*/ 126 h 143"/>
                <a:gd name="T4" fmla="*/ 17 w 126"/>
                <a:gd name="T5" fmla="*/ 17 h 143"/>
                <a:gd name="T6" fmla="*/ 25 w 126"/>
                <a:gd name="T7" fmla="*/ 17 h 143"/>
                <a:gd name="T8" fmla="*/ 25 w 126"/>
                <a:gd name="T9" fmla="*/ 0 h 143"/>
                <a:gd name="T10" fmla="*/ 0 w 126"/>
                <a:gd name="T11" fmla="*/ 0 h 143"/>
                <a:gd name="T12" fmla="*/ 0 w 126"/>
                <a:gd name="T13" fmla="*/ 143 h 143"/>
                <a:gd name="T14" fmla="*/ 126 w 126"/>
                <a:gd name="T15" fmla="*/ 143 h 143"/>
                <a:gd name="T16" fmla="*/ 126 w 126"/>
                <a:gd name="T17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43">
                  <a:moveTo>
                    <a:pt x="126" y="126"/>
                  </a:moveTo>
                  <a:lnTo>
                    <a:pt x="17" y="126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43"/>
                  </a:lnTo>
                  <a:lnTo>
                    <a:pt x="126" y="143"/>
                  </a:lnTo>
                  <a:lnTo>
                    <a:pt x="126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8" name="稻壳儿春秋广告/盗版必究"/>
            <p:cNvSpPr/>
            <p:nvPr/>
          </p:nvSpPr>
          <p:spPr bwMode="auto">
            <a:xfrm>
              <a:off x="3113088" y="2336800"/>
              <a:ext cx="146050" cy="80963"/>
            </a:xfrm>
            <a:custGeom>
              <a:avLst/>
              <a:gdLst>
                <a:gd name="T0" fmla="*/ 16 w 92"/>
                <a:gd name="T1" fmla="*/ 0 h 51"/>
                <a:gd name="T2" fmla="*/ 0 w 92"/>
                <a:gd name="T3" fmla="*/ 0 h 51"/>
                <a:gd name="T4" fmla="*/ 0 w 92"/>
                <a:gd name="T5" fmla="*/ 51 h 51"/>
                <a:gd name="T6" fmla="*/ 16 w 92"/>
                <a:gd name="T7" fmla="*/ 51 h 51"/>
                <a:gd name="T8" fmla="*/ 16 w 92"/>
                <a:gd name="T9" fmla="*/ 34 h 51"/>
                <a:gd name="T10" fmla="*/ 92 w 92"/>
                <a:gd name="T11" fmla="*/ 34 h 51"/>
                <a:gd name="T12" fmla="*/ 92 w 92"/>
                <a:gd name="T13" fmla="*/ 17 h 51"/>
                <a:gd name="T14" fmla="*/ 16 w 92"/>
                <a:gd name="T15" fmla="*/ 17 h 51"/>
                <a:gd name="T16" fmla="*/ 16 w 92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51">
                  <a:moveTo>
                    <a:pt x="16" y="0"/>
                  </a:moveTo>
                  <a:lnTo>
                    <a:pt x="0" y="0"/>
                  </a:lnTo>
                  <a:lnTo>
                    <a:pt x="0" y="51"/>
                  </a:lnTo>
                  <a:lnTo>
                    <a:pt x="16" y="51"/>
                  </a:lnTo>
                  <a:lnTo>
                    <a:pt x="16" y="34"/>
                  </a:lnTo>
                  <a:lnTo>
                    <a:pt x="92" y="34"/>
                  </a:lnTo>
                  <a:lnTo>
                    <a:pt x="92" y="17"/>
                  </a:lnTo>
                  <a:lnTo>
                    <a:pt x="16" y="1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9" name="稻壳儿春秋广告/盗版必究"/>
            <p:cNvSpPr>
              <a:spLocks noChangeArrowheads="1"/>
            </p:cNvSpPr>
            <p:nvPr/>
          </p:nvSpPr>
          <p:spPr bwMode="auto">
            <a:xfrm>
              <a:off x="3113088" y="2470150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0" name="稻壳儿春秋广告/盗版必究"/>
            <p:cNvSpPr>
              <a:spLocks noChangeArrowheads="1"/>
            </p:cNvSpPr>
            <p:nvPr/>
          </p:nvSpPr>
          <p:spPr bwMode="auto">
            <a:xfrm>
              <a:off x="3152776" y="2470150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1" name="稻壳儿春秋广告/盗版必究"/>
            <p:cNvSpPr>
              <a:spLocks noChangeArrowheads="1"/>
            </p:cNvSpPr>
            <p:nvPr/>
          </p:nvSpPr>
          <p:spPr bwMode="auto">
            <a:xfrm>
              <a:off x="3192463" y="2470150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2" name="稻壳儿春秋广告/盗版必究"/>
            <p:cNvSpPr>
              <a:spLocks noChangeArrowheads="1"/>
            </p:cNvSpPr>
            <p:nvPr/>
          </p:nvSpPr>
          <p:spPr bwMode="auto">
            <a:xfrm>
              <a:off x="3232151" y="2470150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3" name="稻壳儿春秋广告/盗版必究"/>
            <p:cNvSpPr>
              <a:spLocks noChangeArrowheads="1"/>
            </p:cNvSpPr>
            <p:nvPr/>
          </p:nvSpPr>
          <p:spPr bwMode="auto">
            <a:xfrm>
              <a:off x="3152776" y="2430463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4" name="稻壳儿春秋广告/盗版必究"/>
            <p:cNvSpPr>
              <a:spLocks noChangeArrowheads="1"/>
            </p:cNvSpPr>
            <p:nvPr/>
          </p:nvSpPr>
          <p:spPr bwMode="auto">
            <a:xfrm>
              <a:off x="3192463" y="2430463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5" name="稻壳儿春秋广告/盗版必究"/>
            <p:cNvSpPr>
              <a:spLocks noChangeArrowheads="1"/>
            </p:cNvSpPr>
            <p:nvPr/>
          </p:nvSpPr>
          <p:spPr bwMode="auto">
            <a:xfrm>
              <a:off x="3232151" y="2430463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6" name="稻壳儿春秋广告/盗版必究"/>
            <p:cNvSpPr>
              <a:spLocks noChangeArrowheads="1"/>
            </p:cNvSpPr>
            <p:nvPr/>
          </p:nvSpPr>
          <p:spPr bwMode="auto">
            <a:xfrm>
              <a:off x="3113088" y="2509838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7" name="稻壳儿春秋广告/盗版必究268"/>
            <p:cNvSpPr>
              <a:spLocks noChangeArrowheads="1"/>
            </p:cNvSpPr>
            <p:nvPr/>
          </p:nvSpPr>
          <p:spPr bwMode="auto">
            <a:xfrm>
              <a:off x="3152776" y="2509838"/>
              <a:ext cx="25400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8" name="稻壳儿春秋广告/盗版必究"/>
            <p:cNvSpPr>
              <a:spLocks noChangeArrowheads="1"/>
            </p:cNvSpPr>
            <p:nvPr/>
          </p:nvSpPr>
          <p:spPr bwMode="auto">
            <a:xfrm>
              <a:off x="3192463" y="2509838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9" name="稻壳儿春秋广告/盗版必究"/>
            <p:cNvSpPr>
              <a:spLocks noChangeArrowheads="1"/>
            </p:cNvSpPr>
            <p:nvPr/>
          </p:nvSpPr>
          <p:spPr bwMode="auto">
            <a:xfrm>
              <a:off x="3232151" y="2509838"/>
              <a:ext cx="269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0" name="稻壳儿春秋广告/盗版必究"/>
          <p:cNvGrpSpPr/>
          <p:nvPr/>
        </p:nvGrpSpPr>
        <p:grpSpPr>
          <a:xfrm>
            <a:off x="8805863" y="4227513"/>
            <a:ext cx="319087" cy="319088"/>
            <a:chOff x="8804276" y="4227513"/>
            <a:chExt cx="319087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1" name="稻壳儿春秋广告/盗版必究"/>
            <p:cNvSpPr/>
            <p:nvPr/>
          </p:nvSpPr>
          <p:spPr bwMode="auto">
            <a:xfrm>
              <a:off x="9043988" y="4414838"/>
              <a:ext cx="79375" cy="131763"/>
            </a:xfrm>
            <a:custGeom>
              <a:avLst/>
              <a:gdLst>
                <a:gd name="T0" fmla="*/ 16 w 24"/>
                <a:gd name="T1" fmla="*/ 0 h 40"/>
                <a:gd name="T2" fmla="*/ 8 w 24"/>
                <a:gd name="T3" fmla="*/ 0 h 40"/>
                <a:gd name="T4" fmla="*/ 8 w 24"/>
                <a:gd name="T5" fmla="*/ 4 h 40"/>
                <a:gd name="T6" fmla="*/ 0 w 24"/>
                <a:gd name="T7" fmla="*/ 12 h 40"/>
                <a:gd name="T8" fmla="*/ 0 w 24"/>
                <a:gd name="T9" fmla="*/ 16 h 40"/>
                <a:gd name="T10" fmla="*/ 8 w 24"/>
                <a:gd name="T11" fmla="*/ 24 h 40"/>
                <a:gd name="T12" fmla="*/ 12 w 24"/>
                <a:gd name="T13" fmla="*/ 24 h 40"/>
                <a:gd name="T14" fmla="*/ 12 w 24"/>
                <a:gd name="T15" fmla="*/ 24 h 40"/>
                <a:gd name="T16" fmla="*/ 16 w 24"/>
                <a:gd name="T17" fmla="*/ 24 h 40"/>
                <a:gd name="T18" fmla="*/ 16 w 24"/>
                <a:gd name="T19" fmla="*/ 28 h 40"/>
                <a:gd name="T20" fmla="*/ 0 w 24"/>
                <a:gd name="T21" fmla="*/ 28 h 40"/>
                <a:gd name="T22" fmla="*/ 0 w 24"/>
                <a:gd name="T23" fmla="*/ 36 h 40"/>
                <a:gd name="T24" fmla="*/ 8 w 24"/>
                <a:gd name="T25" fmla="*/ 36 h 40"/>
                <a:gd name="T26" fmla="*/ 8 w 24"/>
                <a:gd name="T27" fmla="*/ 40 h 40"/>
                <a:gd name="T28" fmla="*/ 16 w 24"/>
                <a:gd name="T29" fmla="*/ 40 h 40"/>
                <a:gd name="T30" fmla="*/ 16 w 24"/>
                <a:gd name="T31" fmla="*/ 36 h 40"/>
                <a:gd name="T32" fmla="*/ 24 w 24"/>
                <a:gd name="T33" fmla="*/ 28 h 40"/>
                <a:gd name="T34" fmla="*/ 24 w 24"/>
                <a:gd name="T35" fmla="*/ 24 h 40"/>
                <a:gd name="T36" fmla="*/ 16 w 24"/>
                <a:gd name="T37" fmla="*/ 16 h 40"/>
                <a:gd name="T38" fmla="*/ 8 w 24"/>
                <a:gd name="T39" fmla="*/ 16 h 40"/>
                <a:gd name="T40" fmla="*/ 8 w 24"/>
                <a:gd name="T41" fmla="*/ 12 h 40"/>
                <a:gd name="T42" fmla="*/ 24 w 24"/>
                <a:gd name="T43" fmla="*/ 12 h 40"/>
                <a:gd name="T44" fmla="*/ 24 w 24"/>
                <a:gd name="T45" fmla="*/ 4 h 40"/>
                <a:gd name="T46" fmla="*/ 16 w 24"/>
                <a:gd name="T47" fmla="*/ 4 h 40"/>
                <a:gd name="T48" fmla="*/ 16 w 24"/>
                <a:gd name="T4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2" name="稻壳儿春秋广告/盗版必究"/>
            <p:cNvSpPr>
              <a:spLocks noChangeArrowheads="1"/>
            </p:cNvSpPr>
            <p:nvPr/>
          </p:nvSpPr>
          <p:spPr bwMode="auto">
            <a:xfrm>
              <a:off x="8977313" y="4321175"/>
              <a:ext cx="25400" cy="936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3" name="稻壳儿春秋广告/盗版必究"/>
            <p:cNvSpPr/>
            <p:nvPr/>
          </p:nvSpPr>
          <p:spPr bwMode="auto">
            <a:xfrm>
              <a:off x="8863013" y="4227513"/>
              <a:ext cx="257175" cy="160338"/>
            </a:xfrm>
            <a:custGeom>
              <a:avLst/>
              <a:gdLst>
                <a:gd name="T0" fmla="*/ 67 w 77"/>
                <a:gd name="T1" fmla="*/ 12 h 48"/>
                <a:gd name="T2" fmla="*/ 58 w 77"/>
                <a:gd name="T3" fmla="*/ 21 h 48"/>
                <a:gd name="T4" fmla="*/ 42 w 77"/>
                <a:gd name="T5" fmla="*/ 16 h 48"/>
                <a:gd name="T6" fmla="*/ 42 w 77"/>
                <a:gd name="T7" fmla="*/ 8 h 48"/>
                <a:gd name="T8" fmla="*/ 50 w 77"/>
                <a:gd name="T9" fmla="*/ 8 h 48"/>
                <a:gd name="T10" fmla="*/ 50 w 77"/>
                <a:gd name="T11" fmla="*/ 0 h 48"/>
                <a:gd name="T12" fmla="*/ 42 w 77"/>
                <a:gd name="T13" fmla="*/ 0 h 48"/>
                <a:gd name="T14" fmla="*/ 34 w 77"/>
                <a:gd name="T15" fmla="*/ 0 h 48"/>
                <a:gd name="T16" fmla="*/ 26 w 77"/>
                <a:gd name="T17" fmla="*/ 0 h 48"/>
                <a:gd name="T18" fmla="*/ 26 w 77"/>
                <a:gd name="T19" fmla="*/ 8 h 48"/>
                <a:gd name="T20" fmla="*/ 34 w 77"/>
                <a:gd name="T21" fmla="*/ 8 h 48"/>
                <a:gd name="T22" fmla="*/ 34 w 77"/>
                <a:gd name="T23" fmla="*/ 16 h 48"/>
                <a:gd name="T24" fmla="*/ 0 w 77"/>
                <a:gd name="T25" fmla="*/ 44 h 48"/>
                <a:gd name="T26" fmla="*/ 8 w 77"/>
                <a:gd name="T27" fmla="*/ 44 h 48"/>
                <a:gd name="T28" fmla="*/ 38 w 77"/>
                <a:gd name="T29" fmla="*/ 24 h 48"/>
                <a:gd name="T30" fmla="*/ 69 w 77"/>
                <a:gd name="T31" fmla="*/ 48 h 48"/>
                <a:gd name="T32" fmla="*/ 77 w 77"/>
                <a:gd name="T33" fmla="*/ 48 h 48"/>
                <a:gd name="T34" fmla="*/ 65 w 77"/>
                <a:gd name="T35" fmla="*/ 26 h 48"/>
                <a:gd name="T36" fmla="*/ 73 w 77"/>
                <a:gd name="T37" fmla="*/ 18 h 48"/>
                <a:gd name="T38" fmla="*/ 67 w 77"/>
                <a:gd name="T3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7" h="48">
                  <a:moveTo>
                    <a:pt x="67" y="12"/>
                  </a:moveTo>
                  <a:cubicBezTo>
                    <a:pt x="58" y="21"/>
                    <a:pt x="58" y="21"/>
                    <a:pt x="58" y="21"/>
                  </a:cubicBezTo>
                  <a:cubicBezTo>
                    <a:pt x="53" y="18"/>
                    <a:pt x="48" y="16"/>
                    <a:pt x="42" y="16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18" y="17"/>
                    <a:pt x="4" y="29"/>
                    <a:pt x="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13" y="32"/>
                    <a:pt x="24" y="24"/>
                    <a:pt x="38" y="24"/>
                  </a:cubicBezTo>
                  <a:cubicBezTo>
                    <a:pt x="53" y="24"/>
                    <a:pt x="65" y="34"/>
                    <a:pt x="69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6" y="39"/>
                    <a:pt x="71" y="32"/>
                    <a:pt x="65" y="26"/>
                  </a:cubicBezTo>
                  <a:cubicBezTo>
                    <a:pt x="73" y="18"/>
                    <a:pt x="73" y="18"/>
                    <a:pt x="73" y="18"/>
                  </a:cubicBezTo>
                  <a:lnTo>
                    <a:pt x="6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4" name="稻壳儿春秋广告/盗版必究"/>
            <p:cNvSpPr/>
            <p:nvPr/>
          </p:nvSpPr>
          <p:spPr bwMode="auto">
            <a:xfrm>
              <a:off x="8829676" y="4467225"/>
              <a:ext cx="187325" cy="79375"/>
            </a:xfrm>
            <a:custGeom>
              <a:avLst/>
              <a:gdLst>
                <a:gd name="T0" fmla="*/ 36 w 56"/>
                <a:gd name="T1" fmla="*/ 0 h 24"/>
                <a:gd name="T2" fmla="*/ 20 w 56"/>
                <a:gd name="T3" fmla="*/ 0 h 24"/>
                <a:gd name="T4" fmla="*/ 11 w 56"/>
                <a:gd name="T5" fmla="*/ 0 h 24"/>
                <a:gd name="T6" fmla="*/ 0 w 56"/>
                <a:gd name="T7" fmla="*/ 0 h 24"/>
                <a:gd name="T8" fmla="*/ 0 w 56"/>
                <a:gd name="T9" fmla="*/ 8 h 24"/>
                <a:gd name="T10" fmla="*/ 16 w 56"/>
                <a:gd name="T11" fmla="*/ 8 h 24"/>
                <a:gd name="T12" fmla="*/ 48 w 56"/>
                <a:gd name="T13" fmla="*/ 24 h 24"/>
                <a:gd name="T14" fmla="*/ 56 w 56"/>
                <a:gd name="T15" fmla="*/ 23 h 24"/>
                <a:gd name="T16" fmla="*/ 56 w 56"/>
                <a:gd name="T17" fmla="*/ 15 h 24"/>
                <a:gd name="T18" fmla="*/ 48 w 56"/>
                <a:gd name="T19" fmla="*/ 16 h 24"/>
                <a:gd name="T20" fmla="*/ 26 w 56"/>
                <a:gd name="T21" fmla="*/ 8 h 24"/>
                <a:gd name="T22" fmla="*/ 36 w 56"/>
                <a:gd name="T23" fmla="*/ 8 h 24"/>
                <a:gd name="T24" fmla="*/ 36 w 56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4">
                  <a:moveTo>
                    <a:pt x="36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3" y="18"/>
                    <a:pt x="35" y="24"/>
                    <a:pt x="48" y="24"/>
                  </a:cubicBezTo>
                  <a:cubicBezTo>
                    <a:pt x="51" y="24"/>
                    <a:pt x="53" y="24"/>
                    <a:pt x="56" y="23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3" y="16"/>
                    <a:pt x="51" y="16"/>
                    <a:pt x="48" y="16"/>
                  </a:cubicBezTo>
                  <a:cubicBezTo>
                    <a:pt x="40" y="16"/>
                    <a:pt x="32" y="13"/>
                    <a:pt x="26" y="8"/>
                  </a:cubicBezTo>
                  <a:cubicBezTo>
                    <a:pt x="36" y="8"/>
                    <a:pt x="36" y="8"/>
                    <a:pt x="36" y="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5" name="稻壳儿春秋广告/盗版必究"/>
            <p:cNvSpPr/>
            <p:nvPr/>
          </p:nvSpPr>
          <p:spPr bwMode="auto">
            <a:xfrm>
              <a:off x="8804276" y="4400550"/>
              <a:ext cx="119063" cy="39688"/>
            </a:xfrm>
            <a:custGeom>
              <a:avLst/>
              <a:gdLst>
                <a:gd name="T0" fmla="*/ 16 w 36"/>
                <a:gd name="T1" fmla="*/ 12 h 12"/>
                <a:gd name="T2" fmla="*/ 25 w 36"/>
                <a:gd name="T3" fmla="*/ 12 h 12"/>
                <a:gd name="T4" fmla="*/ 24 w 36"/>
                <a:gd name="T5" fmla="*/ 8 h 12"/>
                <a:gd name="T6" fmla="*/ 36 w 36"/>
                <a:gd name="T7" fmla="*/ 8 h 12"/>
                <a:gd name="T8" fmla="*/ 36 w 36"/>
                <a:gd name="T9" fmla="*/ 0 h 12"/>
                <a:gd name="T10" fmla="*/ 24 w 36"/>
                <a:gd name="T11" fmla="*/ 0 h 12"/>
                <a:gd name="T12" fmla="*/ 16 w 36"/>
                <a:gd name="T13" fmla="*/ 0 h 12"/>
                <a:gd name="T14" fmla="*/ 0 w 36"/>
                <a:gd name="T15" fmla="*/ 0 h 12"/>
                <a:gd name="T16" fmla="*/ 0 w 36"/>
                <a:gd name="T17" fmla="*/ 8 h 12"/>
                <a:gd name="T18" fmla="*/ 16 w 36"/>
                <a:gd name="T19" fmla="*/ 8 h 12"/>
                <a:gd name="T20" fmla="*/ 16 w 36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12">
                  <a:moveTo>
                    <a:pt x="16" y="12"/>
                  </a:moveTo>
                  <a:cubicBezTo>
                    <a:pt x="25" y="12"/>
                    <a:pt x="25" y="12"/>
                    <a:pt x="25" y="12"/>
                  </a:cubicBezTo>
                  <a:cubicBezTo>
                    <a:pt x="24" y="10"/>
                    <a:pt x="24" y="9"/>
                    <a:pt x="24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10"/>
                    <a:pt x="1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6" name="稻壳儿春秋广告/盗版必究276"/>
            <p:cNvSpPr>
              <a:spLocks noChangeArrowheads="1"/>
            </p:cNvSpPr>
            <p:nvPr/>
          </p:nvSpPr>
          <p:spPr bwMode="auto">
            <a:xfrm>
              <a:off x="8804276" y="4333875"/>
              <a:ext cx="396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7" name="稻壳儿春秋广告/盗版必究"/>
          <p:cNvGrpSpPr/>
          <p:nvPr/>
        </p:nvGrpSpPr>
        <p:grpSpPr>
          <a:xfrm>
            <a:off x="8167688" y="4227513"/>
            <a:ext cx="319088" cy="319088"/>
            <a:chOff x="8166101" y="4227513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8" name="稻壳儿春秋广告/盗版必究"/>
            <p:cNvSpPr/>
            <p:nvPr/>
          </p:nvSpPr>
          <p:spPr bwMode="auto">
            <a:xfrm>
              <a:off x="8269288" y="4308475"/>
              <a:ext cx="106363" cy="158750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3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6" y="4"/>
                    <a:pt x="0" y="9"/>
                    <a:pt x="0" y="16"/>
                  </a:cubicBezTo>
                  <a:cubicBezTo>
                    <a:pt x="0" y="23"/>
                    <a:pt x="6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3" y="28"/>
                    <a:pt x="24" y="30"/>
                    <a:pt x="24" y="32"/>
                  </a:cubicBezTo>
                  <a:cubicBezTo>
                    <a:pt x="24" y="34"/>
                    <a:pt x="23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6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9" name="稻壳儿春秋广告/盗版必究"/>
            <p:cNvSpPr/>
            <p:nvPr/>
          </p:nvSpPr>
          <p:spPr bwMode="auto">
            <a:xfrm>
              <a:off x="8166101" y="4227513"/>
              <a:ext cx="319088" cy="319088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88 w 96"/>
                <a:gd name="T9" fmla="*/ 48 h 96"/>
                <a:gd name="T10" fmla="*/ 48 w 96"/>
                <a:gd name="T11" fmla="*/ 88 h 96"/>
                <a:gd name="T12" fmla="*/ 8 w 96"/>
                <a:gd name="T13" fmla="*/ 48 h 96"/>
                <a:gd name="T14" fmla="*/ 48 w 96"/>
                <a:gd name="T15" fmla="*/ 8 h 96"/>
                <a:gd name="T16" fmla="*/ 82 w 96"/>
                <a:gd name="T17" fmla="*/ 26 h 96"/>
                <a:gd name="T18" fmla="*/ 72 w 96"/>
                <a:gd name="T19" fmla="*/ 36 h 96"/>
                <a:gd name="T20" fmla="*/ 96 w 96"/>
                <a:gd name="T21" fmla="*/ 36 h 96"/>
                <a:gd name="T22" fmla="*/ 96 w 96"/>
                <a:gd name="T23" fmla="*/ 12 h 96"/>
                <a:gd name="T24" fmla="*/ 87 w 96"/>
                <a:gd name="T25" fmla="*/ 21 h 96"/>
                <a:gd name="T26" fmla="*/ 48 w 96"/>
                <a:gd name="T2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4" y="96"/>
                    <a:pt x="96" y="74"/>
                    <a:pt x="96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70"/>
                    <a:pt x="70" y="88"/>
                    <a:pt x="48" y="88"/>
                  </a:cubicBezTo>
                  <a:cubicBezTo>
                    <a:pt x="26" y="88"/>
                    <a:pt x="8" y="70"/>
                    <a:pt x="8" y="48"/>
                  </a:cubicBezTo>
                  <a:cubicBezTo>
                    <a:pt x="8" y="26"/>
                    <a:pt x="26" y="8"/>
                    <a:pt x="48" y="8"/>
                  </a:cubicBezTo>
                  <a:cubicBezTo>
                    <a:pt x="62" y="8"/>
                    <a:pt x="74" y="15"/>
                    <a:pt x="82" y="26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79" y="8"/>
                    <a:pt x="64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0" name="稻壳儿春秋广告/盗版必究"/>
          <p:cNvGrpSpPr/>
          <p:nvPr/>
        </p:nvGrpSpPr>
        <p:grpSpPr>
          <a:xfrm>
            <a:off x="7529513" y="4227513"/>
            <a:ext cx="319088" cy="319087"/>
            <a:chOff x="7527926" y="4227513"/>
            <a:chExt cx="319088" cy="31908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1" name="稻壳儿春秋广告/盗版必究"/>
            <p:cNvSpPr/>
            <p:nvPr/>
          </p:nvSpPr>
          <p:spPr bwMode="auto">
            <a:xfrm>
              <a:off x="7634288" y="4308475"/>
              <a:ext cx="106363" cy="158750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2" name="稻壳儿春秋广告/盗版必究"/>
            <p:cNvSpPr/>
            <p:nvPr/>
          </p:nvSpPr>
          <p:spPr bwMode="auto">
            <a:xfrm>
              <a:off x="7527926" y="4227513"/>
              <a:ext cx="319088" cy="160338"/>
            </a:xfrm>
            <a:custGeom>
              <a:avLst/>
              <a:gdLst>
                <a:gd name="T0" fmla="*/ 48 w 96"/>
                <a:gd name="T1" fmla="*/ 8 h 48"/>
                <a:gd name="T2" fmla="*/ 81 w 96"/>
                <a:gd name="T3" fmla="*/ 26 h 48"/>
                <a:gd name="T4" fmla="*/ 72 w 96"/>
                <a:gd name="T5" fmla="*/ 36 h 48"/>
                <a:gd name="T6" fmla="*/ 96 w 96"/>
                <a:gd name="T7" fmla="*/ 36 h 48"/>
                <a:gd name="T8" fmla="*/ 96 w 96"/>
                <a:gd name="T9" fmla="*/ 12 h 48"/>
                <a:gd name="T10" fmla="*/ 87 w 96"/>
                <a:gd name="T11" fmla="*/ 21 h 48"/>
                <a:gd name="T12" fmla="*/ 48 w 96"/>
                <a:gd name="T13" fmla="*/ 0 h 48"/>
                <a:gd name="T14" fmla="*/ 0 w 96"/>
                <a:gd name="T15" fmla="*/ 48 h 48"/>
                <a:gd name="T16" fmla="*/ 8 w 96"/>
                <a:gd name="T17" fmla="*/ 48 h 48"/>
                <a:gd name="T18" fmla="*/ 48 w 96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48">
                  <a:moveTo>
                    <a:pt x="48" y="8"/>
                  </a:moveTo>
                  <a:cubicBezTo>
                    <a:pt x="62" y="8"/>
                    <a:pt x="74" y="15"/>
                    <a:pt x="81" y="26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78" y="8"/>
                    <a:pt x="64" y="0"/>
                    <a:pt x="48" y="0"/>
                  </a:cubicBezTo>
                  <a:cubicBezTo>
                    <a:pt x="21" y="0"/>
                    <a:pt x="0" y="22"/>
                    <a:pt x="0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26"/>
                    <a:pt x="26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3" name="稻壳儿春秋广告/盗版必究"/>
            <p:cNvSpPr/>
            <p:nvPr/>
          </p:nvSpPr>
          <p:spPr bwMode="auto">
            <a:xfrm>
              <a:off x="7527926" y="4387850"/>
              <a:ext cx="319088" cy="158750"/>
            </a:xfrm>
            <a:custGeom>
              <a:avLst/>
              <a:gdLst>
                <a:gd name="T0" fmla="*/ 48 w 96"/>
                <a:gd name="T1" fmla="*/ 40 h 48"/>
                <a:gd name="T2" fmla="*/ 15 w 96"/>
                <a:gd name="T3" fmla="*/ 22 h 48"/>
                <a:gd name="T4" fmla="*/ 24 w 96"/>
                <a:gd name="T5" fmla="*/ 12 h 48"/>
                <a:gd name="T6" fmla="*/ 0 w 96"/>
                <a:gd name="T7" fmla="*/ 12 h 48"/>
                <a:gd name="T8" fmla="*/ 0 w 96"/>
                <a:gd name="T9" fmla="*/ 36 h 48"/>
                <a:gd name="T10" fmla="*/ 9 w 96"/>
                <a:gd name="T11" fmla="*/ 27 h 48"/>
                <a:gd name="T12" fmla="*/ 48 w 96"/>
                <a:gd name="T13" fmla="*/ 48 h 48"/>
                <a:gd name="T14" fmla="*/ 96 w 96"/>
                <a:gd name="T15" fmla="*/ 0 h 48"/>
                <a:gd name="T16" fmla="*/ 88 w 96"/>
                <a:gd name="T17" fmla="*/ 0 h 48"/>
                <a:gd name="T18" fmla="*/ 48 w 96"/>
                <a:gd name="T1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48">
                  <a:moveTo>
                    <a:pt x="48" y="40"/>
                  </a:moveTo>
                  <a:cubicBezTo>
                    <a:pt x="34" y="40"/>
                    <a:pt x="22" y="33"/>
                    <a:pt x="15" y="2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8" y="40"/>
                    <a:pt x="32" y="48"/>
                    <a:pt x="48" y="48"/>
                  </a:cubicBezTo>
                  <a:cubicBezTo>
                    <a:pt x="75" y="48"/>
                    <a:pt x="96" y="26"/>
                    <a:pt x="9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22"/>
                    <a:pt x="70" y="40"/>
                    <a:pt x="4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4" name="稻壳儿春秋广告/盗版必究"/>
          <p:cNvGrpSpPr/>
          <p:nvPr/>
        </p:nvGrpSpPr>
        <p:grpSpPr>
          <a:xfrm>
            <a:off x="4351338" y="5505450"/>
            <a:ext cx="292100" cy="320675"/>
            <a:chOff x="4349751" y="5505450"/>
            <a:chExt cx="292100" cy="3206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5" name="稻壳儿春秋广告/盗版必究282"/>
            <p:cNvSpPr/>
            <p:nvPr/>
          </p:nvSpPr>
          <p:spPr bwMode="auto">
            <a:xfrm>
              <a:off x="4349751" y="5692775"/>
              <a:ext cx="79375" cy="133350"/>
            </a:xfrm>
            <a:custGeom>
              <a:avLst/>
              <a:gdLst>
                <a:gd name="T0" fmla="*/ 24 w 24"/>
                <a:gd name="T1" fmla="*/ 12 h 40"/>
                <a:gd name="T2" fmla="*/ 24 w 24"/>
                <a:gd name="T3" fmla="*/ 4 h 40"/>
                <a:gd name="T4" fmla="*/ 16 w 24"/>
                <a:gd name="T5" fmla="*/ 4 h 40"/>
                <a:gd name="T6" fmla="*/ 16 w 24"/>
                <a:gd name="T7" fmla="*/ 0 h 40"/>
                <a:gd name="T8" fmla="*/ 8 w 24"/>
                <a:gd name="T9" fmla="*/ 0 h 40"/>
                <a:gd name="T10" fmla="*/ 8 w 24"/>
                <a:gd name="T11" fmla="*/ 4 h 40"/>
                <a:gd name="T12" fmla="*/ 0 w 24"/>
                <a:gd name="T13" fmla="*/ 12 h 40"/>
                <a:gd name="T14" fmla="*/ 0 w 24"/>
                <a:gd name="T15" fmla="*/ 16 h 40"/>
                <a:gd name="T16" fmla="*/ 8 w 24"/>
                <a:gd name="T17" fmla="*/ 24 h 40"/>
                <a:gd name="T18" fmla="*/ 12 w 24"/>
                <a:gd name="T19" fmla="*/ 24 h 40"/>
                <a:gd name="T20" fmla="*/ 12 w 24"/>
                <a:gd name="T21" fmla="*/ 24 h 40"/>
                <a:gd name="T22" fmla="*/ 16 w 24"/>
                <a:gd name="T23" fmla="*/ 24 h 40"/>
                <a:gd name="T24" fmla="*/ 16 w 24"/>
                <a:gd name="T25" fmla="*/ 28 h 40"/>
                <a:gd name="T26" fmla="*/ 0 w 24"/>
                <a:gd name="T27" fmla="*/ 28 h 40"/>
                <a:gd name="T28" fmla="*/ 0 w 24"/>
                <a:gd name="T29" fmla="*/ 36 h 40"/>
                <a:gd name="T30" fmla="*/ 8 w 24"/>
                <a:gd name="T31" fmla="*/ 36 h 40"/>
                <a:gd name="T32" fmla="*/ 8 w 24"/>
                <a:gd name="T33" fmla="*/ 40 h 40"/>
                <a:gd name="T34" fmla="*/ 16 w 24"/>
                <a:gd name="T35" fmla="*/ 40 h 40"/>
                <a:gd name="T36" fmla="*/ 16 w 24"/>
                <a:gd name="T37" fmla="*/ 36 h 40"/>
                <a:gd name="T38" fmla="*/ 24 w 24"/>
                <a:gd name="T39" fmla="*/ 28 h 40"/>
                <a:gd name="T40" fmla="*/ 24 w 24"/>
                <a:gd name="T41" fmla="*/ 24 h 40"/>
                <a:gd name="T42" fmla="*/ 16 w 24"/>
                <a:gd name="T43" fmla="*/ 16 h 40"/>
                <a:gd name="T44" fmla="*/ 8 w 24"/>
                <a:gd name="T45" fmla="*/ 16 h 40"/>
                <a:gd name="T46" fmla="*/ 8 w 24"/>
                <a:gd name="T47" fmla="*/ 12 h 40"/>
                <a:gd name="T48" fmla="*/ 24 w 24"/>
                <a:gd name="T49" fmla="*/ 1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24" y="12"/>
                  </a:move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6" name="稻壳儿春秋广告/盗版必究"/>
            <p:cNvSpPr>
              <a:spLocks noEditPoints="1"/>
            </p:cNvSpPr>
            <p:nvPr/>
          </p:nvSpPr>
          <p:spPr bwMode="auto">
            <a:xfrm>
              <a:off x="4456113" y="5505450"/>
              <a:ext cx="185738" cy="293688"/>
            </a:xfrm>
            <a:custGeom>
              <a:avLst/>
              <a:gdLst>
                <a:gd name="T0" fmla="*/ 0 w 56"/>
                <a:gd name="T1" fmla="*/ 28 h 88"/>
                <a:gd name="T2" fmla="*/ 8 w 56"/>
                <a:gd name="T3" fmla="*/ 28 h 88"/>
                <a:gd name="T4" fmla="*/ 8 w 56"/>
                <a:gd name="T5" fmla="*/ 20 h 88"/>
                <a:gd name="T6" fmla="*/ 48 w 56"/>
                <a:gd name="T7" fmla="*/ 20 h 88"/>
                <a:gd name="T8" fmla="*/ 48 w 56"/>
                <a:gd name="T9" fmla="*/ 64 h 88"/>
                <a:gd name="T10" fmla="*/ 8 w 56"/>
                <a:gd name="T11" fmla="*/ 64 h 88"/>
                <a:gd name="T12" fmla="*/ 8 w 56"/>
                <a:gd name="T13" fmla="*/ 44 h 88"/>
                <a:gd name="T14" fmla="*/ 0 w 56"/>
                <a:gd name="T15" fmla="*/ 44 h 88"/>
                <a:gd name="T16" fmla="*/ 0 w 56"/>
                <a:gd name="T17" fmla="*/ 80 h 88"/>
                <a:gd name="T18" fmla="*/ 8 w 56"/>
                <a:gd name="T19" fmla="*/ 88 h 88"/>
                <a:gd name="T20" fmla="*/ 48 w 56"/>
                <a:gd name="T21" fmla="*/ 88 h 88"/>
                <a:gd name="T22" fmla="*/ 56 w 56"/>
                <a:gd name="T23" fmla="*/ 80 h 88"/>
                <a:gd name="T24" fmla="*/ 56 w 56"/>
                <a:gd name="T25" fmla="*/ 8 h 88"/>
                <a:gd name="T26" fmla="*/ 48 w 56"/>
                <a:gd name="T27" fmla="*/ 0 h 88"/>
                <a:gd name="T28" fmla="*/ 8 w 56"/>
                <a:gd name="T29" fmla="*/ 0 h 88"/>
                <a:gd name="T30" fmla="*/ 0 w 56"/>
                <a:gd name="T31" fmla="*/ 8 h 88"/>
                <a:gd name="T32" fmla="*/ 0 w 56"/>
                <a:gd name="T33" fmla="*/ 28 h 88"/>
                <a:gd name="T34" fmla="*/ 8 w 56"/>
                <a:gd name="T35" fmla="*/ 80 h 88"/>
                <a:gd name="T36" fmla="*/ 8 w 56"/>
                <a:gd name="T37" fmla="*/ 72 h 88"/>
                <a:gd name="T38" fmla="*/ 48 w 56"/>
                <a:gd name="T39" fmla="*/ 72 h 88"/>
                <a:gd name="T40" fmla="*/ 48 w 56"/>
                <a:gd name="T41" fmla="*/ 80 h 88"/>
                <a:gd name="T42" fmla="*/ 8 w 56"/>
                <a:gd name="T43" fmla="*/ 80 h 88"/>
                <a:gd name="T44" fmla="*/ 48 w 56"/>
                <a:gd name="T45" fmla="*/ 8 h 88"/>
                <a:gd name="T46" fmla="*/ 48 w 56"/>
                <a:gd name="T47" fmla="*/ 12 h 88"/>
                <a:gd name="T48" fmla="*/ 8 w 56"/>
                <a:gd name="T49" fmla="*/ 12 h 88"/>
                <a:gd name="T50" fmla="*/ 8 w 56"/>
                <a:gd name="T51" fmla="*/ 8 h 88"/>
                <a:gd name="T52" fmla="*/ 48 w 56"/>
                <a:gd name="T53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88">
                  <a:moveTo>
                    <a:pt x="0" y="28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4"/>
                    <a:pt x="4" y="88"/>
                    <a:pt x="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52" y="88"/>
                    <a:pt x="56" y="84"/>
                    <a:pt x="56" y="80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4"/>
                    <a:pt x="52" y="0"/>
                    <a:pt x="4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lnTo>
                    <a:pt x="0" y="28"/>
                  </a:lnTo>
                  <a:close/>
                  <a:moveTo>
                    <a:pt x="8" y="80"/>
                  </a:moveTo>
                  <a:cubicBezTo>
                    <a:pt x="8" y="72"/>
                    <a:pt x="8" y="72"/>
                    <a:pt x="8" y="72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8" y="80"/>
                    <a:pt x="48" y="80"/>
                    <a:pt x="48" y="80"/>
                  </a:cubicBezTo>
                  <a:lnTo>
                    <a:pt x="8" y="80"/>
                  </a:lnTo>
                  <a:close/>
                  <a:moveTo>
                    <a:pt x="48" y="8"/>
                  </a:moveTo>
                  <a:cubicBezTo>
                    <a:pt x="48" y="12"/>
                    <a:pt x="48" y="12"/>
                    <a:pt x="4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4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7" name="稻壳儿春秋广告/盗版必究"/>
            <p:cNvSpPr/>
            <p:nvPr/>
          </p:nvSpPr>
          <p:spPr bwMode="auto">
            <a:xfrm>
              <a:off x="4375151" y="5586413"/>
              <a:ext cx="212725" cy="79375"/>
            </a:xfrm>
            <a:custGeom>
              <a:avLst/>
              <a:gdLst>
                <a:gd name="T0" fmla="*/ 0 w 134"/>
                <a:gd name="T1" fmla="*/ 50 h 50"/>
                <a:gd name="T2" fmla="*/ 17 w 134"/>
                <a:gd name="T3" fmla="*/ 50 h 50"/>
                <a:gd name="T4" fmla="*/ 17 w 134"/>
                <a:gd name="T5" fmla="*/ 33 h 50"/>
                <a:gd name="T6" fmla="*/ 101 w 134"/>
                <a:gd name="T7" fmla="*/ 33 h 50"/>
                <a:gd name="T8" fmla="*/ 101 w 134"/>
                <a:gd name="T9" fmla="*/ 50 h 50"/>
                <a:gd name="T10" fmla="*/ 134 w 134"/>
                <a:gd name="T11" fmla="*/ 25 h 50"/>
                <a:gd name="T12" fmla="*/ 101 w 134"/>
                <a:gd name="T13" fmla="*/ 0 h 50"/>
                <a:gd name="T14" fmla="*/ 101 w 134"/>
                <a:gd name="T15" fmla="*/ 16 h 50"/>
                <a:gd name="T16" fmla="*/ 0 w 134"/>
                <a:gd name="T17" fmla="*/ 16 h 50"/>
                <a:gd name="T18" fmla="*/ 0 w 134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50">
                  <a:moveTo>
                    <a:pt x="0" y="50"/>
                  </a:moveTo>
                  <a:lnTo>
                    <a:pt x="17" y="50"/>
                  </a:lnTo>
                  <a:lnTo>
                    <a:pt x="17" y="33"/>
                  </a:lnTo>
                  <a:lnTo>
                    <a:pt x="101" y="33"/>
                  </a:lnTo>
                  <a:lnTo>
                    <a:pt x="101" y="50"/>
                  </a:lnTo>
                  <a:lnTo>
                    <a:pt x="134" y="25"/>
                  </a:lnTo>
                  <a:lnTo>
                    <a:pt x="101" y="0"/>
                  </a:lnTo>
                  <a:lnTo>
                    <a:pt x="101" y="16"/>
                  </a:lnTo>
                  <a:lnTo>
                    <a:pt x="0" y="16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8" name="稻壳儿春秋广告/盗版必究"/>
          <p:cNvGrpSpPr/>
          <p:nvPr/>
        </p:nvGrpSpPr>
        <p:grpSpPr>
          <a:xfrm>
            <a:off x="8805863" y="1671638"/>
            <a:ext cx="325438" cy="319088"/>
            <a:chOff x="8804276" y="1671638"/>
            <a:chExt cx="32543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9" name="稻壳儿春秋广告/盗版必究"/>
            <p:cNvSpPr>
              <a:spLocks noEditPoints="1"/>
            </p:cNvSpPr>
            <p:nvPr/>
          </p:nvSpPr>
          <p:spPr bwMode="auto">
            <a:xfrm>
              <a:off x="8896351" y="1704975"/>
              <a:ext cx="233363" cy="233363"/>
            </a:xfrm>
            <a:custGeom>
              <a:avLst/>
              <a:gdLst>
                <a:gd name="T0" fmla="*/ 101 w 147"/>
                <a:gd name="T1" fmla="*/ 17 h 147"/>
                <a:gd name="T2" fmla="*/ 84 w 147"/>
                <a:gd name="T3" fmla="*/ 0 h 147"/>
                <a:gd name="T4" fmla="*/ 36 w 147"/>
                <a:gd name="T5" fmla="*/ 48 h 147"/>
                <a:gd name="T6" fmla="*/ 49 w 147"/>
                <a:gd name="T7" fmla="*/ 61 h 147"/>
                <a:gd name="T8" fmla="*/ 84 w 147"/>
                <a:gd name="T9" fmla="*/ 25 h 147"/>
                <a:gd name="T10" fmla="*/ 88 w 147"/>
                <a:gd name="T11" fmla="*/ 29 h 147"/>
                <a:gd name="T12" fmla="*/ 0 w 147"/>
                <a:gd name="T13" fmla="*/ 117 h 147"/>
                <a:gd name="T14" fmla="*/ 0 w 147"/>
                <a:gd name="T15" fmla="*/ 147 h 147"/>
                <a:gd name="T16" fmla="*/ 30 w 147"/>
                <a:gd name="T17" fmla="*/ 147 h 147"/>
                <a:gd name="T18" fmla="*/ 147 w 147"/>
                <a:gd name="T19" fmla="*/ 29 h 147"/>
                <a:gd name="T20" fmla="*/ 118 w 147"/>
                <a:gd name="T21" fmla="*/ 0 h 147"/>
                <a:gd name="T22" fmla="*/ 101 w 147"/>
                <a:gd name="T23" fmla="*/ 17 h 147"/>
                <a:gd name="T24" fmla="*/ 101 w 147"/>
                <a:gd name="T25" fmla="*/ 42 h 147"/>
                <a:gd name="T26" fmla="*/ 105 w 147"/>
                <a:gd name="T27" fmla="*/ 46 h 147"/>
                <a:gd name="T28" fmla="*/ 76 w 147"/>
                <a:gd name="T29" fmla="*/ 78 h 147"/>
                <a:gd name="T30" fmla="*/ 69 w 147"/>
                <a:gd name="T31" fmla="*/ 71 h 147"/>
                <a:gd name="T32" fmla="*/ 101 w 147"/>
                <a:gd name="T33" fmla="*/ 42 h 147"/>
                <a:gd name="T34" fmla="*/ 21 w 147"/>
                <a:gd name="T35" fmla="*/ 130 h 147"/>
                <a:gd name="T36" fmla="*/ 17 w 147"/>
                <a:gd name="T37" fmla="*/ 130 h 147"/>
                <a:gd name="T38" fmla="*/ 17 w 147"/>
                <a:gd name="T39" fmla="*/ 126 h 147"/>
                <a:gd name="T40" fmla="*/ 59 w 147"/>
                <a:gd name="T41" fmla="*/ 84 h 147"/>
                <a:gd name="T42" fmla="*/ 63 w 147"/>
                <a:gd name="T43" fmla="*/ 88 h 147"/>
                <a:gd name="T44" fmla="*/ 21 w 147"/>
                <a:gd name="T45" fmla="*/ 130 h 147"/>
                <a:gd name="T46" fmla="*/ 118 w 147"/>
                <a:gd name="T47" fmla="*/ 34 h 147"/>
                <a:gd name="T48" fmla="*/ 113 w 147"/>
                <a:gd name="T49" fmla="*/ 29 h 147"/>
                <a:gd name="T50" fmla="*/ 118 w 147"/>
                <a:gd name="T51" fmla="*/ 25 h 147"/>
                <a:gd name="T52" fmla="*/ 122 w 147"/>
                <a:gd name="T53" fmla="*/ 29 h 147"/>
                <a:gd name="T54" fmla="*/ 118 w 147"/>
                <a:gd name="T55" fmla="*/ 3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147">
                  <a:moveTo>
                    <a:pt x="101" y="17"/>
                  </a:moveTo>
                  <a:lnTo>
                    <a:pt x="84" y="0"/>
                  </a:lnTo>
                  <a:lnTo>
                    <a:pt x="36" y="48"/>
                  </a:lnTo>
                  <a:lnTo>
                    <a:pt x="49" y="61"/>
                  </a:lnTo>
                  <a:lnTo>
                    <a:pt x="84" y="25"/>
                  </a:lnTo>
                  <a:lnTo>
                    <a:pt x="88" y="29"/>
                  </a:lnTo>
                  <a:lnTo>
                    <a:pt x="0" y="117"/>
                  </a:lnTo>
                  <a:lnTo>
                    <a:pt x="0" y="147"/>
                  </a:lnTo>
                  <a:lnTo>
                    <a:pt x="30" y="147"/>
                  </a:lnTo>
                  <a:lnTo>
                    <a:pt x="147" y="29"/>
                  </a:lnTo>
                  <a:lnTo>
                    <a:pt x="118" y="0"/>
                  </a:lnTo>
                  <a:lnTo>
                    <a:pt x="101" y="17"/>
                  </a:lnTo>
                  <a:close/>
                  <a:moveTo>
                    <a:pt x="101" y="42"/>
                  </a:moveTo>
                  <a:lnTo>
                    <a:pt x="105" y="46"/>
                  </a:lnTo>
                  <a:lnTo>
                    <a:pt x="76" y="78"/>
                  </a:lnTo>
                  <a:lnTo>
                    <a:pt x="69" y="71"/>
                  </a:lnTo>
                  <a:lnTo>
                    <a:pt x="101" y="42"/>
                  </a:lnTo>
                  <a:close/>
                  <a:moveTo>
                    <a:pt x="21" y="130"/>
                  </a:moveTo>
                  <a:lnTo>
                    <a:pt x="17" y="130"/>
                  </a:lnTo>
                  <a:lnTo>
                    <a:pt x="17" y="126"/>
                  </a:lnTo>
                  <a:lnTo>
                    <a:pt x="59" y="84"/>
                  </a:lnTo>
                  <a:lnTo>
                    <a:pt x="63" y="88"/>
                  </a:lnTo>
                  <a:lnTo>
                    <a:pt x="21" y="130"/>
                  </a:lnTo>
                  <a:close/>
                  <a:moveTo>
                    <a:pt x="118" y="34"/>
                  </a:moveTo>
                  <a:lnTo>
                    <a:pt x="113" y="29"/>
                  </a:lnTo>
                  <a:lnTo>
                    <a:pt x="118" y="25"/>
                  </a:lnTo>
                  <a:lnTo>
                    <a:pt x="122" y="29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0" name="稻壳儿春秋广告/盗版必究"/>
            <p:cNvSpPr>
              <a:spLocks noEditPoints="1"/>
            </p:cNvSpPr>
            <p:nvPr/>
          </p:nvSpPr>
          <p:spPr bwMode="auto">
            <a:xfrm>
              <a:off x="8804276" y="1671638"/>
              <a:ext cx="225425" cy="319088"/>
            </a:xfrm>
            <a:custGeom>
              <a:avLst/>
              <a:gdLst>
                <a:gd name="T0" fmla="*/ 142 w 142"/>
                <a:gd name="T1" fmla="*/ 143 h 201"/>
                <a:gd name="T2" fmla="*/ 125 w 142"/>
                <a:gd name="T3" fmla="*/ 143 h 201"/>
                <a:gd name="T4" fmla="*/ 125 w 142"/>
                <a:gd name="T5" fmla="*/ 185 h 201"/>
                <a:gd name="T6" fmla="*/ 16 w 142"/>
                <a:gd name="T7" fmla="*/ 185 h 201"/>
                <a:gd name="T8" fmla="*/ 16 w 142"/>
                <a:gd name="T9" fmla="*/ 59 h 201"/>
                <a:gd name="T10" fmla="*/ 58 w 142"/>
                <a:gd name="T11" fmla="*/ 59 h 201"/>
                <a:gd name="T12" fmla="*/ 58 w 142"/>
                <a:gd name="T13" fmla="*/ 17 h 201"/>
                <a:gd name="T14" fmla="*/ 142 w 142"/>
                <a:gd name="T15" fmla="*/ 17 h 201"/>
                <a:gd name="T16" fmla="*/ 142 w 142"/>
                <a:gd name="T17" fmla="*/ 0 h 201"/>
                <a:gd name="T18" fmla="*/ 37 w 142"/>
                <a:gd name="T19" fmla="*/ 0 h 201"/>
                <a:gd name="T20" fmla="*/ 0 w 142"/>
                <a:gd name="T21" fmla="*/ 38 h 201"/>
                <a:gd name="T22" fmla="*/ 0 w 142"/>
                <a:gd name="T23" fmla="*/ 201 h 201"/>
                <a:gd name="T24" fmla="*/ 142 w 142"/>
                <a:gd name="T25" fmla="*/ 201 h 201"/>
                <a:gd name="T26" fmla="*/ 142 w 142"/>
                <a:gd name="T27" fmla="*/ 143 h 201"/>
                <a:gd name="T28" fmla="*/ 42 w 142"/>
                <a:gd name="T29" fmla="*/ 21 h 201"/>
                <a:gd name="T30" fmla="*/ 42 w 142"/>
                <a:gd name="T31" fmla="*/ 42 h 201"/>
                <a:gd name="T32" fmla="*/ 21 w 142"/>
                <a:gd name="T33" fmla="*/ 42 h 201"/>
                <a:gd name="T34" fmla="*/ 42 w 142"/>
                <a:gd name="T35" fmla="*/ 2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201">
                  <a:moveTo>
                    <a:pt x="142" y="143"/>
                  </a:moveTo>
                  <a:lnTo>
                    <a:pt x="125" y="143"/>
                  </a:lnTo>
                  <a:lnTo>
                    <a:pt x="125" y="185"/>
                  </a:lnTo>
                  <a:lnTo>
                    <a:pt x="16" y="185"/>
                  </a:lnTo>
                  <a:lnTo>
                    <a:pt x="16" y="59"/>
                  </a:lnTo>
                  <a:lnTo>
                    <a:pt x="58" y="59"/>
                  </a:lnTo>
                  <a:lnTo>
                    <a:pt x="58" y="17"/>
                  </a:lnTo>
                  <a:lnTo>
                    <a:pt x="142" y="17"/>
                  </a:lnTo>
                  <a:lnTo>
                    <a:pt x="142" y="0"/>
                  </a:lnTo>
                  <a:lnTo>
                    <a:pt x="37" y="0"/>
                  </a:lnTo>
                  <a:lnTo>
                    <a:pt x="0" y="38"/>
                  </a:lnTo>
                  <a:lnTo>
                    <a:pt x="0" y="201"/>
                  </a:lnTo>
                  <a:lnTo>
                    <a:pt x="142" y="201"/>
                  </a:lnTo>
                  <a:lnTo>
                    <a:pt x="142" y="143"/>
                  </a:lnTo>
                  <a:close/>
                  <a:moveTo>
                    <a:pt x="42" y="21"/>
                  </a:moveTo>
                  <a:lnTo>
                    <a:pt x="42" y="42"/>
                  </a:lnTo>
                  <a:lnTo>
                    <a:pt x="21" y="42"/>
                  </a:lnTo>
                  <a:lnTo>
                    <a:pt x="42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1" name="稻壳儿春秋广告/盗版必究"/>
            <p:cNvSpPr>
              <a:spLocks noChangeArrowheads="1"/>
            </p:cNvSpPr>
            <p:nvPr/>
          </p:nvSpPr>
          <p:spPr bwMode="auto">
            <a:xfrm>
              <a:off x="8843963" y="1911350"/>
              <a:ext cx="3968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62" name="稻壳儿春秋广告/盗版必究"/>
          <p:cNvSpPr>
            <a:spLocks noEditPoints="1"/>
          </p:cNvSpPr>
          <p:nvPr/>
        </p:nvSpPr>
        <p:spPr bwMode="auto">
          <a:xfrm>
            <a:off x="7529513" y="2949575"/>
            <a:ext cx="319088" cy="319088"/>
          </a:xfrm>
          <a:custGeom>
            <a:avLst/>
            <a:gdLst>
              <a:gd name="T0" fmla="*/ 12 w 96"/>
              <a:gd name="T1" fmla="*/ 96 h 96"/>
              <a:gd name="T2" fmla="*/ 84 w 96"/>
              <a:gd name="T3" fmla="*/ 96 h 96"/>
              <a:gd name="T4" fmla="*/ 96 w 96"/>
              <a:gd name="T5" fmla="*/ 88 h 96"/>
              <a:gd name="T6" fmla="*/ 96 w 96"/>
              <a:gd name="T7" fmla="*/ 33 h 96"/>
              <a:gd name="T8" fmla="*/ 92 w 96"/>
              <a:gd name="T9" fmla="*/ 31 h 96"/>
              <a:gd name="T10" fmla="*/ 92 w 96"/>
              <a:gd name="T11" fmla="*/ 28 h 96"/>
              <a:gd name="T12" fmla="*/ 84 w 96"/>
              <a:gd name="T13" fmla="*/ 28 h 96"/>
              <a:gd name="T14" fmla="*/ 84 w 96"/>
              <a:gd name="T15" fmla="*/ 35 h 96"/>
              <a:gd name="T16" fmla="*/ 51 w 96"/>
              <a:gd name="T17" fmla="*/ 61 h 96"/>
              <a:gd name="T18" fmla="*/ 45 w 96"/>
              <a:gd name="T19" fmla="*/ 61 h 96"/>
              <a:gd name="T20" fmla="*/ 23 w 96"/>
              <a:gd name="T21" fmla="*/ 43 h 96"/>
              <a:gd name="T22" fmla="*/ 36 w 96"/>
              <a:gd name="T23" fmla="*/ 30 h 96"/>
              <a:gd name="T24" fmla="*/ 52 w 96"/>
              <a:gd name="T25" fmla="*/ 46 h 96"/>
              <a:gd name="T26" fmla="*/ 84 w 96"/>
              <a:gd name="T27" fmla="*/ 14 h 96"/>
              <a:gd name="T28" fmla="*/ 84 w 96"/>
              <a:gd name="T29" fmla="*/ 20 h 96"/>
              <a:gd name="T30" fmla="*/ 92 w 96"/>
              <a:gd name="T31" fmla="*/ 20 h 96"/>
              <a:gd name="T32" fmla="*/ 92 w 96"/>
              <a:gd name="T33" fmla="*/ 0 h 96"/>
              <a:gd name="T34" fmla="*/ 72 w 96"/>
              <a:gd name="T35" fmla="*/ 0 h 96"/>
              <a:gd name="T36" fmla="*/ 72 w 96"/>
              <a:gd name="T37" fmla="*/ 8 h 96"/>
              <a:gd name="T38" fmla="*/ 78 w 96"/>
              <a:gd name="T39" fmla="*/ 8 h 96"/>
              <a:gd name="T40" fmla="*/ 52 w 96"/>
              <a:gd name="T41" fmla="*/ 35 h 96"/>
              <a:gd name="T42" fmla="*/ 36 w 96"/>
              <a:gd name="T43" fmla="*/ 19 h 96"/>
              <a:gd name="T44" fmla="*/ 17 w 96"/>
              <a:gd name="T45" fmla="*/ 38 h 96"/>
              <a:gd name="T46" fmla="*/ 12 w 96"/>
              <a:gd name="T47" fmla="*/ 34 h 96"/>
              <a:gd name="T48" fmla="*/ 12 w 96"/>
              <a:gd name="T49" fmla="*/ 8 h 96"/>
              <a:gd name="T50" fmla="*/ 64 w 96"/>
              <a:gd name="T51" fmla="*/ 8 h 96"/>
              <a:gd name="T52" fmla="*/ 64 w 96"/>
              <a:gd name="T53" fmla="*/ 0 h 96"/>
              <a:gd name="T54" fmla="*/ 4 w 96"/>
              <a:gd name="T55" fmla="*/ 0 h 96"/>
              <a:gd name="T56" fmla="*/ 4 w 96"/>
              <a:gd name="T57" fmla="*/ 31 h 96"/>
              <a:gd name="T58" fmla="*/ 0 w 96"/>
              <a:gd name="T59" fmla="*/ 33 h 96"/>
              <a:gd name="T60" fmla="*/ 0 w 96"/>
              <a:gd name="T61" fmla="*/ 84 h 96"/>
              <a:gd name="T62" fmla="*/ 12 w 96"/>
              <a:gd name="T63" fmla="*/ 96 h 96"/>
              <a:gd name="T64" fmla="*/ 8 w 96"/>
              <a:gd name="T65" fmla="*/ 79 h 96"/>
              <a:gd name="T66" fmla="*/ 8 w 96"/>
              <a:gd name="T67" fmla="*/ 41 h 96"/>
              <a:gd name="T68" fmla="*/ 29 w 96"/>
              <a:gd name="T69" fmla="*/ 58 h 96"/>
              <a:gd name="T70" fmla="*/ 8 w 96"/>
              <a:gd name="T71" fmla="*/ 79 h 96"/>
              <a:gd name="T72" fmla="*/ 88 w 96"/>
              <a:gd name="T73" fmla="*/ 78 h 96"/>
              <a:gd name="T74" fmla="*/ 67 w 96"/>
              <a:gd name="T75" fmla="*/ 59 h 96"/>
              <a:gd name="T76" fmla="*/ 88 w 96"/>
              <a:gd name="T77" fmla="*/ 42 h 96"/>
              <a:gd name="T78" fmla="*/ 88 w 96"/>
              <a:gd name="T79" fmla="*/ 78 h 96"/>
              <a:gd name="T80" fmla="*/ 48 w 96"/>
              <a:gd name="T81" fmla="*/ 71 h 96"/>
              <a:gd name="T82" fmla="*/ 57 w 96"/>
              <a:gd name="T83" fmla="*/ 67 h 96"/>
              <a:gd name="T84" fmla="*/ 61 w 96"/>
              <a:gd name="T85" fmla="*/ 64 h 96"/>
              <a:gd name="T86" fmla="*/ 86 w 96"/>
              <a:gd name="T87" fmla="*/ 88 h 96"/>
              <a:gd name="T88" fmla="*/ 84 w 96"/>
              <a:gd name="T89" fmla="*/ 88 h 96"/>
              <a:gd name="T90" fmla="*/ 12 w 96"/>
              <a:gd name="T91" fmla="*/ 88 h 96"/>
              <a:gd name="T92" fmla="*/ 10 w 96"/>
              <a:gd name="T93" fmla="*/ 88 h 96"/>
              <a:gd name="T94" fmla="*/ 35 w 96"/>
              <a:gd name="T95" fmla="*/ 63 h 96"/>
              <a:gd name="T96" fmla="*/ 40 w 96"/>
              <a:gd name="T97" fmla="*/ 67 h 96"/>
              <a:gd name="T98" fmla="*/ 48 w 96"/>
              <a:gd name="T99" fmla="*/ 7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6" h="96">
                <a:moveTo>
                  <a:pt x="12" y="96"/>
                </a:moveTo>
                <a:cubicBezTo>
                  <a:pt x="84" y="96"/>
                  <a:pt x="84" y="96"/>
                  <a:pt x="84" y="96"/>
                </a:cubicBezTo>
                <a:cubicBezTo>
                  <a:pt x="89" y="96"/>
                  <a:pt x="96" y="92"/>
                  <a:pt x="96" y="88"/>
                </a:cubicBezTo>
                <a:cubicBezTo>
                  <a:pt x="96" y="33"/>
                  <a:pt x="96" y="33"/>
                  <a:pt x="96" y="33"/>
                </a:cubicBezTo>
                <a:cubicBezTo>
                  <a:pt x="92" y="31"/>
                  <a:pt x="92" y="31"/>
                  <a:pt x="92" y="31"/>
                </a:cubicBezTo>
                <a:cubicBezTo>
                  <a:pt x="92" y="28"/>
                  <a:pt x="92" y="28"/>
                  <a:pt x="92" y="28"/>
                </a:cubicBezTo>
                <a:cubicBezTo>
                  <a:pt x="84" y="28"/>
                  <a:pt x="84" y="28"/>
                  <a:pt x="84" y="28"/>
                </a:cubicBezTo>
                <a:cubicBezTo>
                  <a:pt x="84" y="35"/>
                  <a:pt x="84" y="35"/>
                  <a:pt x="84" y="35"/>
                </a:cubicBezTo>
                <a:cubicBezTo>
                  <a:pt x="51" y="61"/>
                  <a:pt x="51" y="61"/>
                  <a:pt x="51" y="61"/>
                </a:cubicBezTo>
                <a:cubicBezTo>
                  <a:pt x="50" y="63"/>
                  <a:pt x="47" y="63"/>
                  <a:pt x="45" y="61"/>
                </a:cubicBezTo>
                <a:cubicBezTo>
                  <a:pt x="23" y="43"/>
                  <a:pt x="23" y="43"/>
                  <a:pt x="23" y="43"/>
                </a:cubicBezTo>
                <a:cubicBezTo>
                  <a:pt x="36" y="30"/>
                  <a:pt x="36" y="30"/>
                  <a:pt x="36" y="30"/>
                </a:cubicBezTo>
                <a:cubicBezTo>
                  <a:pt x="52" y="46"/>
                  <a:pt x="52" y="46"/>
                  <a:pt x="52" y="46"/>
                </a:cubicBezTo>
                <a:cubicBezTo>
                  <a:pt x="84" y="14"/>
                  <a:pt x="84" y="14"/>
                  <a:pt x="84" y="14"/>
                </a:cubicBezTo>
                <a:cubicBezTo>
                  <a:pt x="84" y="20"/>
                  <a:pt x="84" y="20"/>
                  <a:pt x="84" y="20"/>
                </a:cubicBezTo>
                <a:cubicBezTo>
                  <a:pt x="92" y="20"/>
                  <a:pt x="92" y="20"/>
                  <a:pt x="92" y="20"/>
                </a:cubicBezTo>
                <a:cubicBezTo>
                  <a:pt x="92" y="0"/>
                  <a:pt x="92" y="0"/>
                  <a:pt x="9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8"/>
                  <a:pt x="72" y="8"/>
                  <a:pt x="72" y="8"/>
                </a:cubicBezTo>
                <a:cubicBezTo>
                  <a:pt x="78" y="8"/>
                  <a:pt x="78" y="8"/>
                  <a:pt x="78" y="8"/>
                </a:cubicBezTo>
                <a:cubicBezTo>
                  <a:pt x="52" y="35"/>
                  <a:pt x="52" y="35"/>
                  <a:pt x="52" y="35"/>
                </a:cubicBezTo>
                <a:cubicBezTo>
                  <a:pt x="36" y="19"/>
                  <a:pt x="36" y="19"/>
                  <a:pt x="36" y="19"/>
                </a:cubicBezTo>
                <a:cubicBezTo>
                  <a:pt x="17" y="38"/>
                  <a:pt x="17" y="38"/>
                  <a:pt x="17" y="38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8"/>
                  <a:pt x="12" y="8"/>
                  <a:pt x="12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0"/>
                  <a:pt x="64" y="0"/>
                  <a:pt x="6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31"/>
                  <a:pt x="4" y="31"/>
                  <a:pt x="4" y="31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1"/>
                  <a:pt x="5" y="96"/>
                  <a:pt x="12" y="96"/>
                </a:cubicBezTo>
                <a:close/>
                <a:moveTo>
                  <a:pt x="8" y="79"/>
                </a:moveTo>
                <a:cubicBezTo>
                  <a:pt x="8" y="41"/>
                  <a:pt x="8" y="41"/>
                  <a:pt x="8" y="41"/>
                </a:cubicBezTo>
                <a:cubicBezTo>
                  <a:pt x="29" y="58"/>
                  <a:pt x="29" y="58"/>
                  <a:pt x="29" y="58"/>
                </a:cubicBezTo>
                <a:lnTo>
                  <a:pt x="8" y="79"/>
                </a:lnTo>
                <a:close/>
                <a:moveTo>
                  <a:pt x="88" y="78"/>
                </a:moveTo>
                <a:cubicBezTo>
                  <a:pt x="67" y="59"/>
                  <a:pt x="67" y="59"/>
                  <a:pt x="67" y="59"/>
                </a:cubicBezTo>
                <a:cubicBezTo>
                  <a:pt x="88" y="42"/>
                  <a:pt x="88" y="42"/>
                  <a:pt x="88" y="42"/>
                </a:cubicBezTo>
                <a:lnTo>
                  <a:pt x="88" y="78"/>
                </a:lnTo>
                <a:close/>
                <a:moveTo>
                  <a:pt x="48" y="71"/>
                </a:moveTo>
                <a:cubicBezTo>
                  <a:pt x="52" y="71"/>
                  <a:pt x="55" y="69"/>
                  <a:pt x="57" y="67"/>
                </a:cubicBezTo>
                <a:cubicBezTo>
                  <a:pt x="61" y="64"/>
                  <a:pt x="61" y="64"/>
                  <a:pt x="61" y="64"/>
                </a:cubicBezTo>
                <a:cubicBezTo>
                  <a:pt x="86" y="88"/>
                  <a:pt x="86" y="88"/>
                  <a:pt x="86" y="88"/>
                </a:cubicBezTo>
                <a:cubicBezTo>
                  <a:pt x="85" y="88"/>
                  <a:pt x="85" y="88"/>
                  <a:pt x="84" y="88"/>
                </a:cubicBezTo>
                <a:cubicBezTo>
                  <a:pt x="12" y="88"/>
                  <a:pt x="12" y="88"/>
                  <a:pt x="12" y="88"/>
                </a:cubicBezTo>
                <a:cubicBezTo>
                  <a:pt x="11" y="88"/>
                  <a:pt x="11" y="88"/>
                  <a:pt x="10" y="88"/>
                </a:cubicBezTo>
                <a:cubicBezTo>
                  <a:pt x="35" y="63"/>
                  <a:pt x="35" y="63"/>
                  <a:pt x="35" y="63"/>
                </a:cubicBezTo>
                <a:cubicBezTo>
                  <a:pt x="40" y="67"/>
                  <a:pt x="40" y="67"/>
                  <a:pt x="40" y="67"/>
                </a:cubicBezTo>
                <a:cubicBezTo>
                  <a:pt x="42" y="69"/>
                  <a:pt x="45" y="71"/>
                  <a:pt x="48" y="7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3" name="稻壳儿春秋广告/盗版必究"/>
          <p:cNvGrpSpPr/>
          <p:nvPr/>
        </p:nvGrpSpPr>
        <p:grpSpPr>
          <a:xfrm>
            <a:off x="6251575" y="2976563"/>
            <a:ext cx="319088" cy="266700"/>
            <a:chOff x="6249988" y="2976563"/>
            <a:chExt cx="319088" cy="2667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64" name="稻壳儿春秋广告/盗版必究"/>
            <p:cNvSpPr>
              <a:spLocks noEditPoints="1"/>
            </p:cNvSpPr>
            <p:nvPr/>
          </p:nvSpPr>
          <p:spPr bwMode="auto">
            <a:xfrm>
              <a:off x="6249988" y="2976563"/>
              <a:ext cx="212725" cy="266700"/>
            </a:xfrm>
            <a:custGeom>
              <a:avLst/>
              <a:gdLst>
                <a:gd name="T0" fmla="*/ 34 w 134"/>
                <a:gd name="T1" fmla="*/ 168 h 168"/>
                <a:gd name="T2" fmla="*/ 101 w 134"/>
                <a:gd name="T3" fmla="*/ 168 h 168"/>
                <a:gd name="T4" fmla="*/ 118 w 134"/>
                <a:gd name="T5" fmla="*/ 168 h 168"/>
                <a:gd name="T6" fmla="*/ 134 w 134"/>
                <a:gd name="T7" fmla="*/ 168 h 168"/>
                <a:gd name="T8" fmla="*/ 134 w 134"/>
                <a:gd name="T9" fmla="*/ 151 h 168"/>
                <a:gd name="T10" fmla="*/ 118 w 134"/>
                <a:gd name="T11" fmla="*/ 151 h 168"/>
                <a:gd name="T12" fmla="*/ 118 w 134"/>
                <a:gd name="T13" fmla="*/ 122 h 168"/>
                <a:gd name="T14" fmla="*/ 80 w 134"/>
                <a:gd name="T15" fmla="*/ 84 h 168"/>
                <a:gd name="T16" fmla="*/ 118 w 134"/>
                <a:gd name="T17" fmla="*/ 46 h 168"/>
                <a:gd name="T18" fmla="*/ 118 w 134"/>
                <a:gd name="T19" fmla="*/ 17 h 168"/>
                <a:gd name="T20" fmla="*/ 134 w 134"/>
                <a:gd name="T21" fmla="*/ 17 h 168"/>
                <a:gd name="T22" fmla="*/ 134 w 134"/>
                <a:gd name="T23" fmla="*/ 0 h 168"/>
                <a:gd name="T24" fmla="*/ 0 w 134"/>
                <a:gd name="T25" fmla="*/ 0 h 168"/>
                <a:gd name="T26" fmla="*/ 0 w 134"/>
                <a:gd name="T27" fmla="*/ 17 h 168"/>
                <a:gd name="T28" fmla="*/ 17 w 134"/>
                <a:gd name="T29" fmla="*/ 17 h 168"/>
                <a:gd name="T30" fmla="*/ 17 w 134"/>
                <a:gd name="T31" fmla="*/ 46 h 168"/>
                <a:gd name="T32" fmla="*/ 55 w 134"/>
                <a:gd name="T33" fmla="*/ 84 h 168"/>
                <a:gd name="T34" fmla="*/ 17 w 134"/>
                <a:gd name="T35" fmla="*/ 122 h 168"/>
                <a:gd name="T36" fmla="*/ 17 w 134"/>
                <a:gd name="T37" fmla="*/ 151 h 168"/>
                <a:gd name="T38" fmla="*/ 0 w 134"/>
                <a:gd name="T39" fmla="*/ 151 h 168"/>
                <a:gd name="T40" fmla="*/ 0 w 134"/>
                <a:gd name="T41" fmla="*/ 168 h 168"/>
                <a:gd name="T42" fmla="*/ 17 w 134"/>
                <a:gd name="T43" fmla="*/ 168 h 168"/>
                <a:gd name="T44" fmla="*/ 34 w 134"/>
                <a:gd name="T45" fmla="*/ 168 h 168"/>
                <a:gd name="T46" fmla="*/ 34 w 134"/>
                <a:gd name="T47" fmla="*/ 38 h 168"/>
                <a:gd name="T48" fmla="*/ 34 w 134"/>
                <a:gd name="T49" fmla="*/ 17 h 168"/>
                <a:gd name="T50" fmla="*/ 101 w 134"/>
                <a:gd name="T51" fmla="*/ 17 h 168"/>
                <a:gd name="T52" fmla="*/ 101 w 134"/>
                <a:gd name="T53" fmla="*/ 38 h 168"/>
                <a:gd name="T54" fmla="*/ 67 w 134"/>
                <a:gd name="T55" fmla="*/ 71 h 168"/>
                <a:gd name="T56" fmla="*/ 34 w 134"/>
                <a:gd name="T57" fmla="*/ 38 h 168"/>
                <a:gd name="T58" fmla="*/ 34 w 134"/>
                <a:gd name="T59" fmla="*/ 130 h 168"/>
                <a:gd name="T60" fmla="*/ 67 w 134"/>
                <a:gd name="T61" fmla="*/ 96 h 168"/>
                <a:gd name="T62" fmla="*/ 101 w 134"/>
                <a:gd name="T63" fmla="*/ 130 h 168"/>
                <a:gd name="T64" fmla="*/ 101 w 134"/>
                <a:gd name="T65" fmla="*/ 151 h 168"/>
                <a:gd name="T66" fmla="*/ 34 w 134"/>
                <a:gd name="T67" fmla="*/ 151 h 168"/>
                <a:gd name="T68" fmla="*/ 34 w 134"/>
                <a:gd name="T69" fmla="*/ 13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4" h="168">
                  <a:moveTo>
                    <a:pt x="34" y="168"/>
                  </a:moveTo>
                  <a:lnTo>
                    <a:pt x="101" y="168"/>
                  </a:lnTo>
                  <a:lnTo>
                    <a:pt x="118" y="168"/>
                  </a:lnTo>
                  <a:lnTo>
                    <a:pt x="134" y="168"/>
                  </a:lnTo>
                  <a:lnTo>
                    <a:pt x="134" y="151"/>
                  </a:lnTo>
                  <a:lnTo>
                    <a:pt x="118" y="151"/>
                  </a:lnTo>
                  <a:lnTo>
                    <a:pt x="118" y="122"/>
                  </a:lnTo>
                  <a:lnTo>
                    <a:pt x="80" y="84"/>
                  </a:lnTo>
                  <a:lnTo>
                    <a:pt x="118" y="46"/>
                  </a:lnTo>
                  <a:lnTo>
                    <a:pt x="118" y="17"/>
                  </a:lnTo>
                  <a:lnTo>
                    <a:pt x="134" y="17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17" y="46"/>
                  </a:lnTo>
                  <a:lnTo>
                    <a:pt x="55" y="84"/>
                  </a:lnTo>
                  <a:lnTo>
                    <a:pt x="17" y="122"/>
                  </a:lnTo>
                  <a:lnTo>
                    <a:pt x="17" y="151"/>
                  </a:lnTo>
                  <a:lnTo>
                    <a:pt x="0" y="151"/>
                  </a:lnTo>
                  <a:lnTo>
                    <a:pt x="0" y="168"/>
                  </a:lnTo>
                  <a:lnTo>
                    <a:pt x="17" y="168"/>
                  </a:lnTo>
                  <a:lnTo>
                    <a:pt x="34" y="168"/>
                  </a:lnTo>
                  <a:close/>
                  <a:moveTo>
                    <a:pt x="34" y="38"/>
                  </a:moveTo>
                  <a:lnTo>
                    <a:pt x="34" y="17"/>
                  </a:lnTo>
                  <a:lnTo>
                    <a:pt x="101" y="17"/>
                  </a:lnTo>
                  <a:lnTo>
                    <a:pt x="101" y="38"/>
                  </a:lnTo>
                  <a:lnTo>
                    <a:pt x="67" y="71"/>
                  </a:lnTo>
                  <a:lnTo>
                    <a:pt x="34" y="38"/>
                  </a:lnTo>
                  <a:close/>
                  <a:moveTo>
                    <a:pt x="34" y="130"/>
                  </a:moveTo>
                  <a:lnTo>
                    <a:pt x="67" y="96"/>
                  </a:lnTo>
                  <a:lnTo>
                    <a:pt x="101" y="130"/>
                  </a:lnTo>
                  <a:lnTo>
                    <a:pt x="101" y="151"/>
                  </a:lnTo>
                  <a:lnTo>
                    <a:pt x="34" y="151"/>
                  </a:lnTo>
                  <a:lnTo>
                    <a:pt x="34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5" name="稻壳儿春秋广告/盗版必究"/>
            <p:cNvSpPr/>
            <p:nvPr/>
          </p:nvSpPr>
          <p:spPr bwMode="auto">
            <a:xfrm>
              <a:off x="6462713" y="3028950"/>
              <a:ext cx="106363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66" name="稻壳儿春秋广告/盗版必究"/>
          <p:cNvGrpSpPr/>
          <p:nvPr/>
        </p:nvGrpSpPr>
        <p:grpSpPr>
          <a:xfrm>
            <a:off x="6883400" y="2989263"/>
            <a:ext cx="327025" cy="254000"/>
            <a:chOff x="6881813" y="2989263"/>
            <a:chExt cx="327025" cy="2540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67" name="稻壳儿春秋广告/盗版必究"/>
            <p:cNvSpPr/>
            <p:nvPr/>
          </p:nvSpPr>
          <p:spPr bwMode="auto">
            <a:xfrm>
              <a:off x="7088188" y="2989263"/>
              <a:ext cx="106363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8" name="稻壳儿春秋广告/盗版必究"/>
            <p:cNvSpPr>
              <a:spLocks noEditPoints="1"/>
            </p:cNvSpPr>
            <p:nvPr/>
          </p:nvSpPr>
          <p:spPr bwMode="auto">
            <a:xfrm>
              <a:off x="6881813" y="3109913"/>
              <a:ext cx="327025" cy="133350"/>
            </a:xfrm>
            <a:custGeom>
              <a:avLst/>
              <a:gdLst>
                <a:gd name="T0" fmla="*/ 36 w 98"/>
                <a:gd name="T1" fmla="*/ 6 h 40"/>
                <a:gd name="T2" fmla="*/ 22 w 98"/>
                <a:gd name="T3" fmla="*/ 0 h 40"/>
                <a:gd name="T4" fmla="*/ 8 w 98"/>
                <a:gd name="T5" fmla="*/ 6 h 40"/>
                <a:gd name="T6" fmla="*/ 8 w 98"/>
                <a:gd name="T7" fmla="*/ 34 h 40"/>
                <a:gd name="T8" fmla="*/ 22 w 98"/>
                <a:gd name="T9" fmla="*/ 40 h 40"/>
                <a:gd name="T10" fmla="*/ 36 w 98"/>
                <a:gd name="T11" fmla="*/ 34 h 40"/>
                <a:gd name="T12" fmla="*/ 42 w 98"/>
                <a:gd name="T13" fmla="*/ 24 h 40"/>
                <a:gd name="T14" fmla="*/ 74 w 98"/>
                <a:gd name="T15" fmla="*/ 24 h 40"/>
                <a:gd name="T16" fmla="*/ 74 w 98"/>
                <a:gd name="T17" fmla="*/ 32 h 40"/>
                <a:gd name="T18" fmla="*/ 82 w 98"/>
                <a:gd name="T19" fmla="*/ 32 h 40"/>
                <a:gd name="T20" fmla="*/ 82 w 98"/>
                <a:gd name="T21" fmla="*/ 24 h 40"/>
                <a:gd name="T22" fmla="*/ 86 w 98"/>
                <a:gd name="T23" fmla="*/ 24 h 40"/>
                <a:gd name="T24" fmla="*/ 86 w 98"/>
                <a:gd name="T25" fmla="*/ 36 h 40"/>
                <a:gd name="T26" fmla="*/ 94 w 98"/>
                <a:gd name="T27" fmla="*/ 36 h 40"/>
                <a:gd name="T28" fmla="*/ 94 w 98"/>
                <a:gd name="T29" fmla="*/ 24 h 40"/>
                <a:gd name="T30" fmla="*/ 98 w 98"/>
                <a:gd name="T31" fmla="*/ 24 h 40"/>
                <a:gd name="T32" fmla="*/ 98 w 98"/>
                <a:gd name="T33" fmla="*/ 16 h 40"/>
                <a:gd name="T34" fmla="*/ 42 w 98"/>
                <a:gd name="T35" fmla="*/ 16 h 40"/>
                <a:gd name="T36" fmla="*/ 36 w 98"/>
                <a:gd name="T37" fmla="*/ 6 h 40"/>
                <a:gd name="T38" fmla="*/ 30 w 98"/>
                <a:gd name="T39" fmla="*/ 28 h 40"/>
                <a:gd name="T40" fmla="*/ 14 w 98"/>
                <a:gd name="T41" fmla="*/ 28 h 40"/>
                <a:gd name="T42" fmla="*/ 14 w 98"/>
                <a:gd name="T43" fmla="*/ 12 h 40"/>
                <a:gd name="T44" fmla="*/ 22 w 98"/>
                <a:gd name="T45" fmla="*/ 8 h 40"/>
                <a:gd name="T46" fmla="*/ 30 w 98"/>
                <a:gd name="T47" fmla="*/ 12 h 40"/>
                <a:gd name="T48" fmla="*/ 30 w 98"/>
                <a:gd name="T49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40">
                  <a:moveTo>
                    <a:pt x="36" y="6"/>
                  </a:moveTo>
                  <a:cubicBezTo>
                    <a:pt x="32" y="2"/>
                    <a:pt x="27" y="0"/>
                    <a:pt x="22" y="0"/>
                  </a:cubicBezTo>
                  <a:cubicBezTo>
                    <a:pt x="17" y="0"/>
                    <a:pt x="12" y="2"/>
                    <a:pt x="8" y="6"/>
                  </a:cubicBezTo>
                  <a:cubicBezTo>
                    <a:pt x="0" y="14"/>
                    <a:pt x="0" y="26"/>
                    <a:pt x="8" y="34"/>
                  </a:cubicBezTo>
                  <a:cubicBezTo>
                    <a:pt x="12" y="38"/>
                    <a:pt x="17" y="40"/>
                    <a:pt x="22" y="40"/>
                  </a:cubicBezTo>
                  <a:cubicBezTo>
                    <a:pt x="27" y="40"/>
                    <a:pt x="32" y="38"/>
                    <a:pt x="36" y="34"/>
                  </a:cubicBezTo>
                  <a:cubicBezTo>
                    <a:pt x="39" y="31"/>
                    <a:pt x="41" y="28"/>
                    <a:pt x="42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8" y="24"/>
                    <a:pt x="98" y="24"/>
                    <a:pt x="98" y="24"/>
                  </a:cubicBezTo>
                  <a:cubicBezTo>
                    <a:pt x="98" y="16"/>
                    <a:pt x="98" y="16"/>
                    <a:pt x="98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2"/>
                    <a:pt x="39" y="9"/>
                    <a:pt x="36" y="6"/>
                  </a:cubicBezTo>
                  <a:close/>
                  <a:moveTo>
                    <a:pt x="30" y="28"/>
                  </a:moveTo>
                  <a:cubicBezTo>
                    <a:pt x="26" y="33"/>
                    <a:pt x="18" y="33"/>
                    <a:pt x="14" y="28"/>
                  </a:cubicBezTo>
                  <a:cubicBezTo>
                    <a:pt x="9" y="24"/>
                    <a:pt x="9" y="16"/>
                    <a:pt x="14" y="12"/>
                  </a:cubicBezTo>
                  <a:cubicBezTo>
                    <a:pt x="16" y="9"/>
                    <a:pt x="19" y="8"/>
                    <a:pt x="22" y="8"/>
                  </a:cubicBezTo>
                  <a:cubicBezTo>
                    <a:pt x="25" y="8"/>
                    <a:pt x="28" y="9"/>
                    <a:pt x="30" y="12"/>
                  </a:cubicBezTo>
                  <a:cubicBezTo>
                    <a:pt x="35" y="16"/>
                    <a:pt x="35" y="24"/>
                    <a:pt x="3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69" name="稻壳儿春秋广告/盗版必究"/>
          <p:cNvGrpSpPr/>
          <p:nvPr/>
        </p:nvGrpSpPr>
        <p:grpSpPr>
          <a:xfrm>
            <a:off x="8167688" y="3589338"/>
            <a:ext cx="319088" cy="319088"/>
            <a:chOff x="8166101" y="3589338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0" name="稻壳儿春秋广告/盗版必究"/>
            <p:cNvSpPr/>
            <p:nvPr/>
          </p:nvSpPr>
          <p:spPr bwMode="auto">
            <a:xfrm>
              <a:off x="8391526" y="3775075"/>
              <a:ext cx="79375" cy="133350"/>
            </a:xfrm>
            <a:custGeom>
              <a:avLst/>
              <a:gdLst>
                <a:gd name="T0" fmla="*/ 24 w 24"/>
                <a:gd name="T1" fmla="*/ 12 h 40"/>
                <a:gd name="T2" fmla="*/ 24 w 24"/>
                <a:gd name="T3" fmla="*/ 4 h 40"/>
                <a:gd name="T4" fmla="*/ 16 w 24"/>
                <a:gd name="T5" fmla="*/ 4 h 40"/>
                <a:gd name="T6" fmla="*/ 16 w 24"/>
                <a:gd name="T7" fmla="*/ 0 h 40"/>
                <a:gd name="T8" fmla="*/ 8 w 24"/>
                <a:gd name="T9" fmla="*/ 0 h 40"/>
                <a:gd name="T10" fmla="*/ 8 w 24"/>
                <a:gd name="T11" fmla="*/ 4 h 40"/>
                <a:gd name="T12" fmla="*/ 0 w 24"/>
                <a:gd name="T13" fmla="*/ 12 h 40"/>
                <a:gd name="T14" fmla="*/ 0 w 24"/>
                <a:gd name="T15" fmla="*/ 16 h 40"/>
                <a:gd name="T16" fmla="*/ 8 w 24"/>
                <a:gd name="T17" fmla="*/ 24 h 40"/>
                <a:gd name="T18" fmla="*/ 12 w 24"/>
                <a:gd name="T19" fmla="*/ 24 h 40"/>
                <a:gd name="T20" fmla="*/ 12 w 24"/>
                <a:gd name="T21" fmla="*/ 24 h 40"/>
                <a:gd name="T22" fmla="*/ 16 w 24"/>
                <a:gd name="T23" fmla="*/ 24 h 40"/>
                <a:gd name="T24" fmla="*/ 16 w 24"/>
                <a:gd name="T25" fmla="*/ 28 h 40"/>
                <a:gd name="T26" fmla="*/ 0 w 24"/>
                <a:gd name="T27" fmla="*/ 28 h 40"/>
                <a:gd name="T28" fmla="*/ 0 w 24"/>
                <a:gd name="T29" fmla="*/ 36 h 40"/>
                <a:gd name="T30" fmla="*/ 8 w 24"/>
                <a:gd name="T31" fmla="*/ 36 h 40"/>
                <a:gd name="T32" fmla="*/ 8 w 24"/>
                <a:gd name="T33" fmla="*/ 40 h 40"/>
                <a:gd name="T34" fmla="*/ 16 w 24"/>
                <a:gd name="T35" fmla="*/ 40 h 40"/>
                <a:gd name="T36" fmla="*/ 16 w 24"/>
                <a:gd name="T37" fmla="*/ 36 h 40"/>
                <a:gd name="T38" fmla="*/ 24 w 24"/>
                <a:gd name="T39" fmla="*/ 28 h 40"/>
                <a:gd name="T40" fmla="*/ 24 w 24"/>
                <a:gd name="T41" fmla="*/ 24 h 40"/>
                <a:gd name="T42" fmla="*/ 16 w 24"/>
                <a:gd name="T43" fmla="*/ 16 h 40"/>
                <a:gd name="T44" fmla="*/ 8 w 24"/>
                <a:gd name="T45" fmla="*/ 16 h 40"/>
                <a:gd name="T46" fmla="*/ 8 w 24"/>
                <a:gd name="T47" fmla="*/ 12 h 40"/>
                <a:gd name="T48" fmla="*/ 24 w 24"/>
                <a:gd name="T49" fmla="*/ 1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24" y="12"/>
                  </a:move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1" name="稻壳儿春秋广告/盗版必究"/>
            <p:cNvSpPr>
              <a:spLocks noEditPoints="1"/>
            </p:cNvSpPr>
            <p:nvPr/>
          </p:nvSpPr>
          <p:spPr bwMode="auto">
            <a:xfrm>
              <a:off x="8166101" y="3589338"/>
              <a:ext cx="319088" cy="319088"/>
            </a:xfrm>
            <a:custGeom>
              <a:avLst/>
              <a:gdLst>
                <a:gd name="T0" fmla="*/ 44 w 96"/>
                <a:gd name="T1" fmla="*/ 96 h 96"/>
                <a:gd name="T2" fmla="*/ 44 w 96"/>
                <a:gd name="T3" fmla="*/ 96 h 96"/>
                <a:gd name="T4" fmla="*/ 52 w 96"/>
                <a:gd name="T5" fmla="*/ 96 h 96"/>
                <a:gd name="T6" fmla="*/ 52 w 96"/>
                <a:gd name="T7" fmla="*/ 68 h 96"/>
                <a:gd name="T8" fmla="*/ 60 w 96"/>
                <a:gd name="T9" fmla="*/ 68 h 96"/>
                <a:gd name="T10" fmla="*/ 60 w 96"/>
                <a:gd name="T11" fmla="*/ 60 h 96"/>
                <a:gd name="T12" fmla="*/ 52 w 96"/>
                <a:gd name="T13" fmla="*/ 60 h 96"/>
                <a:gd name="T14" fmla="*/ 52 w 96"/>
                <a:gd name="T15" fmla="*/ 36 h 96"/>
                <a:gd name="T16" fmla="*/ 69 w 96"/>
                <a:gd name="T17" fmla="*/ 36 h 96"/>
                <a:gd name="T18" fmla="*/ 70 w 96"/>
                <a:gd name="T19" fmla="*/ 48 h 96"/>
                <a:gd name="T20" fmla="*/ 78 w 96"/>
                <a:gd name="T21" fmla="*/ 48 h 96"/>
                <a:gd name="T22" fmla="*/ 77 w 96"/>
                <a:gd name="T23" fmla="*/ 36 h 96"/>
                <a:gd name="T24" fmla="*/ 86 w 96"/>
                <a:gd name="T25" fmla="*/ 36 h 96"/>
                <a:gd name="T26" fmla="*/ 88 w 96"/>
                <a:gd name="T27" fmla="*/ 48 h 96"/>
                <a:gd name="T28" fmla="*/ 96 w 96"/>
                <a:gd name="T29" fmla="*/ 48 h 96"/>
                <a:gd name="T30" fmla="*/ 48 w 96"/>
                <a:gd name="T31" fmla="*/ 0 h 96"/>
                <a:gd name="T32" fmla="*/ 0 w 96"/>
                <a:gd name="T33" fmla="*/ 48 h 96"/>
                <a:gd name="T34" fmla="*/ 44 w 96"/>
                <a:gd name="T35" fmla="*/ 96 h 96"/>
                <a:gd name="T36" fmla="*/ 13 w 96"/>
                <a:gd name="T37" fmla="*/ 68 h 96"/>
                <a:gd name="T38" fmla="*/ 21 w 96"/>
                <a:gd name="T39" fmla="*/ 68 h 96"/>
                <a:gd name="T40" fmla="*/ 27 w 96"/>
                <a:gd name="T41" fmla="*/ 82 h 96"/>
                <a:gd name="T42" fmla="*/ 13 w 96"/>
                <a:gd name="T43" fmla="*/ 68 h 96"/>
                <a:gd name="T44" fmla="*/ 44 w 96"/>
                <a:gd name="T45" fmla="*/ 87 h 96"/>
                <a:gd name="T46" fmla="*/ 29 w 96"/>
                <a:gd name="T47" fmla="*/ 68 h 96"/>
                <a:gd name="T48" fmla="*/ 44 w 96"/>
                <a:gd name="T49" fmla="*/ 68 h 96"/>
                <a:gd name="T50" fmla="*/ 44 w 96"/>
                <a:gd name="T51" fmla="*/ 87 h 96"/>
                <a:gd name="T52" fmla="*/ 44 w 96"/>
                <a:gd name="T53" fmla="*/ 60 h 96"/>
                <a:gd name="T54" fmla="*/ 27 w 96"/>
                <a:gd name="T55" fmla="*/ 60 h 96"/>
                <a:gd name="T56" fmla="*/ 26 w 96"/>
                <a:gd name="T57" fmla="*/ 48 h 96"/>
                <a:gd name="T58" fmla="*/ 27 w 96"/>
                <a:gd name="T59" fmla="*/ 36 h 96"/>
                <a:gd name="T60" fmla="*/ 44 w 96"/>
                <a:gd name="T61" fmla="*/ 36 h 96"/>
                <a:gd name="T62" fmla="*/ 44 w 96"/>
                <a:gd name="T63" fmla="*/ 60 h 96"/>
                <a:gd name="T64" fmla="*/ 44 w 96"/>
                <a:gd name="T65" fmla="*/ 9 h 96"/>
                <a:gd name="T66" fmla="*/ 44 w 96"/>
                <a:gd name="T67" fmla="*/ 28 h 96"/>
                <a:gd name="T68" fmla="*/ 29 w 96"/>
                <a:gd name="T69" fmla="*/ 28 h 96"/>
                <a:gd name="T70" fmla="*/ 44 w 96"/>
                <a:gd name="T71" fmla="*/ 9 h 96"/>
                <a:gd name="T72" fmla="*/ 52 w 96"/>
                <a:gd name="T73" fmla="*/ 28 h 96"/>
                <a:gd name="T74" fmla="*/ 52 w 96"/>
                <a:gd name="T75" fmla="*/ 9 h 96"/>
                <a:gd name="T76" fmla="*/ 67 w 96"/>
                <a:gd name="T77" fmla="*/ 28 h 96"/>
                <a:gd name="T78" fmla="*/ 52 w 96"/>
                <a:gd name="T79" fmla="*/ 28 h 96"/>
                <a:gd name="T80" fmla="*/ 83 w 96"/>
                <a:gd name="T81" fmla="*/ 28 h 96"/>
                <a:gd name="T82" fmla="*/ 75 w 96"/>
                <a:gd name="T83" fmla="*/ 28 h 96"/>
                <a:gd name="T84" fmla="*/ 69 w 96"/>
                <a:gd name="T85" fmla="*/ 14 h 96"/>
                <a:gd name="T86" fmla="*/ 83 w 96"/>
                <a:gd name="T87" fmla="*/ 28 h 96"/>
                <a:gd name="T88" fmla="*/ 27 w 96"/>
                <a:gd name="T89" fmla="*/ 14 h 96"/>
                <a:gd name="T90" fmla="*/ 21 w 96"/>
                <a:gd name="T91" fmla="*/ 28 h 96"/>
                <a:gd name="T92" fmla="*/ 13 w 96"/>
                <a:gd name="T93" fmla="*/ 28 h 96"/>
                <a:gd name="T94" fmla="*/ 27 w 96"/>
                <a:gd name="T95" fmla="*/ 14 h 96"/>
                <a:gd name="T96" fmla="*/ 10 w 96"/>
                <a:gd name="T97" fmla="*/ 36 h 96"/>
                <a:gd name="T98" fmla="*/ 19 w 96"/>
                <a:gd name="T99" fmla="*/ 36 h 96"/>
                <a:gd name="T100" fmla="*/ 18 w 96"/>
                <a:gd name="T101" fmla="*/ 48 h 96"/>
                <a:gd name="T102" fmla="*/ 19 w 96"/>
                <a:gd name="T103" fmla="*/ 60 h 96"/>
                <a:gd name="T104" fmla="*/ 10 w 96"/>
                <a:gd name="T105" fmla="*/ 60 h 96"/>
                <a:gd name="T106" fmla="*/ 8 w 96"/>
                <a:gd name="T107" fmla="*/ 48 h 96"/>
                <a:gd name="T108" fmla="*/ 10 w 96"/>
                <a:gd name="T109" fmla="*/ 3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6" h="96">
                  <a:moveTo>
                    <a:pt x="44" y="96"/>
                  </a:moveTo>
                  <a:cubicBezTo>
                    <a:pt x="44" y="96"/>
                    <a:pt x="44" y="96"/>
                    <a:pt x="44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40"/>
                    <a:pt x="70" y="44"/>
                    <a:pt x="70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4"/>
                    <a:pt x="77" y="40"/>
                    <a:pt x="77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7" y="40"/>
                    <a:pt x="88" y="44"/>
                    <a:pt x="88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22"/>
                    <a:pt x="74" y="0"/>
                    <a:pt x="48" y="0"/>
                  </a:cubicBezTo>
                  <a:cubicBezTo>
                    <a:pt x="22" y="0"/>
                    <a:pt x="0" y="22"/>
                    <a:pt x="0" y="48"/>
                  </a:cubicBezTo>
                  <a:cubicBezTo>
                    <a:pt x="0" y="73"/>
                    <a:pt x="19" y="94"/>
                    <a:pt x="44" y="96"/>
                  </a:cubicBezTo>
                  <a:close/>
                  <a:moveTo>
                    <a:pt x="13" y="68"/>
                  </a:moveTo>
                  <a:cubicBezTo>
                    <a:pt x="21" y="68"/>
                    <a:pt x="21" y="68"/>
                    <a:pt x="21" y="68"/>
                  </a:cubicBezTo>
                  <a:cubicBezTo>
                    <a:pt x="22" y="73"/>
                    <a:pt x="24" y="78"/>
                    <a:pt x="27" y="82"/>
                  </a:cubicBezTo>
                  <a:cubicBezTo>
                    <a:pt x="21" y="78"/>
                    <a:pt x="17" y="74"/>
                    <a:pt x="13" y="68"/>
                  </a:cubicBezTo>
                  <a:close/>
                  <a:moveTo>
                    <a:pt x="44" y="87"/>
                  </a:moveTo>
                  <a:cubicBezTo>
                    <a:pt x="38" y="85"/>
                    <a:pt x="33" y="78"/>
                    <a:pt x="29" y="68"/>
                  </a:cubicBezTo>
                  <a:cubicBezTo>
                    <a:pt x="44" y="68"/>
                    <a:pt x="44" y="68"/>
                    <a:pt x="44" y="68"/>
                  </a:cubicBezTo>
                  <a:lnTo>
                    <a:pt x="44" y="87"/>
                  </a:lnTo>
                  <a:close/>
                  <a:moveTo>
                    <a:pt x="44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56"/>
                    <a:pt x="26" y="52"/>
                    <a:pt x="26" y="48"/>
                  </a:cubicBezTo>
                  <a:cubicBezTo>
                    <a:pt x="26" y="44"/>
                    <a:pt x="27" y="40"/>
                    <a:pt x="27" y="36"/>
                  </a:cubicBezTo>
                  <a:cubicBezTo>
                    <a:pt x="44" y="36"/>
                    <a:pt x="44" y="36"/>
                    <a:pt x="44" y="36"/>
                  </a:cubicBezTo>
                  <a:lnTo>
                    <a:pt x="44" y="60"/>
                  </a:lnTo>
                  <a:close/>
                  <a:moveTo>
                    <a:pt x="44" y="9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33" y="18"/>
                    <a:pt x="38" y="11"/>
                    <a:pt x="44" y="9"/>
                  </a:cubicBezTo>
                  <a:close/>
                  <a:moveTo>
                    <a:pt x="52" y="28"/>
                  </a:moveTo>
                  <a:cubicBezTo>
                    <a:pt x="52" y="9"/>
                    <a:pt x="52" y="9"/>
                    <a:pt x="52" y="9"/>
                  </a:cubicBezTo>
                  <a:cubicBezTo>
                    <a:pt x="58" y="11"/>
                    <a:pt x="63" y="18"/>
                    <a:pt x="67" y="28"/>
                  </a:cubicBezTo>
                  <a:lnTo>
                    <a:pt x="52" y="28"/>
                  </a:lnTo>
                  <a:close/>
                  <a:moveTo>
                    <a:pt x="83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4" y="23"/>
                    <a:pt x="72" y="18"/>
                    <a:pt x="69" y="14"/>
                  </a:cubicBezTo>
                  <a:cubicBezTo>
                    <a:pt x="75" y="18"/>
                    <a:pt x="79" y="22"/>
                    <a:pt x="83" y="28"/>
                  </a:cubicBezTo>
                  <a:close/>
                  <a:moveTo>
                    <a:pt x="27" y="14"/>
                  </a:moveTo>
                  <a:cubicBezTo>
                    <a:pt x="24" y="18"/>
                    <a:pt x="22" y="23"/>
                    <a:pt x="21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7" y="22"/>
                    <a:pt x="21" y="18"/>
                    <a:pt x="27" y="14"/>
                  </a:cubicBezTo>
                  <a:close/>
                  <a:moveTo>
                    <a:pt x="10" y="36"/>
                  </a:moveTo>
                  <a:cubicBezTo>
                    <a:pt x="19" y="36"/>
                    <a:pt x="19" y="36"/>
                    <a:pt x="19" y="36"/>
                  </a:cubicBezTo>
                  <a:cubicBezTo>
                    <a:pt x="19" y="40"/>
                    <a:pt x="18" y="44"/>
                    <a:pt x="18" y="48"/>
                  </a:cubicBezTo>
                  <a:cubicBezTo>
                    <a:pt x="18" y="52"/>
                    <a:pt x="19" y="56"/>
                    <a:pt x="19" y="60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56"/>
                    <a:pt x="8" y="52"/>
                    <a:pt x="8" y="48"/>
                  </a:cubicBezTo>
                  <a:cubicBezTo>
                    <a:pt x="8" y="44"/>
                    <a:pt x="9" y="40"/>
                    <a:pt x="1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2" name="稻壳儿春秋广告/盗版必究"/>
          <p:cNvGrpSpPr/>
          <p:nvPr/>
        </p:nvGrpSpPr>
        <p:grpSpPr>
          <a:xfrm>
            <a:off x="8858250" y="3598863"/>
            <a:ext cx="212725" cy="319088"/>
            <a:chOff x="8856663" y="3598863"/>
            <a:chExt cx="212725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3" name="稻壳儿春秋广告/盗版必究"/>
            <p:cNvSpPr/>
            <p:nvPr/>
          </p:nvSpPr>
          <p:spPr bwMode="auto">
            <a:xfrm>
              <a:off x="8923338" y="3638550"/>
              <a:ext cx="79375" cy="133350"/>
            </a:xfrm>
            <a:custGeom>
              <a:avLst/>
              <a:gdLst>
                <a:gd name="T0" fmla="*/ 16 w 24"/>
                <a:gd name="T1" fmla="*/ 0 h 40"/>
                <a:gd name="T2" fmla="*/ 8 w 24"/>
                <a:gd name="T3" fmla="*/ 0 h 40"/>
                <a:gd name="T4" fmla="*/ 8 w 24"/>
                <a:gd name="T5" fmla="*/ 4 h 40"/>
                <a:gd name="T6" fmla="*/ 0 w 24"/>
                <a:gd name="T7" fmla="*/ 12 h 40"/>
                <a:gd name="T8" fmla="*/ 0 w 24"/>
                <a:gd name="T9" fmla="*/ 16 h 40"/>
                <a:gd name="T10" fmla="*/ 8 w 24"/>
                <a:gd name="T11" fmla="*/ 24 h 40"/>
                <a:gd name="T12" fmla="*/ 12 w 24"/>
                <a:gd name="T13" fmla="*/ 24 h 40"/>
                <a:gd name="T14" fmla="*/ 12 w 24"/>
                <a:gd name="T15" fmla="*/ 24 h 40"/>
                <a:gd name="T16" fmla="*/ 16 w 24"/>
                <a:gd name="T17" fmla="*/ 24 h 40"/>
                <a:gd name="T18" fmla="*/ 16 w 24"/>
                <a:gd name="T19" fmla="*/ 28 h 40"/>
                <a:gd name="T20" fmla="*/ 0 w 24"/>
                <a:gd name="T21" fmla="*/ 28 h 40"/>
                <a:gd name="T22" fmla="*/ 0 w 24"/>
                <a:gd name="T23" fmla="*/ 36 h 40"/>
                <a:gd name="T24" fmla="*/ 8 w 24"/>
                <a:gd name="T25" fmla="*/ 36 h 40"/>
                <a:gd name="T26" fmla="*/ 8 w 24"/>
                <a:gd name="T27" fmla="*/ 40 h 40"/>
                <a:gd name="T28" fmla="*/ 16 w 24"/>
                <a:gd name="T29" fmla="*/ 40 h 40"/>
                <a:gd name="T30" fmla="*/ 16 w 24"/>
                <a:gd name="T31" fmla="*/ 36 h 40"/>
                <a:gd name="T32" fmla="*/ 24 w 24"/>
                <a:gd name="T33" fmla="*/ 28 h 40"/>
                <a:gd name="T34" fmla="*/ 24 w 24"/>
                <a:gd name="T35" fmla="*/ 24 h 40"/>
                <a:gd name="T36" fmla="*/ 16 w 24"/>
                <a:gd name="T37" fmla="*/ 16 h 40"/>
                <a:gd name="T38" fmla="*/ 8 w 24"/>
                <a:gd name="T39" fmla="*/ 16 h 40"/>
                <a:gd name="T40" fmla="*/ 8 w 24"/>
                <a:gd name="T41" fmla="*/ 12 h 40"/>
                <a:gd name="T42" fmla="*/ 24 w 24"/>
                <a:gd name="T43" fmla="*/ 12 h 40"/>
                <a:gd name="T44" fmla="*/ 24 w 24"/>
                <a:gd name="T45" fmla="*/ 4 h 40"/>
                <a:gd name="T46" fmla="*/ 16 w 24"/>
                <a:gd name="T47" fmla="*/ 4 h 40"/>
                <a:gd name="T48" fmla="*/ 16 w 24"/>
                <a:gd name="T4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4" name="稻壳儿春秋广告/盗版必究"/>
            <p:cNvSpPr>
              <a:spLocks noEditPoints="1"/>
            </p:cNvSpPr>
            <p:nvPr/>
          </p:nvSpPr>
          <p:spPr bwMode="auto">
            <a:xfrm>
              <a:off x="8856663" y="3598863"/>
              <a:ext cx="212725" cy="319088"/>
            </a:xfrm>
            <a:custGeom>
              <a:avLst/>
              <a:gdLst>
                <a:gd name="T0" fmla="*/ 32 w 64"/>
                <a:gd name="T1" fmla="*/ 0 h 96"/>
                <a:gd name="T2" fmla="*/ 0 w 64"/>
                <a:gd name="T3" fmla="*/ 32 h 96"/>
                <a:gd name="T4" fmla="*/ 29 w 64"/>
                <a:gd name="T5" fmla="*/ 91 h 96"/>
                <a:gd name="T6" fmla="*/ 32 w 64"/>
                <a:gd name="T7" fmla="*/ 96 h 96"/>
                <a:gd name="T8" fmla="*/ 35 w 64"/>
                <a:gd name="T9" fmla="*/ 91 h 96"/>
                <a:gd name="T10" fmla="*/ 64 w 64"/>
                <a:gd name="T11" fmla="*/ 32 h 96"/>
                <a:gd name="T12" fmla="*/ 32 w 64"/>
                <a:gd name="T13" fmla="*/ 0 h 96"/>
                <a:gd name="T14" fmla="*/ 32 w 64"/>
                <a:gd name="T15" fmla="*/ 82 h 96"/>
                <a:gd name="T16" fmla="*/ 8 w 64"/>
                <a:gd name="T17" fmla="*/ 32 h 96"/>
                <a:gd name="T18" fmla="*/ 32 w 64"/>
                <a:gd name="T19" fmla="*/ 8 h 96"/>
                <a:gd name="T20" fmla="*/ 56 w 64"/>
                <a:gd name="T21" fmla="*/ 32 h 96"/>
                <a:gd name="T22" fmla="*/ 32 w 64"/>
                <a:gd name="T23" fmla="*/ 8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96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48"/>
                    <a:pt x="26" y="87"/>
                    <a:pt x="29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8" y="87"/>
                    <a:pt x="64" y="48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32" y="82"/>
                  </a:moveTo>
                  <a:cubicBezTo>
                    <a:pt x="23" y="68"/>
                    <a:pt x="8" y="42"/>
                    <a:pt x="8" y="32"/>
                  </a:cubicBezTo>
                  <a:cubicBezTo>
                    <a:pt x="8" y="19"/>
                    <a:pt x="19" y="8"/>
                    <a:pt x="32" y="8"/>
                  </a:cubicBezTo>
                  <a:cubicBezTo>
                    <a:pt x="45" y="8"/>
                    <a:pt x="56" y="19"/>
                    <a:pt x="56" y="32"/>
                  </a:cubicBezTo>
                  <a:cubicBezTo>
                    <a:pt x="56" y="42"/>
                    <a:pt x="41" y="68"/>
                    <a:pt x="32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5" name="稻壳儿春秋广告/盗版必究"/>
          <p:cNvGrpSpPr/>
          <p:nvPr/>
        </p:nvGrpSpPr>
        <p:grpSpPr>
          <a:xfrm>
            <a:off x="5002213" y="5505450"/>
            <a:ext cx="292100" cy="320676"/>
            <a:chOff x="5000626" y="5505450"/>
            <a:chExt cx="292100" cy="32067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6" name="稻壳儿春秋广告/盗版必究"/>
            <p:cNvSpPr>
              <a:spLocks noEditPoints="1"/>
            </p:cNvSpPr>
            <p:nvPr/>
          </p:nvSpPr>
          <p:spPr bwMode="auto">
            <a:xfrm>
              <a:off x="5000626" y="5545138"/>
              <a:ext cx="185738" cy="280988"/>
            </a:xfrm>
            <a:custGeom>
              <a:avLst/>
              <a:gdLst>
                <a:gd name="T0" fmla="*/ 20 w 56"/>
                <a:gd name="T1" fmla="*/ 8 h 84"/>
                <a:gd name="T2" fmla="*/ 20 w 56"/>
                <a:gd name="T3" fmla="*/ 0 h 84"/>
                <a:gd name="T4" fmla="*/ 8 w 56"/>
                <a:gd name="T5" fmla="*/ 0 h 84"/>
                <a:gd name="T6" fmla="*/ 0 w 56"/>
                <a:gd name="T7" fmla="*/ 8 h 84"/>
                <a:gd name="T8" fmla="*/ 0 w 56"/>
                <a:gd name="T9" fmla="*/ 76 h 84"/>
                <a:gd name="T10" fmla="*/ 8 w 56"/>
                <a:gd name="T11" fmla="*/ 84 h 84"/>
                <a:gd name="T12" fmla="*/ 48 w 56"/>
                <a:gd name="T13" fmla="*/ 84 h 84"/>
                <a:gd name="T14" fmla="*/ 56 w 56"/>
                <a:gd name="T15" fmla="*/ 76 h 84"/>
                <a:gd name="T16" fmla="*/ 56 w 56"/>
                <a:gd name="T17" fmla="*/ 44 h 84"/>
                <a:gd name="T18" fmla="*/ 48 w 56"/>
                <a:gd name="T19" fmla="*/ 44 h 84"/>
                <a:gd name="T20" fmla="*/ 48 w 56"/>
                <a:gd name="T21" fmla="*/ 60 h 84"/>
                <a:gd name="T22" fmla="*/ 8 w 56"/>
                <a:gd name="T23" fmla="*/ 60 h 84"/>
                <a:gd name="T24" fmla="*/ 8 w 56"/>
                <a:gd name="T25" fmla="*/ 20 h 84"/>
                <a:gd name="T26" fmla="*/ 20 w 56"/>
                <a:gd name="T27" fmla="*/ 20 h 84"/>
                <a:gd name="T28" fmla="*/ 20 w 56"/>
                <a:gd name="T29" fmla="*/ 12 h 84"/>
                <a:gd name="T30" fmla="*/ 8 w 56"/>
                <a:gd name="T31" fmla="*/ 12 h 84"/>
                <a:gd name="T32" fmla="*/ 8 w 56"/>
                <a:gd name="T33" fmla="*/ 8 h 84"/>
                <a:gd name="T34" fmla="*/ 20 w 56"/>
                <a:gd name="T35" fmla="*/ 8 h 84"/>
                <a:gd name="T36" fmla="*/ 48 w 56"/>
                <a:gd name="T37" fmla="*/ 68 h 84"/>
                <a:gd name="T38" fmla="*/ 48 w 56"/>
                <a:gd name="T39" fmla="*/ 76 h 84"/>
                <a:gd name="T40" fmla="*/ 8 w 56"/>
                <a:gd name="T41" fmla="*/ 76 h 84"/>
                <a:gd name="T42" fmla="*/ 8 w 56"/>
                <a:gd name="T43" fmla="*/ 68 h 84"/>
                <a:gd name="T44" fmla="*/ 48 w 56"/>
                <a:gd name="T45" fmla="*/ 6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" h="84">
                  <a:moveTo>
                    <a:pt x="20" y="8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4" y="84"/>
                    <a:pt x="8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52" y="84"/>
                    <a:pt x="56" y="80"/>
                    <a:pt x="56" y="76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20" y="8"/>
                  </a:lnTo>
                  <a:close/>
                  <a:moveTo>
                    <a:pt x="48" y="68"/>
                  </a:moveTo>
                  <a:cubicBezTo>
                    <a:pt x="48" y="76"/>
                    <a:pt x="48" y="76"/>
                    <a:pt x="48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48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7" name="稻壳儿春秋广告/盗版必究"/>
            <p:cNvSpPr>
              <a:spLocks noEditPoints="1"/>
            </p:cNvSpPr>
            <p:nvPr/>
          </p:nvSpPr>
          <p:spPr bwMode="auto">
            <a:xfrm>
              <a:off x="5080001" y="5505450"/>
              <a:ext cx="212725" cy="209550"/>
            </a:xfrm>
            <a:custGeom>
              <a:avLst/>
              <a:gdLst>
                <a:gd name="T0" fmla="*/ 0 w 134"/>
                <a:gd name="T1" fmla="*/ 132 h 132"/>
                <a:gd name="T2" fmla="*/ 36 w 134"/>
                <a:gd name="T3" fmla="*/ 109 h 132"/>
                <a:gd name="T4" fmla="*/ 134 w 134"/>
                <a:gd name="T5" fmla="*/ 109 h 132"/>
                <a:gd name="T6" fmla="*/ 134 w 134"/>
                <a:gd name="T7" fmla="*/ 0 h 132"/>
                <a:gd name="T8" fmla="*/ 0 w 134"/>
                <a:gd name="T9" fmla="*/ 0 h 132"/>
                <a:gd name="T10" fmla="*/ 0 w 134"/>
                <a:gd name="T11" fmla="*/ 132 h 132"/>
                <a:gd name="T12" fmla="*/ 17 w 134"/>
                <a:gd name="T13" fmla="*/ 17 h 132"/>
                <a:gd name="T14" fmla="*/ 118 w 134"/>
                <a:gd name="T15" fmla="*/ 17 h 132"/>
                <a:gd name="T16" fmla="*/ 118 w 134"/>
                <a:gd name="T17" fmla="*/ 93 h 132"/>
                <a:gd name="T18" fmla="*/ 32 w 134"/>
                <a:gd name="T19" fmla="*/ 93 h 132"/>
                <a:gd name="T20" fmla="*/ 17 w 134"/>
                <a:gd name="T21" fmla="*/ 103 h 132"/>
                <a:gd name="T22" fmla="*/ 17 w 134"/>
                <a:gd name="T23" fmla="*/ 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4" h="132">
                  <a:moveTo>
                    <a:pt x="0" y="132"/>
                  </a:moveTo>
                  <a:lnTo>
                    <a:pt x="36" y="109"/>
                  </a:lnTo>
                  <a:lnTo>
                    <a:pt x="134" y="109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132"/>
                  </a:lnTo>
                  <a:close/>
                  <a:moveTo>
                    <a:pt x="17" y="17"/>
                  </a:moveTo>
                  <a:lnTo>
                    <a:pt x="118" y="17"/>
                  </a:lnTo>
                  <a:lnTo>
                    <a:pt x="118" y="93"/>
                  </a:lnTo>
                  <a:lnTo>
                    <a:pt x="32" y="93"/>
                  </a:lnTo>
                  <a:lnTo>
                    <a:pt x="17" y="103"/>
                  </a:lnTo>
                  <a:lnTo>
                    <a:pt x="1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8" name="稻壳儿春秋广告/盗版必究"/>
            <p:cNvSpPr/>
            <p:nvPr/>
          </p:nvSpPr>
          <p:spPr bwMode="auto">
            <a:xfrm>
              <a:off x="5137151" y="5549900"/>
              <a:ext cx="100013" cy="82550"/>
            </a:xfrm>
            <a:custGeom>
              <a:avLst/>
              <a:gdLst>
                <a:gd name="T0" fmla="*/ 63 w 63"/>
                <a:gd name="T1" fmla="*/ 12 h 52"/>
                <a:gd name="T2" fmla="*/ 50 w 63"/>
                <a:gd name="T3" fmla="*/ 0 h 52"/>
                <a:gd name="T4" fmla="*/ 23 w 63"/>
                <a:gd name="T5" fmla="*/ 27 h 52"/>
                <a:gd name="T6" fmla="*/ 12 w 63"/>
                <a:gd name="T7" fmla="*/ 16 h 52"/>
                <a:gd name="T8" fmla="*/ 0 w 63"/>
                <a:gd name="T9" fmla="*/ 29 h 52"/>
                <a:gd name="T10" fmla="*/ 23 w 63"/>
                <a:gd name="T11" fmla="*/ 52 h 52"/>
                <a:gd name="T12" fmla="*/ 63 w 63"/>
                <a:gd name="T13" fmla="*/ 1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52">
                  <a:moveTo>
                    <a:pt x="63" y="12"/>
                  </a:moveTo>
                  <a:lnTo>
                    <a:pt x="50" y="0"/>
                  </a:lnTo>
                  <a:lnTo>
                    <a:pt x="23" y="27"/>
                  </a:lnTo>
                  <a:lnTo>
                    <a:pt x="12" y="16"/>
                  </a:lnTo>
                  <a:lnTo>
                    <a:pt x="0" y="29"/>
                  </a:lnTo>
                  <a:lnTo>
                    <a:pt x="23" y="52"/>
                  </a:lnTo>
                  <a:lnTo>
                    <a:pt x="6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9" name="稻壳儿春秋广告/盗版必究"/>
          <p:cNvGrpSpPr/>
          <p:nvPr/>
        </p:nvGrpSpPr>
        <p:grpSpPr>
          <a:xfrm>
            <a:off x="5627688" y="2963863"/>
            <a:ext cx="279400" cy="279400"/>
            <a:chOff x="5626101" y="2963863"/>
            <a:chExt cx="279400" cy="279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80" name="稻壳儿春秋广告/盗版必究"/>
            <p:cNvSpPr/>
            <p:nvPr/>
          </p:nvSpPr>
          <p:spPr bwMode="auto">
            <a:xfrm>
              <a:off x="5626101" y="3028950"/>
              <a:ext cx="212725" cy="214313"/>
            </a:xfrm>
            <a:custGeom>
              <a:avLst/>
              <a:gdLst>
                <a:gd name="T0" fmla="*/ 21 w 134"/>
                <a:gd name="T1" fmla="*/ 101 h 135"/>
                <a:gd name="T2" fmla="*/ 10 w 134"/>
                <a:gd name="T3" fmla="*/ 112 h 135"/>
                <a:gd name="T4" fmla="*/ 23 w 134"/>
                <a:gd name="T5" fmla="*/ 124 h 135"/>
                <a:gd name="T6" fmla="*/ 33 w 134"/>
                <a:gd name="T7" fmla="*/ 114 h 135"/>
                <a:gd name="T8" fmla="*/ 33 w 134"/>
                <a:gd name="T9" fmla="*/ 135 h 135"/>
                <a:gd name="T10" fmla="*/ 67 w 134"/>
                <a:gd name="T11" fmla="*/ 101 h 135"/>
                <a:gd name="T12" fmla="*/ 67 w 134"/>
                <a:gd name="T13" fmla="*/ 80 h 135"/>
                <a:gd name="T14" fmla="*/ 119 w 134"/>
                <a:gd name="T15" fmla="*/ 28 h 135"/>
                <a:gd name="T16" fmla="*/ 134 w 134"/>
                <a:gd name="T17" fmla="*/ 42 h 135"/>
                <a:gd name="T18" fmla="*/ 134 w 134"/>
                <a:gd name="T19" fmla="*/ 0 h 135"/>
                <a:gd name="T20" fmla="*/ 92 w 134"/>
                <a:gd name="T21" fmla="*/ 0 h 135"/>
                <a:gd name="T22" fmla="*/ 106 w 134"/>
                <a:gd name="T23" fmla="*/ 15 h 135"/>
                <a:gd name="T24" fmla="*/ 54 w 134"/>
                <a:gd name="T25" fmla="*/ 68 h 135"/>
                <a:gd name="T26" fmla="*/ 33 w 134"/>
                <a:gd name="T27" fmla="*/ 68 h 135"/>
                <a:gd name="T28" fmla="*/ 0 w 134"/>
                <a:gd name="T29" fmla="*/ 101 h 135"/>
                <a:gd name="T30" fmla="*/ 21 w 134"/>
                <a:gd name="T31" fmla="*/ 10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4" h="135">
                  <a:moveTo>
                    <a:pt x="21" y="101"/>
                  </a:moveTo>
                  <a:lnTo>
                    <a:pt x="10" y="112"/>
                  </a:lnTo>
                  <a:lnTo>
                    <a:pt x="23" y="124"/>
                  </a:lnTo>
                  <a:lnTo>
                    <a:pt x="33" y="114"/>
                  </a:lnTo>
                  <a:lnTo>
                    <a:pt x="33" y="135"/>
                  </a:lnTo>
                  <a:lnTo>
                    <a:pt x="67" y="101"/>
                  </a:lnTo>
                  <a:lnTo>
                    <a:pt x="67" y="80"/>
                  </a:lnTo>
                  <a:lnTo>
                    <a:pt x="119" y="28"/>
                  </a:lnTo>
                  <a:lnTo>
                    <a:pt x="134" y="42"/>
                  </a:lnTo>
                  <a:lnTo>
                    <a:pt x="134" y="0"/>
                  </a:lnTo>
                  <a:lnTo>
                    <a:pt x="92" y="0"/>
                  </a:lnTo>
                  <a:lnTo>
                    <a:pt x="106" y="15"/>
                  </a:lnTo>
                  <a:lnTo>
                    <a:pt x="54" y="68"/>
                  </a:lnTo>
                  <a:lnTo>
                    <a:pt x="33" y="68"/>
                  </a:lnTo>
                  <a:lnTo>
                    <a:pt x="0" y="101"/>
                  </a:lnTo>
                  <a:lnTo>
                    <a:pt x="21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1" name="稻壳儿春秋广告/盗版必究301"/>
            <p:cNvSpPr/>
            <p:nvPr/>
          </p:nvSpPr>
          <p:spPr bwMode="auto">
            <a:xfrm>
              <a:off x="5718176" y="2963863"/>
              <a:ext cx="187325" cy="185738"/>
            </a:xfrm>
            <a:custGeom>
              <a:avLst/>
              <a:gdLst>
                <a:gd name="T0" fmla="*/ 28 w 56"/>
                <a:gd name="T1" fmla="*/ 48 h 56"/>
                <a:gd name="T2" fmla="*/ 28 w 56"/>
                <a:gd name="T3" fmla="*/ 56 h 56"/>
                <a:gd name="T4" fmla="*/ 56 w 56"/>
                <a:gd name="T5" fmla="*/ 28 h 56"/>
                <a:gd name="T6" fmla="*/ 28 w 56"/>
                <a:gd name="T7" fmla="*/ 0 h 56"/>
                <a:gd name="T8" fmla="*/ 0 w 56"/>
                <a:gd name="T9" fmla="*/ 28 h 56"/>
                <a:gd name="T10" fmla="*/ 8 w 56"/>
                <a:gd name="T11" fmla="*/ 28 h 56"/>
                <a:gd name="T12" fmla="*/ 28 w 56"/>
                <a:gd name="T13" fmla="*/ 8 h 56"/>
                <a:gd name="T14" fmla="*/ 48 w 56"/>
                <a:gd name="T15" fmla="*/ 28 h 56"/>
                <a:gd name="T16" fmla="*/ 28 w 56"/>
                <a:gd name="T17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56">
                  <a:moveTo>
                    <a:pt x="28" y="48"/>
                  </a:moveTo>
                  <a:cubicBezTo>
                    <a:pt x="28" y="56"/>
                    <a:pt x="28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2" name="稻壳儿春秋广告/盗版必究"/>
          <p:cNvSpPr>
            <a:spLocks noEditPoints="1"/>
          </p:cNvSpPr>
          <p:nvPr/>
        </p:nvSpPr>
        <p:spPr bwMode="auto">
          <a:xfrm>
            <a:off x="3711575" y="1046163"/>
            <a:ext cx="293688" cy="306388"/>
          </a:xfrm>
          <a:custGeom>
            <a:avLst/>
            <a:gdLst>
              <a:gd name="T0" fmla="*/ 19 w 88"/>
              <a:gd name="T1" fmla="*/ 44 h 92"/>
              <a:gd name="T2" fmla="*/ 40 w 88"/>
              <a:gd name="T3" fmla="*/ 60 h 92"/>
              <a:gd name="T4" fmla="*/ 40 w 88"/>
              <a:gd name="T5" fmla="*/ 72 h 92"/>
              <a:gd name="T6" fmla="*/ 24 w 88"/>
              <a:gd name="T7" fmla="*/ 72 h 92"/>
              <a:gd name="T8" fmla="*/ 24 w 88"/>
              <a:gd name="T9" fmla="*/ 84 h 92"/>
              <a:gd name="T10" fmla="*/ 20 w 88"/>
              <a:gd name="T11" fmla="*/ 84 h 92"/>
              <a:gd name="T12" fmla="*/ 20 w 88"/>
              <a:gd name="T13" fmla="*/ 92 h 92"/>
              <a:gd name="T14" fmla="*/ 68 w 88"/>
              <a:gd name="T15" fmla="*/ 92 h 92"/>
              <a:gd name="T16" fmla="*/ 68 w 88"/>
              <a:gd name="T17" fmla="*/ 84 h 92"/>
              <a:gd name="T18" fmla="*/ 64 w 88"/>
              <a:gd name="T19" fmla="*/ 84 h 92"/>
              <a:gd name="T20" fmla="*/ 64 w 88"/>
              <a:gd name="T21" fmla="*/ 72 h 92"/>
              <a:gd name="T22" fmla="*/ 48 w 88"/>
              <a:gd name="T23" fmla="*/ 72 h 92"/>
              <a:gd name="T24" fmla="*/ 48 w 88"/>
              <a:gd name="T25" fmla="*/ 60 h 92"/>
              <a:gd name="T26" fmla="*/ 69 w 88"/>
              <a:gd name="T27" fmla="*/ 44 h 92"/>
              <a:gd name="T28" fmla="*/ 88 w 88"/>
              <a:gd name="T29" fmla="*/ 24 h 92"/>
              <a:gd name="T30" fmla="*/ 88 w 88"/>
              <a:gd name="T31" fmla="*/ 4 h 92"/>
              <a:gd name="T32" fmla="*/ 76 w 88"/>
              <a:gd name="T33" fmla="*/ 4 h 92"/>
              <a:gd name="T34" fmla="*/ 76 w 88"/>
              <a:gd name="T35" fmla="*/ 12 h 92"/>
              <a:gd name="T36" fmla="*/ 80 w 88"/>
              <a:gd name="T37" fmla="*/ 12 h 92"/>
              <a:gd name="T38" fmla="*/ 80 w 88"/>
              <a:gd name="T39" fmla="*/ 24 h 92"/>
              <a:gd name="T40" fmla="*/ 72 w 88"/>
              <a:gd name="T41" fmla="*/ 36 h 92"/>
              <a:gd name="T42" fmla="*/ 72 w 88"/>
              <a:gd name="T43" fmla="*/ 32 h 92"/>
              <a:gd name="T44" fmla="*/ 72 w 88"/>
              <a:gd name="T45" fmla="*/ 0 h 92"/>
              <a:gd name="T46" fmla="*/ 16 w 88"/>
              <a:gd name="T47" fmla="*/ 0 h 92"/>
              <a:gd name="T48" fmla="*/ 16 w 88"/>
              <a:gd name="T49" fmla="*/ 32 h 92"/>
              <a:gd name="T50" fmla="*/ 16 w 88"/>
              <a:gd name="T51" fmla="*/ 36 h 92"/>
              <a:gd name="T52" fmla="*/ 8 w 88"/>
              <a:gd name="T53" fmla="*/ 24 h 92"/>
              <a:gd name="T54" fmla="*/ 8 w 88"/>
              <a:gd name="T55" fmla="*/ 12 h 92"/>
              <a:gd name="T56" fmla="*/ 12 w 88"/>
              <a:gd name="T57" fmla="*/ 12 h 92"/>
              <a:gd name="T58" fmla="*/ 12 w 88"/>
              <a:gd name="T59" fmla="*/ 4 h 92"/>
              <a:gd name="T60" fmla="*/ 0 w 88"/>
              <a:gd name="T61" fmla="*/ 4 h 92"/>
              <a:gd name="T62" fmla="*/ 0 w 88"/>
              <a:gd name="T63" fmla="*/ 24 h 92"/>
              <a:gd name="T64" fmla="*/ 19 w 88"/>
              <a:gd name="T65" fmla="*/ 44 h 92"/>
              <a:gd name="T66" fmla="*/ 56 w 88"/>
              <a:gd name="T67" fmla="*/ 84 h 92"/>
              <a:gd name="T68" fmla="*/ 32 w 88"/>
              <a:gd name="T69" fmla="*/ 84 h 92"/>
              <a:gd name="T70" fmla="*/ 32 w 88"/>
              <a:gd name="T71" fmla="*/ 80 h 92"/>
              <a:gd name="T72" fmla="*/ 56 w 88"/>
              <a:gd name="T73" fmla="*/ 80 h 92"/>
              <a:gd name="T74" fmla="*/ 56 w 88"/>
              <a:gd name="T75" fmla="*/ 84 h 92"/>
              <a:gd name="T76" fmla="*/ 64 w 88"/>
              <a:gd name="T77" fmla="*/ 8 h 92"/>
              <a:gd name="T78" fmla="*/ 64 w 88"/>
              <a:gd name="T79" fmla="*/ 32 h 92"/>
              <a:gd name="T80" fmla="*/ 44 w 88"/>
              <a:gd name="T81" fmla="*/ 52 h 92"/>
              <a:gd name="T82" fmla="*/ 24 w 88"/>
              <a:gd name="T83" fmla="*/ 32 h 92"/>
              <a:gd name="T84" fmla="*/ 24 w 88"/>
              <a:gd name="T85" fmla="*/ 20 h 92"/>
              <a:gd name="T86" fmla="*/ 52 w 88"/>
              <a:gd name="T87" fmla="*/ 20 h 92"/>
              <a:gd name="T88" fmla="*/ 52 w 88"/>
              <a:gd name="T89" fmla="*/ 12 h 92"/>
              <a:gd name="T90" fmla="*/ 24 w 88"/>
              <a:gd name="T91" fmla="*/ 12 h 92"/>
              <a:gd name="T92" fmla="*/ 24 w 88"/>
              <a:gd name="T93" fmla="*/ 8 h 92"/>
              <a:gd name="T94" fmla="*/ 64 w 88"/>
              <a:gd name="T95" fmla="*/ 8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8" h="92">
                <a:moveTo>
                  <a:pt x="19" y="44"/>
                </a:moveTo>
                <a:cubicBezTo>
                  <a:pt x="23" y="52"/>
                  <a:pt x="31" y="58"/>
                  <a:pt x="40" y="60"/>
                </a:cubicBezTo>
                <a:cubicBezTo>
                  <a:pt x="40" y="72"/>
                  <a:pt x="40" y="72"/>
                  <a:pt x="4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84"/>
                  <a:pt x="24" y="84"/>
                  <a:pt x="24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20" y="92"/>
                  <a:pt x="20" y="92"/>
                  <a:pt x="20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68" y="84"/>
                  <a:pt x="68" y="84"/>
                  <a:pt x="68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72"/>
                  <a:pt x="64" y="72"/>
                  <a:pt x="64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60"/>
                  <a:pt x="48" y="60"/>
                  <a:pt x="48" y="60"/>
                </a:cubicBezTo>
                <a:cubicBezTo>
                  <a:pt x="57" y="58"/>
                  <a:pt x="65" y="52"/>
                  <a:pt x="69" y="44"/>
                </a:cubicBezTo>
                <a:cubicBezTo>
                  <a:pt x="81" y="43"/>
                  <a:pt x="88" y="36"/>
                  <a:pt x="88" y="24"/>
                </a:cubicBezTo>
                <a:cubicBezTo>
                  <a:pt x="88" y="4"/>
                  <a:pt x="88" y="4"/>
                  <a:pt x="88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12"/>
                  <a:pt x="76" y="12"/>
                  <a:pt x="76" y="12"/>
                </a:cubicBezTo>
                <a:cubicBezTo>
                  <a:pt x="80" y="12"/>
                  <a:pt x="80" y="12"/>
                  <a:pt x="80" y="12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0"/>
                  <a:pt x="77" y="34"/>
                  <a:pt x="72" y="36"/>
                </a:cubicBezTo>
                <a:cubicBezTo>
                  <a:pt x="72" y="34"/>
                  <a:pt x="72" y="33"/>
                  <a:pt x="72" y="32"/>
                </a:cubicBezTo>
                <a:cubicBezTo>
                  <a:pt x="72" y="0"/>
                  <a:pt x="72" y="0"/>
                  <a:pt x="7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33"/>
                  <a:pt x="16" y="34"/>
                  <a:pt x="16" y="36"/>
                </a:cubicBezTo>
                <a:cubicBezTo>
                  <a:pt x="11" y="34"/>
                  <a:pt x="8" y="30"/>
                  <a:pt x="8" y="24"/>
                </a:cubicBezTo>
                <a:cubicBezTo>
                  <a:pt x="8" y="12"/>
                  <a:pt x="8" y="12"/>
                  <a:pt x="8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4"/>
                  <a:pt x="12" y="4"/>
                  <a:pt x="12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36"/>
                  <a:pt x="7" y="43"/>
                  <a:pt x="19" y="44"/>
                </a:cubicBezTo>
                <a:close/>
                <a:moveTo>
                  <a:pt x="56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0"/>
                  <a:pt x="32" y="80"/>
                  <a:pt x="32" y="80"/>
                </a:cubicBezTo>
                <a:cubicBezTo>
                  <a:pt x="56" y="80"/>
                  <a:pt x="56" y="80"/>
                  <a:pt x="56" y="80"/>
                </a:cubicBezTo>
                <a:lnTo>
                  <a:pt x="56" y="84"/>
                </a:lnTo>
                <a:close/>
                <a:moveTo>
                  <a:pt x="64" y="8"/>
                </a:moveTo>
                <a:cubicBezTo>
                  <a:pt x="64" y="32"/>
                  <a:pt x="64" y="32"/>
                  <a:pt x="64" y="32"/>
                </a:cubicBezTo>
                <a:cubicBezTo>
                  <a:pt x="64" y="43"/>
                  <a:pt x="55" y="52"/>
                  <a:pt x="44" y="52"/>
                </a:cubicBezTo>
                <a:cubicBezTo>
                  <a:pt x="33" y="52"/>
                  <a:pt x="24" y="43"/>
                  <a:pt x="24" y="32"/>
                </a:cubicBezTo>
                <a:cubicBezTo>
                  <a:pt x="24" y="20"/>
                  <a:pt x="24" y="20"/>
                  <a:pt x="24" y="20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12"/>
                  <a:pt x="52" y="12"/>
                  <a:pt x="52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8"/>
                  <a:pt x="24" y="8"/>
                  <a:pt x="24" y="8"/>
                </a:cubicBezTo>
                <a:lnTo>
                  <a:pt x="64" y="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83" name="稻壳儿春秋广告/盗版必究"/>
          <p:cNvGrpSpPr/>
          <p:nvPr/>
        </p:nvGrpSpPr>
        <p:grpSpPr>
          <a:xfrm>
            <a:off x="3060700" y="6157913"/>
            <a:ext cx="319088" cy="306387"/>
            <a:chOff x="3059113" y="6157913"/>
            <a:chExt cx="319088" cy="30638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84" name="稻壳儿春秋广告/盗版必究"/>
            <p:cNvSpPr>
              <a:spLocks noEditPoints="1"/>
            </p:cNvSpPr>
            <p:nvPr/>
          </p:nvSpPr>
          <p:spPr bwMode="auto">
            <a:xfrm>
              <a:off x="3059113" y="6157913"/>
              <a:ext cx="292100" cy="254000"/>
            </a:xfrm>
            <a:custGeom>
              <a:avLst/>
              <a:gdLst>
                <a:gd name="T0" fmla="*/ 8 w 88"/>
                <a:gd name="T1" fmla="*/ 20 h 76"/>
                <a:gd name="T2" fmla="*/ 80 w 88"/>
                <a:gd name="T3" fmla="*/ 20 h 76"/>
                <a:gd name="T4" fmla="*/ 80 w 88"/>
                <a:gd name="T5" fmla="*/ 28 h 76"/>
                <a:gd name="T6" fmla="*/ 88 w 88"/>
                <a:gd name="T7" fmla="*/ 28 h 76"/>
                <a:gd name="T8" fmla="*/ 88 w 88"/>
                <a:gd name="T9" fmla="*/ 20 h 76"/>
                <a:gd name="T10" fmla="*/ 80 w 88"/>
                <a:gd name="T11" fmla="*/ 12 h 76"/>
                <a:gd name="T12" fmla="*/ 76 w 88"/>
                <a:gd name="T13" fmla="*/ 12 h 76"/>
                <a:gd name="T14" fmla="*/ 76 w 88"/>
                <a:gd name="T15" fmla="*/ 8 h 76"/>
                <a:gd name="T16" fmla="*/ 68 w 88"/>
                <a:gd name="T17" fmla="*/ 8 h 76"/>
                <a:gd name="T18" fmla="*/ 68 w 88"/>
                <a:gd name="T19" fmla="*/ 12 h 76"/>
                <a:gd name="T20" fmla="*/ 60 w 88"/>
                <a:gd name="T21" fmla="*/ 12 h 76"/>
                <a:gd name="T22" fmla="*/ 60 w 88"/>
                <a:gd name="T23" fmla="*/ 0 h 76"/>
                <a:gd name="T24" fmla="*/ 28 w 88"/>
                <a:gd name="T25" fmla="*/ 0 h 76"/>
                <a:gd name="T26" fmla="*/ 28 w 88"/>
                <a:gd name="T27" fmla="*/ 12 h 76"/>
                <a:gd name="T28" fmla="*/ 20 w 88"/>
                <a:gd name="T29" fmla="*/ 12 h 76"/>
                <a:gd name="T30" fmla="*/ 20 w 88"/>
                <a:gd name="T31" fmla="*/ 8 h 76"/>
                <a:gd name="T32" fmla="*/ 12 w 88"/>
                <a:gd name="T33" fmla="*/ 8 h 76"/>
                <a:gd name="T34" fmla="*/ 12 w 88"/>
                <a:gd name="T35" fmla="*/ 12 h 76"/>
                <a:gd name="T36" fmla="*/ 8 w 88"/>
                <a:gd name="T37" fmla="*/ 12 h 76"/>
                <a:gd name="T38" fmla="*/ 0 w 88"/>
                <a:gd name="T39" fmla="*/ 20 h 76"/>
                <a:gd name="T40" fmla="*/ 0 w 88"/>
                <a:gd name="T41" fmla="*/ 68 h 76"/>
                <a:gd name="T42" fmla="*/ 8 w 88"/>
                <a:gd name="T43" fmla="*/ 76 h 76"/>
                <a:gd name="T44" fmla="*/ 28 w 88"/>
                <a:gd name="T45" fmla="*/ 76 h 76"/>
                <a:gd name="T46" fmla="*/ 28 w 88"/>
                <a:gd name="T47" fmla="*/ 68 h 76"/>
                <a:gd name="T48" fmla="*/ 8 w 88"/>
                <a:gd name="T49" fmla="*/ 68 h 76"/>
                <a:gd name="T50" fmla="*/ 8 w 88"/>
                <a:gd name="T51" fmla="*/ 20 h 76"/>
                <a:gd name="T52" fmla="*/ 36 w 88"/>
                <a:gd name="T53" fmla="*/ 8 h 76"/>
                <a:gd name="T54" fmla="*/ 52 w 88"/>
                <a:gd name="T55" fmla="*/ 8 h 76"/>
                <a:gd name="T56" fmla="*/ 52 w 88"/>
                <a:gd name="T57" fmla="*/ 12 h 76"/>
                <a:gd name="T58" fmla="*/ 36 w 88"/>
                <a:gd name="T59" fmla="*/ 12 h 76"/>
                <a:gd name="T60" fmla="*/ 36 w 88"/>
                <a:gd name="T61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76">
                  <a:moveTo>
                    <a:pt x="8" y="20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6"/>
                    <a:pt x="84" y="12"/>
                    <a:pt x="80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0" y="16"/>
                    <a:pt x="0" y="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4" y="76"/>
                    <a:pt x="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20"/>
                  </a:lnTo>
                  <a:close/>
                  <a:moveTo>
                    <a:pt x="36" y="8"/>
                  </a:moveTo>
                  <a:cubicBezTo>
                    <a:pt x="52" y="8"/>
                    <a:pt x="52" y="8"/>
                    <a:pt x="52" y="8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36" y="12"/>
                    <a:pt x="36" y="12"/>
                    <a:pt x="36" y="12"/>
                  </a:cubicBez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5" name="稻壳儿春秋广告/盗版必究"/>
            <p:cNvSpPr>
              <a:spLocks noEditPoints="1"/>
            </p:cNvSpPr>
            <p:nvPr/>
          </p:nvSpPr>
          <p:spPr bwMode="auto">
            <a:xfrm>
              <a:off x="3165476" y="6251575"/>
              <a:ext cx="212725" cy="212725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56 w 64"/>
                <a:gd name="T11" fmla="*/ 28 h 64"/>
                <a:gd name="T12" fmla="*/ 50 w 64"/>
                <a:gd name="T13" fmla="*/ 28 h 64"/>
                <a:gd name="T14" fmla="*/ 47 w 64"/>
                <a:gd name="T15" fmla="*/ 13 h 64"/>
                <a:gd name="T16" fmla="*/ 56 w 64"/>
                <a:gd name="T17" fmla="*/ 28 h 64"/>
                <a:gd name="T18" fmla="*/ 28 w 64"/>
                <a:gd name="T19" fmla="*/ 28 h 64"/>
                <a:gd name="T20" fmla="*/ 22 w 64"/>
                <a:gd name="T21" fmla="*/ 28 h 64"/>
                <a:gd name="T22" fmla="*/ 28 w 64"/>
                <a:gd name="T23" fmla="*/ 10 h 64"/>
                <a:gd name="T24" fmla="*/ 28 w 64"/>
                <a:gd name="T25" fmla="*/ 28 h 64"/>
                <a:gd name="T26" fmla="*/ 28 w 64"/>
                <a:gd name="T27" fmla="*/ 36 h 64"/>
                <a:gd name="T28" fmla="*/ 28 w 64"/>
                <a:gd name="T29" fmla="*/ 54 h 64"/>
                <a:gd name="T30" fmla="*/ 22 w 64"/>
                <a:gd name="T31" fmla="*/ 36 h 64"/>
                <a:gd name="T32" fmla="*/ 28 w 64"/>
                <a:gd name="T33" fmla="*/ 36 h 64"/>
                <a:gd name="T34" fmla="*/ 36 w 64"/>
                <a:gd name="T35" fmla="*/ 36 h 64"/>
                <a:gd name="T36" fmla="*/ 42 w 64"/>
                <a:gd name="T37" fmla="*/ 36 h 64"/>
                <a:gd name="T38" fmla="*/ 36 w 64"/>
                <a:gd name="T39" fmla="*/ 54 h 64"/>
                <a:gd name="T40" fmla="*/ 36 w 64"/>
                <a:gd name="T41" fmla="*/ 36 h 64"/>
                <a:gd name="T42" fmla="*/ 36 w 64"/>
                <a:gd name="T43" fmla="*/ 28 h 64"/>
                <a:gd name="T44" fmla="*/ 36 w 64"/>
                <a:gd name="T45" fmla="*/ 10 h 64"/>
                <a:gd name="T46" fmla="*/ 42 w 64"/>
                <a:gd name="T47" fmla="*/ 28 h 64"/>
                <a:gd name="T48" fmla="*/ 36 w 64"/>
                <a:gd name="T49" fmla="*/ 28 h 64"/>
                <a:gd name="T50" fmla="*/ 17 w 64"/>
                <a:gd name="T51" fmla="*/ 13 h 64"/>
                <a:gd name="T52" fmla="*/ 14 w 64"/>
                <a:gd name="T53" fmla="*/ 28 h 64"/>
                <a:gd name="T54" fmla="*/ 8 w 64"/>
                <a:gd name="T55" fmla="*/ 28 h 64"/>
                <a:gd name="T56" fmla="*/ 17 w 64"/>
                <a:gd name="T57" fmla="*/ 13 h 64"/>
                <a:gd name="T58" fmla="*/ 8 w 64"/>
                <a:gd name="T59" fmla="*/ 36 h 64"/>
                <a:gd name="T60" fmla="*/ 14 w 64"/>
                <a:gd name="T61" fmla="*/ 36 h 64"/>
                <a:gd name="T62" fmla="*/ 17 w 64"/>
                <a:gd name="T63" fmla="*/ 51 h 64"/>
                <a:gd name="T64" fmla="*/ 8 w 64"/>
                <a:gd name="T65" fmla="*/ 36 h 64"/>
                <a:gd name="T66" fmla="*/ 47 w 64"/>
                <a:gd name="T67" fmla="*/ 51 h 64"/>
                <a:gd name="T68" fmla="*/ 50 w 64"/>
                <a:gd name="T69" fmla="*/ 36 h 64"/>
                <a:gd name="T70" fmla="*/ 56 w 64"/>
                <a:gd name="T71" fmla="*/ 36 h 64"/>
                <a:gd name="T72" fmla="*/ 47 w 64"/>
                <a:gd name="T73" fmla="*/ 5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50" y="64"/>
                    <a:pt x="64" y="5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6" y="28"/>
                  </a:moveTo>
                  <a:cubicBezTo>
                    <a:pt x="50" y="28"/>
                    <a:pt x="50" y="28"/>
                    <a:pt x="50" y="28"/>
                  </a:cubicBezTo>
                  <a:cubicBezTo>
                    <a:pt x="49" y="22"/>
                    <a:pt x="48" y="17"/>
                    <a:pt x="47" y="13"/>
                  </a:cubicBezTo>
                  <a:cubicBezTo>
                    <a:pt x="51" y="17"/>
                    <a:pt x="55" y="22"/>
                    <a:pt x="56" y="28"/>
                  </a:cubicBezTo>
                  <a:close/>
                  <a:moveTo>
                    <a:pt x="28" y="28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23" y="20"/>
                    <a:pt x="25" y="14"/>
                    <a:pt x="28" y="10"/>
                  </a:cubicBezTo>
                  <a:lnTo>
                    <a:pt x="28" y="28"/>
                  </a:lnTo>
                  <a:close/>
                  <a:moveTo>
                    <a:pt x="28" y="36"/>
                  </a:moveTo>
                  <a:cubicBezTo>
                    <a:pt x="28" y="54"/>
                    <a:pt x="28" y="54"/>
                    <a:pt x="28" y="54"/>
                  </a:cubicBezTo>
                  <a:cubicBezTo>
                    <a:pt x="25" y="50"/>
                    <a:pt x="23" y="44"/>
                    <a:pt x="22" y="36"/>
                  </a:cubicBezTo>
                  <a:lnTo>
                    <a:pt x="28" y="36"/>
                  </a:lnTo>
                  <a:close/>
                  <a:moveTo>
                    <a:pt x="36" y="36"/>
                  </a:moveTo>
                  <a:cubicBezTo>
                    <a:pt x="42" y="36"/>
                    <a:pt x="42" y="36"/>
                    <a:pt x="42" y="36"/>
                  </a:cubicBezTo>
                  <a:cubicBezTo>
                    <a:pt x="41" y="44"/>
                    <a:pt x="39" y="50"/>
                    <a:pt x="36" y="54"/>
                  </a:cubicBezTo>
                  <a:lnTo>
                    <a:pt x="36" y="36"/>
                  </a:lnTo>
                  <a:close/>
                  <a:moveTo>
                    <a:pt x="36" y="28"/>
                  </a:moveTo>
                  <a:cubicBezTo>
                    <a:pt x="36" y="10"/>
                    <a:pt x="36" y="10"/>
                    <a:pt x="36" y="10"/>
                  </a:cubicBezTo>
                  <a:cubicBezTo>
                    <a:pt x="39" y="14"/>
                    <a:pt x="41" y="20"/>
                    <a:pt x="42" y="28"/>
                  </a:cubicBezTo>
                  <a:lnTo>
                    <a:pt x="36" y="28"/>
                  </a:lnTo>
                  <a:close/>
                  <a:moveTo>
                    <a:pt x="17" y="13"/>
                  </a:moveTo>
                  <a:cubicBezTo>
                    <a:pt x="16" y="17"/>
                    <a:pt x="15" y="22"/>
                    <a:pt x="14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2"/>
                    <a:pt x="13" y="17"/>
                    <a:pt x="17" y="13"/>
                  </a:cubicBezTo>
                  <a:close/>
                  <a:moveTo>
                    <a:pt x="8" y="36"/>
                  </a:moveTo>
                  <a:cubicBezTo>
                    <a:pt x="14" y="36"/>
                    <a:pt x="14" y="36"/>
                    <a:pt x="14" y="36"/>
                  </a:cubicBezTo>
                  <a:cubicBezTo>
                    <a:pt x="15" y="42"/>
                    <a:pt x="16" y="47"/>
                    <a:pt x="17" y="51"/>
                  </a:cubicBezTo>
                  <a:cubicBezTo>
                    <a:pt x="13" y="47"/>
                    <a:pt x="9" y="42"/>
                    <a:pt x="8" y="36"/>
                  </a:cubicBezTo>
                  <a:close/>
                  <a:moveTo>
                    <a:pt x="47" y="51"/>
                  </a:moveTo>
                  <a:cubicBezTo>
                    <a:pt x="48" y="47"/>
                    <a:pt x="49" y="42"/>
                    <a:pt x="50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42"/>
                    <a:pt x="51" y="47"/>
                    <a:pt x="47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6" name="稻壳儿春秋广告/盗版必究"/>
          <p:cNvGrpSpPr/>
          <p:nvPr/>
        </p:nvGrpSpPr>
        <p:grpSpPr>
          <a:xfrm>
            <a:off x="8805863" y="2949575"/>
            <a:ext cx="319087" cy="319088"/>
            <a:chOff x="8804276" y="2949575"/>
            <a:chExt cx="319087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87" name="稻壳儿春秋广告/盗版必究"/>
            <p:cNvSpPr>
              <a:spLocks noEditPoints="1"/>
            </p:cNvSpPr>
            <p:nvPr/>
          </p:nvSpPr>
          <p:spPr bwMode="auto">
            <a:xfrm>
              <a:off x="8804276" y="2949575"/>
              <a:ext cx="212725" cy="293688"/>
            </a:xfrm>
            <a:custGeom>
              <a:avLst/>
              <a:gdLst>
                <a:gd name="T0" fmla="*/ 58 w 134"/>
                <a:gd name="T1" fmla="*/ 168 h 185"/>
                <a:gd name="T2" fmla="*/ 16 w 134"/>
                <a:gd name="T3" fmla="*/ 168 h 185"/>
                <a:gd name="T4" fmla="*/ 16 w 134"/>
                <a:gd name="T5" fmla="*/ 59 h 185"/>
                <a:gd name="T6" fmla="*/ 58 w 134"/>
                <a:gd name="T7" fmla="*/ 59 h 185"/>
                <a:gd name="T8" fmla="*/ 58 w 134"/>
                <a:gd name="T9" fmla="*/ 17 h 185"/>
                <a:gd name="T10" fmla="*/ 117 w 134"/>
                <a:gd name="T11" fmla="*/ 17 h 185"/>
                <a:gd name="T12" fmla="*/ 117 w 134"/>
                <a:gd name="T13" fmla="*/ 50 h 185"/>
                <a:gd name="T14" fmla="*/ 134 w 134"/>
                <a:gd name="T15" fmla="*/ 50 h 185"/>
                <a:gd name="T16" fmla="*/ 134 w 134"/>
                <a:gd name="T17" fmla="*/ 0 h 185"/>
                <a:gd name="T18" fmla="*/ 37 w 134"/>
                <a:gd name="T19" fmla="*/ 0 h 185"/>
                <a:gd name="T20" fmla="*/ 0 w 134"/>
                <a:gd name="T21" fmla="*/ 38 h 185"/>
                <a:gd name="T22" fmla="*/ 0 w 134"/>
                <a:gd name="T23" fmla="*/ 185 h 185"/>
                <a:gd name="T24" fmla="*/ 58 w 134"/>
                <a:gd name="T25" fmla="*/ 185 h 185"/>
                <a:gd name="T26" fmla="*/ 58 w 134"/>
                <a:gd name="T27" fmla="*/ 168 h 185"/>
                <a:gd name="T28" fmla="*/ 42 w 134"/>
                <a:gd name="T29" fmla="*/ 21 h 185"/>
                <a:gd name="T30" fmla="*/ 42 w 134"/>
                <a:gd name="T31" fmla="*/ 42 h 185"/>
                <a:gd name="T32" fmla="*/ 21 w 134"/>
                <a:gd name="T33" fmla="*/ 42 h 185"/>
                <a:gd name="T34" fmla="*/ 42 w 134"/>
                <a:gd name="T35" fmla="*/ 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" h="185">
                  <a:moveTo>
                    <a:pt x="58" y="168"/>
                  </a:moveTo>
                  <a:lnTo>
                    <a:pt x="16" y="168"/>
                  </a:lnTo>
                  <a:lnTo>
                    <a:pt x="16" y="59"/>
                  </a:lnTo>
                  <a:lnTo>
                    <a:pt x="58" y="59"/>
                  </a:lnTo>
                  <a:lnTo>
                    <a:pt x="58" y="17"/>
                  </a:lnTo>
                  <a:lnTo>
                    <a:pt x="117" y="17"/>
                  </a:lnTo>
                  <a:lnTo>
                    <a:pt x="117" y="50"/>
                  </a:lnTo>
                  <a:lnTo>
                    <a:pt x="134" y="50"/>
                  </a:lnTo>
                  <a:lnTo>
                    <a:pt x="134" y="0"/>
                  </a:lnTo>
                  <a:lnTo>
                    <a:pt x="37" y="0"/>
                  </a:lnTo>
                  <a:lnTo>
                    <a:pt x="0" y="38"/>
                  </a:lnTo>
                  <a:lnTo>
                    <a:pt x="0" y="185"/>
                  </a:lnTo>
                  <a:lnTo>
                    <a:pt x="58" y="185"/>
                  </a:lnTo>
                  <a:lnTo>
                    <a:pt x="58" y="168"/>
                  </a:lnTo>
                  <a:close/>
                  <a:moveTo>
                    <a:pt x="42" y="21"/>
                  </a:moveTo>
                  <a:lnTo>
                    <a:pt x="42" y="42"/>
                  </a:lnTo>
                  <a:lnTo>
                    <a:pt x="21" y="42"/>
                  </a:lnTo>
                  <a:lnTo>
                    <a:pt x="42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8" name="稻壳儿春秋广告/盗版必究"/>
            <p:cNvSpPr>
              <a:spLocks noEditPoints="1"/>
            </p:cNvSpPr>
            <p:nvPr/>
          </p:nvSpPr>
          <p:spPr bwMode="auto">
            <a:xfrm>
              <a:off x="8910638" y="3055938"/>
              <a:ext cx="212725" cy="212725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56 w 64"/>
                <a:gd name="T11" fmla="*/ 28 h 64"/>
                <a:gd name="T12" fmla="*/ 50 w 64"/>
                <a:gd name="T13" fmla="*/ 28 h 64"/>
                <a:gd name="T14" fmla="*/ 47 w 64"/>
                <a:gd name="T15" fmla="*/ 13 h 64"/>
                <a:gd name="T16" fmla="*/ 56 w 64"/>
                <a:gd name="T17" fmla="*/ 28 h 64"/>
                <a:gd name="T18" fmla="*/ 28 w 64"/>
                <a:gd name="T19" fmla="*/ 28 h 64"/>
                <a:gd name="T20" fmla="*/ 22 w 64"/>
                <a:gd name="T21" fmla="*/ 28 h 64"/>
                <a:gd name="T22" fmla="*/ 28 w 64"/>
                <a:gd name="T23" fmla="*/ 10 h 64"/>
                <a:gd name="T24" fmla="*/ 28 w 64"/>
                <a:gd name="T25" fmla="*/ 28 h 64"/>
                <a:gd name="T26" fmla="*/ 28 w 64"/>
                <a:gd name="T27" fmla="*/ 36 h 64"/>
                <a:gd name="T28" fmla="*/ 28 w 64"/>
                <a:gd name="T29" fmla="*/ 54 h 64"/>
                <a:gd name="T30" fmla="*/ 22 w 64"/>
                <a:gd name="T31" fmla="*/ 36 h 64"/>
                <a:gd name="T32" fmla="*/ 28 w 64"/>
                <a:gd name="T33" fmla="*/ 36 h 64"/>
                <a:gd name="T34" fmla="*/ 36 w 64"/>
                <a:gd name="T35" fmla="*/ 36 h 64"/>
                <a:gd name="T36" fmla="*/ 42 w 64"/>
                <a:gd name="T37" fmla="*/ 36 h 64"/>
                <a:gd name="T38" fmla="*/ 36 w 64"/>
                <a:gd name="T39" fmla="*/ 54 h 64"/>
                <a:gd name="T40" fmla="*/ 36 w 64"/>
                <a:gd name="T41" fmla="*/ 36 h 64"/>
                <a:gd name="T42" fmla="*/ 36 w 64"/>
                <a:gd name="T43" fmla="*/ 28 h 64"/>
                <a:gd name="T44" fmla="*/ 36 w 64"/>
                <a:gd name="T45" fmla="*/ 10 h 64"/>
                <a:gd name="T46" fmla="*/ 42 w 64"/>
                <a:gd name="T47" fmla="*/ 28 h 64"/>
                <a:gd name="T48" fmla="*/ 36 w 64"/>
                <a:gd name="T49" fmla="*/ 28 h 64"/>
                <a:gd name="T50" fmla="*/ 17 w 64"/>
                <a:gd name="T51" fmla="*/ 13 h 64"/>
                <a:gd name="T52" fmla="*/ 14 w 64"/>
                <a:gd name="T53" fmla="*/ 28 h 64"/>
                <a:gd name="T54" fmla="*/ 8 w 64"/>
                <a:gd name="T55" fmla="*/ 28 h 64"/>
                <a:gd name="T56" fmla="*/ 17 w 64"/>
                <a:gd name="T57" fmla="*/ 13 h 64"/>
                <a:gd name="T58" fmla="*/ 8 w 64"/>
                <a:gd name="T59" fmla="*/ 36 h 64"/>
                <a:gd name="T60" fmla="*/ 14 w 64"/>
                <a:gd name="T61" fmla="*/ 36 h 64"/>
                <a:gd name="T62" fmla="*/ 17 w 64"/>
                <a:gd name="T63" fmla="*/ 51 h 64"/>
                <a:gd name="T64" fmla="*/ 8 w 64"/>
                <a:gd name="T65" fmla="*/ 36 h 64"/>
                <a:gd name="T66" fmla="*/ 47 w 64"/>
                <a:gd name="T67" fmla="*/ 51 h 64"/>
                <a:gd name="T68" fmla="*/ 50 w 64"/>
                <a:gd name="T69" fmla="*/ 36 h 64"/>
                <a:gd name="T70" fmla="*/ 56 w 64"/>
                <a:gd name="T71" fmla="*/ 36 h 64"/>
                <a:gd name="T72" fmla="*/ 47 w 64"/>
                <a:gd name="T73" fmla="*/ 5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50" y="64"/>
                    <a:pt x="64" y="5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6" y="28"/>
                  </a:moveTo>
                  <a:cubicBezTo>
                    <a:pt x="50" y="28"/>
                    <a:pt x="50" y="28"/>
                    <a:pt x="50" y="28"/>
                  </a:cubicBezTo>
                  <a:cubicBezTo>
                    <a:pt x="50" y="22"/>
                    <a:pt x="48" y="17"/>
                    <a:pt x="47" y="13"/>
                  </a:cubicBezTo>
                  <a:cubicBezTo>
                    <a:pt x="51" y="17"/>
                    <a:pt x="55" y="22"/>
                    <a:pt x="56" y="28"/>
                  </a:cubicBezTo>
                  <a:close/>
                  <a:moveTo>
                    <a:pt x="28" y="28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23" y="20"/>
                    <a:pt x="25" y="14"/>
                    <a:pt x="28" y="10"/>
                  </a:cubicBezTo>
                  <a:lnTo>
                    <a:pt x="28" y="28"/>
                  </a:lnTo>
                  <a:close/>
                  <a:moveTo>
                    <a:pt x="28" y="36"/>
                  </a:moveTo>
                  <a:cubicBezTo>
                    <a:pt x="28" y="54"/>
                    <a:pt x="28" y="54"/>
                    <a:pt x="28" y="54"/>
                  </a:cubicBezTo>
                  <a:cubicBezTo>
                    <a:pt x="25" y="50"/>
                    <a:pt x="23" y="44"/>
                    <a:pt x="22" y="36"/>
                  </a:cubicBezTo>
                  <a:lnTo>
                    <a:pt x="28" y="36"/>
                  </a:lnTo>
                  <a:close/>
                  <a:moveTo>
                    <a:pt x="36" y="36"/>
                  </a:moveTo>
                  <a:cubicBezTo>
                    <a:pt x="42" y="36"/>
                    <a:pt x="42" y="36"/>
                    <a:pt x="42" y="36"/>
                  </a:cubicBezTo>
                  <a:cubicBezTo>
                    <a:pt x="41" y="44"/>
                    <a:pt x="39" y="50"/>
                    <a:pt x="36" y="54"/>
                  </a:cubicBezTo>
                  <a:lnTo>
                    <a:pt x="36" y="36"/>
                  </a:lnTo>
                  <a:close/>
                  <a:moveTo>
                    <a:pt x="36" y="28"/>
                  </a:moveTo>
                  <a:cubicBezTo>
                    <a:pt x="36" y="10"/>
                    <a:pt x="36" y="10"/>
                    <a:pt x="36" y="10"/>
                  </a:cubicBezTo>
                  <a:cubicBezTo>
                    <a:pt x="39" y="14"/>
                    <a:pt x="41" y="20"/>
                    <a:pt x="42" y="28"/>
                  </a:cubicBezTo>
                  <a:lnTo>
                    <a:pt x="36" y="28"/>
                  </a:lnTo>
                  <a:close/>
                  <a:moveTo>
                    <a:pt x="17" y="13"/>
                  </a:moveTo>
                  <a:cubicBezTo>
                    <a:pt x="16" y="17"/>
                    <a:pt x="15" y="22"/>
                    <a:pt x="14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2"/>
                    <a:pt x="13" y="17"/>
                    <a:pt x="17" y="13"/>
                  </a:cubicBezTo>
                  <a:close/>
                  <a:moveTo>
                    <a:pt x="8" y="36"/>
                  </a:moveTo>
                  <a:cubicBezTo>
                    <a:pt x="14" y="36"/>
                    <a:pt x="14" y="36"/>
                    <a:pt x="14" y="36"/>
                  </a:cubicBezTo>
                  <a:cubicBezTo>
                    <a:pt x="15" y="42"/>
                    <a:pt x="16" y="47"/>
                    <a:pt x="17" y="51"/>
                  </a:cubicBezTo>
                  <a:cubicBezTo>
                    <a:pt x="13" y="47"/>
                    <a:pt x="9" y="42"/>
                    <a:pt x="8" y="36"/>
                  </a:cubicBezTo>
                  <a:close/>
                  <a:moveTo>
                    <a:pt x="47" y="51"/>
                  </a:moveTo>
                  <a:cubicBezTo>
                    <a:pt x="48" y="47"/>
                    <a:pt x="50" y="42"/>
                    <a:pt x="50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42"/>
                    <a:pt x="51" y="47"/>
                    <a:pt x="47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9" name="稻壳儿春秋广告/盗版必究"/>
          <p:cNvGrpSpPr/>
          <p:nvPr/>
        </p:nvGrpSpPr>
        <p:grpSpPr>
          <a:xfrm>
            <a:off x="4975225" y="3614738"/>
            <a:ext cx="315913" cy="280988"/>
            <a:chOff x="4973638" y="3614738"/>
            <a:chExt cx="315913" cy="2809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0" name="Rectangle 307"/>
            <p:cNvSpPr>
              <a:spLocks noChangeArrowheads="1"/>
            </p:cNvSpPr>
            <p:nvPr/>
          </p:nvSpPr>
          <p:spPr bwMode="auto">
            <a:xfrm>
              <a:off x="5040313" y="3868738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1" name="Rectangle 308"/>
            <p:cNvSpPr>
              <a:spLocks noChangeArrowheads="1"/>
            </p:cNvSpPr>
            <p:nvPr/>
          </p:nvSpPr>
          <p:spPr bwMode="auto">
            <a:xfrm>
              <a:off x="5040313" y="3829050"/>
              <a:ext cx="539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2" name="Rectangle 309"/>
            <p:cNvSpPr>
              <a:spLocks noChangeArrowheads="1"/>
            </p:cNvSpPr>
            <p:nvPr/>
          </p:nvSpPr>
          <p:spPr bwMode="auto">
            <a:xfrm>
              <a:off x="5040313" y="3787775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3" name="Rectangle 310"/>
            <p:cNvSpPr>
              <a:spLocks noChangeArrowheads="1"/>
            </p:cNvSpPr>
            <p:nvPr/>
          </p:nvSpPr>
          <p:spPr bwMode="auto">
            <a:xfrm>
              <a:off x="5040313" y="3748088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4" name="Rectangle 311"/>
            <p:cNvSpPr>
              <a:spLocks noChangeArrowheads="1"/>
            </p:cNvSpPr>
            <p:nvPr/>
          </p:nvSpPr>
          <p:spPr bwMode="auto">
            <a:xfrm>
              <a:off x="4973638" y="3868738"/>
              <a:ext cx="5397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5" name="Rectangle 312"/>
            <p:cNvSpPr>
              <a:spLocks noChangeArrowheads="1"/>
            </p:cNvSpPr>
            <p:nvPr/>
          </p:nvSpPr>
          <p:spPr bwMode="auto">
            <a:xfrm>
              <a:off x="4973638" y="3829050"/>
              <a:ext cx="539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6" name="Freeform 313"/>
            <p:cNvSpPr>
              <a:spLocks noEditPoints="1"/>
            </p:cNvSpPr>
            <p:nvPr/>
          </p:nvSpPr>
          <p:spPr bwMode="auto">
            <a:xfrm>
              <a:off x="5110163" y="3614738"/>
              <a:ext cx="179388" cy="280988"/>
            </a:xfrm>
            <a:custGeom>
              <a:avLst/>
              <a:gdLst>
                <a:gd name="T0" fmla="*/ 54 w 54"/>
                <a:gd name="T1" fmla="*/ 77 h 84"/>
                <a:gd name="T2" fmla="*/ 51 w 54"/>
                <a:gd name="T3" fmla="*/ 74 h 84"/>
                <a:gd name="T4" fmla="*/ 51 w 54"/>
                <a:gd name="T5" fmla="*/ 42 h 84"/>
                <a:gd name="T6" fmla="*/ 51 w 54"/>
                <a:gd name="T7" fmla="*/ 42 h 84"/>
                <a:gd name="T8" fmla="*/ 34 w 54"/>
                <a:gd name="T9" fmla="*/ 21 h 84"/>
                <a:gd name="T10" fmla="*/ 42 w 54"/>
                <a:gd name="T11" fmla="*/ 6 h 84"/>
                <a:gd name="T12" fmla="*/ 39 w 54"/>
                <a:gd name="T13" fmla="*/ 0 h 84"/>
                <a:gd name="T14" fmla="*/ 15 w 54"/>
                <a:gd name="T15" fmla="*/ 0 h 84"/>
                <a:gd name="T16" fmla="*/ 12 w 54"/>
                <a:gd name="T17" fmla="*/ 6 h 84"/>
                <a:gd name="T18" fmla="*/ 20 w 54"/>
                <a:gd name="T19" fmla="*/ 21 h 84"/>
                <a:gd name="T20" fmla="*/ 3 w 54"/>
                <a:gd name="T21" fmla="*/ 42 h 84"/>
                <a:gd name="T22" fmla="*/ 3 w 54"/>
                <a:gd name="T23" fmla="*/ 42 h 84"/>
                <a:gd name="T24" fmla="*/ 3 w 54"/>
                <a:gd name="T25" fmla="*/ 74 h 84"/>
                <a:gd name="T26" fmla="*/ 0 w 54"/>
                <a:gd name="T27" fmla="*/ 77 h 84"/>
                <a:gd name="T28" fmla="*/ 3 w 54"/>
                <a:gd name="T29" fmla="*/ 84 h 84"/>
                <a:gd name="T30" fmla="*/ 51 w 54"/>
                <a:gd name="T31" fmla="*/ 84 h 84"/>
                <a:gd name="T32" fmla="*/ 54 w 54"/>
                <a:gd name="T33" fmla="*/ 77 h 84"/>
                <a:gd name="T34" fmla="*/ 32 w 54"/>
                <a:gd name="T35" fmla="*/ 8 h 84"/>
                <a:gd name="T36" fmla="*/ 27 w 54"/>
                <a:gd name="T37" fmla="*/ 16 h 84"/>
                <a:gd name="T38" fmla="*/ 22 w 54"/>
                <a:gd name="T39" fmla="*/ 8 h 84"/>
                <a:gd name="T40" fmla="*/ 32 w 54"/>
                <a:gd name="T41" fmla="*/ 8 h 84"/>
                <a:gd name="T42" fmla="*/ 43 w 54"/>
                <a:gd name="T43" fmla="*/ 76 h 84"/>
                <a:gd name="T44" fmla="*/ 11 w 54"/>
                <a:gd name="T45" fmla="*/ 76 h 84"/>
                <a:gd name="T46" fmla="*/ 11 w 54"/>
                <a:gd name="T47" fmla="*/ 44 h 84"/>
                <a:gd name="T48" fmla="*/ 27 w 54"/>
                <a:gd name="T49" fmla="*/ 28 h 84"/>
                <a:gd name="T50" fmla="*/ 43 w 54"/>
                <a:gd name="T51" fmla="*/ 44 h 84"/>
                <a:gd name="T52" fmla="*/ 43 w 54"/>
                <a:gd name="T53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84">
                  <a:moveTo>
                    <a:pt x="54" y="77"/>
                  </a:moveTo>
                  <a:cubicBezTo>
                    <a:pt x="51" y="74"/>
                    <a:pt x="51" y="74"/>
                    <a:pt x="51" y="74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0" y="32"/>
                    <a:pt x="43" y="24"/>
                    <a:pt x="34" y="2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1" y="24"/>
                    <a:pt x="4" y="3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51" y="84"/>
                    <a:pt x="51" y="84"/>
                    <a:pt x="51" y="84"/>
                  </a:cubicBezTo>
                  <a:lnTo>
                    <a:pt x="54" y="77"/>
                  </a:lnTo>
                  <a:close/>
                  <a:moveTo>
                    <a:pt x="32" y="8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2" y="8"/>
                    <a:pt x="22" y="8"/>
                    <a:pt x="22" y="8"/>
                  </a:cubicBezTo>
                  <a:lnTo>
                    <a:pt x="32" y="8"/>
                  </a:lnTo>
                  <a:close/>
                  <a:moveTo>
                    <a:pt x="43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35"/>
                    <a:pt x="18" y="28"/>
                    <a:pt x="27" y="28"/>
                  </a:cubicBezTo>
                  <a:cubicBezTo>
                    <a:pt x="36" y="28"/>
                    <a:pt x="43" y="35"/>
                    <a:pt x="43" y="44"/>
                  </a:cubicBezTo>
                  <a:lnTo>
                    <a:pt x="43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7" name="Oval 314"/>
            <p:cNvSpPr>
              <a:spLocks noChangeArrowheads="1"/>
            </p:cNvSpPr>
            <p:nvPr/>
          </p:nvSpPr>
          <p:spPr bwMode="auto">
            <a:xfrm>
              <a:off x="5173663" y="3762375"/>
              <a:ext cx="52388" cy="523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98" name="稻壳儿春秋广告/盗版必究"/>
          <p:cNvGrpSpPr/>
          <p:nvPr/>
        </p:nvGrpSpPr>
        <p:grpSpPr>
          <a:xfrm>
            <a:off x="4975225" y="4919663"/>
            <a:ext cx="293688" cy="212725"/>
            <a:chOff x="4973638" y="4919663"/>
            <a:chExt cx="293688" cy="2127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9" name="稻壳儿春秋广告/盗版必究315"/>
            <p:cNvSpPr>
              <a:spLocks noEditPoints="1"/>
            </p:cNvSpPr>
            <p:nvPr/>
          </p:nvSpPr>
          <p:spPr bwMode="auto">
            <a:xfrm>
              <a:off x="4973638" y="4919663"/>
              <a:ext cx="252413" cy="173038"/>
            </a:xfrm>
            <a:custGeom>
              <a:avLst/>
              <a:gdLst>
                <a:gd name="T0" fmla="*/ 8 w 76"/>
                <a:gd name="T1" fmla="*/ 52 h 52"/>
                <a:gd name="T2" fmla="*/ 68 w 76"/>
                <a:gd name="T3" fmla="*/ 52 h 52"/>
                <a:gd name="T4" fmla="*/ 76 w 76"/>
                <a:gd name="T5" fmla="*/ 44 h 52"/>
                <a:gd name="T6" fmla="*/ 76 w 76"/>
                <a:gd name="T7" fmla="*/ 8 h 52"/>
                <a:gd name="T8" fmla="*/ 68 w 76"/>
                <a:gd name="T9" fmla="*/ 0 h 52"/>
                <a:gd name="T10" fmla="*/ 8 w 76"/>
                <a:gd name="T11" fmla="*/ 0 h 52"/>
                <a:gd name="T12" fmla="*/ 0 w 76"/>
                <a:gd name="T13" fmla="*/ 8 h 52"/>
                <a:gd name="T14" fmla="*/ 0 w 76"/>
                <a:gd name="T15" fmla="*/ 44 h 52"/>
                <a:gd name="T16" fmla="*/ 8 w 76"/>
                <a:gd name="T17" fmla="*/ 52 h 52"/>
                <a:gd name="T18" fmla="*/ 8 w 76"/>
                <a:gd name="T19" fmla="*/ 8 h 52"/>
                <a:gd name="T20" fmla="*/ 68 w 76"/>
                <a:gd name="T21" fmla="*/ 8 h 52"/>
                <a:gd name="T22" fmla="*/ 68 w 76"/>
                <a:gd name="T23" fmla="*/ 44 h 52"/>
                <a:gd name="T24" fmla="*/ 8 w 76"/>
                <a:gd name="T25" fmla="*/ 44 h 52"/>
                <a:gd name="T26" fmla="*/ 8 w 76"/>
                <a:gd name="T27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52">
                  <a:moveTo>
                    <a:pt x="8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72" y="52"/>
                    <a:pt x="76" y="48"/>
                    <a:pt x="76" y="44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4"/>
                    <a:pt x="72" y="0"/>
                    <a:pt x="6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4" y="52"/>
                    <a:pt x="8" y="52"/>
                  </a:cubicBezTo>
                  <a:close/>
                  <a:moveTo>
                    <a:pt x="8" y="8"/>
                  </a:moveTo>
                  <a:cubicBezTo>
                    <a:pt x="68" y="8"/>
                    <a:pt x="68" y="8"/>
                    <a:pt x="68" y="8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8" y="44"/>
                    <a:pt x="8" y="44"/>
                    <a:pt x="8" y="44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0" name="稻壳儿春秋广告/盗版必究"/>
            <p:cNvSpPr/>
            <p:nvPr/>
          </p:nvSpPr>
          <p:spPr bwMode="auto">
            <a:xfrm>
              <a:off x="5013326" y="4959350"/>
              <a:ext cx="254000" cy="173038"/>
            </a:xfrm>
            <a:custGeom>
              <a:avLst/>
              <a:gdLst>
                <a:gd name="T0" fmla="*/ 76 w 76"/>
                <a:gd name="T1" fmla="*/ 44 h 52"/>
                <a:gd name="T2" fmla="*/ 76 w 76"/>
                <a:gd name="T3" fmla="*/ 8 h 52"/>
                <a:gd name="T4" fmla="*/ 68 w 76"/>
                <a:gd name="T5" fmla="*/ 0 h 52"/>
                <a:gd name="T6" fmla="*/ 68 w 76"/>
                <a:gd name="T7" fmla="*/ 44 h 52"/>
                <a:gd name="T8" fmla="*/ 0 w 76"/>
                <a:gd name="T9" fmla="*/ 44 h 52"/>
                <a:gd name="T10" fmla="*/ 8 w 76"/>
                <a:gd name="T11" fmla="*/ 52 h 52"/>
                <a:gd name="T12" fmla="*/ 68 w 76"/>
                <a:gd name="T13" fmla="*/ 52 h 52"/>
                <a:gd name="T14" fmla="*/ 76 w 76"/>
                <a:gd name="T15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52">
                  <a:moveTo>
                    <a:pt x="76" y="44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76" y="4"/>
                    <a:pt x="72" y="0"/>
                    <a:pt x="68" y="0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4" y="52"/>
                    <a:pt x="8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72" y="52"/>
                    <a:pt x="76" y="48"/>
                    <a:pt x="7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1" name="稻壳儿春秋广告/盗版必究"/>
            <p:cNvSpPr>
              <a:spLocks noEditPoints="1"/>
            </p:cNvSpPr>
            <p:nvPr/>
          </p:nvSpPr>
          <p:spPr bwMode="auto">
            <a:xfrm>
              <a:off x="5024438" y="4956175"/>
              <a:ext cx="149225" cy="96838"/>
            </a:xfrm>
            <a:custGeom>
              <a:avLst/>
              <a:gdLst>
                <a:gd name="T0" fmla="*/ 31 w 45"/>
                <a:gd name="T1" fmla="*/ 1 h 29"/>
                <a:gd name="T2" fmla="*/ 23 w 45"/>
                <a:gd name="T3" fmla="*/ 4 h 29"/>
                <a:gd name="T4" fmla="*/ 5 w 45"/>
                <a:gd name="T5" fmla="*/ 5 h 29"/>
                <a:gd name="T6" fmla="*/ 5 w 45"/>
                <a:gd name="T7" fmla="*/ 25 h 29"/>
                <a:gd name="T8" fmla="*/ 15 w 45"/>
                <a:gd name="T9" fmla="*/ 29 h 29"/>
                <a:gd name="T10" fmla="*/ 23 w 45"/>
                <a:gd name="T11" fmla="*/ 26 h 29"/>
                <a:gd name="T12" fmla="*/ 23 w 45"/>
                <a:gd name="T13" fmla="*/ 26 h 29"/>
                <a:gd name="T14" fmla="*/ 31 w 45"/>
                <a:gd name="T15" fmla="*/ 29 h 29"/>
                <a:gd name="T16" fmla="*/ 45 w 45"/>
                <a:gd name="T17" fmla="*/ 15 h 29"/>
                <a:gd name="T18" fmla="*/ 31 w 45"/>
                <a:gd name="T19" fmla="*/ 1 h 29"/>
                <a:gd name="T20" fmla="*/ 11 w 45"/>
                <a:gd name="T21" fmla="*/ 19 h 29"/>
                <a:gd name="T22" fmla="*/ 11 w 45"/>
                <a:gd name="T23" fmla="*/ 11 h 29"/>
                <a:gd name="T24" fmla="*/ 15 w 45"/>
                <a:gd name="T25" fmla="*/ 9 h 29"/>
                <a:gd name="T26" fmla="*/ 19 w 45"/>
                <a:gd name="T27" fmla="*/ 11 h 29"/>
                <a:gd name="T28" fmla="*/ 21 w 45"/>
                <a:gd name="T29" fmla="*/ 13 h 29"/>
                <a:gd name="T30" fmla="*/ 19 w 45"/>
                <a:gd name="T31" fmla="*/ 11 h 29"/>
                <a:gd name="T32" fmla="*/ 18 w 45"/>
                <a:gd name="T33" fmla="*/ 10 h 29"/>
                <a:gd name="T34" fmla="*/ 17 w 45"/>
                <a:gd name="T35" fmla="*/ 15 h 29"/>
                <a:gd name="T36" fmla="*/ 18 w 45"/>
                <a:gd name="T37" fmla="*/ 20 h 29"/>
                <a:gd name="T38" fmla="*/ 18 w 45"/>
                <a:gd name="T39" fmla="*/ 20 h 29"/>
                <a:gd name="T40" fmla="*/ 18 w 45"/>
                <a:gd name="T41" fmla="*/ 20 h 29"/>
                <a:gd name="T42" fmla="*/ 18 w 45"/>
                <a:gd name="T43" fmla="*/ 20 h 29"/>
                <a:gd name="T44" fmla="*/ 11 w 45"/>
                <a:gd name="T45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29">
                  <a:moveTo>
                    <a:pt x="31" y="1"/>
                  </a:moveTo>
                  <a:cubicBezTo>
                    <a:pt x="28" y="1"/>
                    <a:pt x="25" y="2"/>
                    <a:pt x="23" y="4"/>
                  </a:cubicBezTo>
                  <a:cubicBezTo>
                    <a:pt x="18" y="0"/>
                    <a:pt x="10" y="0"/>
                    <a:pt x="5" y="5"/>
                  </a:cubicBezTo>
                  <a:cubicBezTo>
                    <a:pt x="0" y="11"/>
                    <a:pt x="0" y="19"/>
                    <a:pt x="5" y="25"/>
                  </a:cubicBezTo>
                  <a:cubicBezTo>
                    <a:pt x="8" y="28"/>
                    <a:pt x="11" y="29"/>
                    <a:pt x="15" y="29"/>
                  </a:cubicBezTo>
                  <a:cubicBezTo>
                    <a:pt x="18" y="29"/>
                    <a:pt x="21" y="28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5" y="28"/>
                    <a:pt x="28" y="29"/>
                    <a:pt x="31" y="29"/>
                  </a:cubicBezTo>
                  <a:cubicBezTo>
                    <a:pt x="39" y="29"/>
                    <a:pt x="45" y="23"/>
                    <a:pt x="45" y="15"/>
                  </a:cubicBezTo>
                  <a:cubicBezTo>
                    <a:pt x="45" y="7"/>
                    <a:pt x="39" y="1"/>
                    <a:pt x="31" y="1"/>
                  </a:cubicBezTo>
                  <a:close/>
                  <a:moveTo>
                    <a:pt x="11" y="19"/>
                  </a:moveTo>
                  <a:cubicBezTo>
                    <a:pt x="8" y="17"/>
                    <a:pt x="8" y="13"/>
                    <a:pt x="11" y="11"/>
                  </a:cubicBezTo>
                  <a:cubicBezTo>
                    <a:pt x="12" y="10"/>
                    <a:pt x="13" y="9"/>
                    <a:pt x="15" y="9"/>
                  </a:cubicBezTo>
                  <a:cubicBezTo>
                    <a:pt x="17" y="9"/>
                    <a:pt x="18" y="10"/>
                    <a:pt x="19" y="11"/>
                  </a:cubicBezTo>
                  <a:cubicBezTo>
                    <a:pt x="20" y="11"/>
                    <a:pt x="20" y="12"/>
                    <a:pt x="21" y="13"/>
                  </a:cubicBezTo>
                  <a:cubicBezTo>
                    <a:pt x="20" y="12"/>
                    <a:pt x="20" y="11"/>
                    <a:pt x="19" y="11"/>
                  </a:cubicBezTo>
                  <a:cubicBezTo>
                    <a:pt x="19" y="10"/>
                    <a:pt x="18" y="10"/>
                    <a:pt x="18" y="10"/>
                  </a:cubicBezTo>
                  <a:cubicBezTo>
                    <a:pt x="17" y="11"/>
                    <a:pt x="17" y="13"/>
                    <a:pt x="17" y="15"/>
                  </a:cubicBezTo>
                  <a:cubicBezTo>
                    <a:pt x="17" y="17"/>
                    <a:pt x="17" y="18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6" y="21"/>
                    <a:pt x="13" y="21"/>
                    <a:pt x="11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02" name="稻壳儿春秋广告/盗版必究"/>
          <p:cNvGrpSpPr/>
          <p:nvPr/>
        </p:nvGrpSpPr>
        <p:grpSpPr>
          <a:xfrm>
            <a:off x="3711575" y="2311400"/>
            <a:ext cx="293688" cy="306388"/>
            <a:chOff x="3709988" y="2311400"/>
            <a:chExt cx="293688" cy="3063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03" name="稻壳儿春秋广告/盗版必究"/>
            <p:cNvSpPr/>
            <p:nvPr/>
          </p:nvSpPr>
          <p:spPr bwMode="auto">
            <a:xfrm>
              <a:off x="3816351" y="2444750"/>
              <a:ext cx="80963" cy="131763"/>
            </a:xfrm>
            <a:custGeom>
              <a:avLst/>
              <a:gdLst>
                <a:gd name="T0" fmla="*/ 8 w 24"/>
                <a:gd name="T1" fmla="*/ 40 h 40"/>
                <a:gd name="T2" fmla="*/ 16 w 24"/>
                <a:gd name="T3" fmla="*/ 40 h 40"/>
                <a:gd name="T4" fmla="*/ 16 w 24"/>
                <a:gd name="T5" fmla="*/ 36 h 40"/>
                <a:gd name="T6" fmla="*/ 24 w 24"/>
                <a:gd name="T7" fmla="*/ 28 h 40"/>
                <a:gd name="T8" fmla="*/ 24 w 24"/>
                <a:gd name="T9" fmla="*/ 24 h 40"/>
                <a:gd name="T10" fmla="*/ 16 w 24"/>
                <a:gd name="T11" fmla="*/ 16 h 40"/>
                <a:gd name="T12" fmla="*/ 8 w 24"/>
                <a:gd name="T13" fmla="*/ 16 h 40"/>
                <a:gd name="T14" fmla="*/ 8 w 24"/>
                <a:gd name="T15" fmla="*/ 12 h 40"/>
                <a:gd name="T16" fmla="*/ 24 w 24"/>
                <a:gd name="T17" fmla="*/ 12 h 40"/>
                <a:gd name="T18" fmla="*/ 24 w 24"/>
                <a:gd name="T19" fmla="*/ 4 h 40"/>
                <a:gd name="T20" fmla="*/ 16 w 24"/>
                <a:gd name="T21" fmla="*/ 4 h 40"/>
                <a:gd name="T22" fmla="*/ 16 w 24"/>
                <a:gd name="T23" fmla="*/ 0 h 40"/>
                <a:gd name="T24" fmla="*/ 8 w 24"/>
                <a:gd name="T25" fmla="*/ 0 h 40"/>
                <a:gd name="T26" fmla="*/ 8 w 24"/>
                <a:gd name="T27" fmla="*/ 4 h 40"/>
                <a:gd name="T28" fmla="*/ 0 w 24"/>
                <a:gd name="T29" fmla="*/ 12 h 40"/>
                <a:gd name="T30" fmla="*/ 0 w 24"/>
                <a:gd name="T31" fmla="*/ 16 h 40"/>
                <a:gd name="T32" fmla="*/ 8 w 24"/>
                <a:gd name="T33" fmla="*/ 24 h 40"/>
                <a:gd name="T34" fmla="*/ 12 w 24"/>
                <a:gd name="T35" fmla="*/ 24 h 40"/>
                <a:gd name="T36" fmla="*/ 12 w 24"/>
                <a:gd name="T37" fmla="*/ 24 h 40"/>
                <a:gd name="T38" fmla="*/ 16 w 24"/>
                <a:gd name="T39" fmla="*/ 24 h 40"/>
                <a:gd name="T40" fmla="*/ 16 w 24"/>
                <a:gd name="T41" fmla="*/ 28 h 40"/>
                <a:gd name="T42" fmla="*/ 0 w 24"/>
                <a:gd name="T43" fmla="*/ 28 h 40"/>
                <a:gd name="T44" fmla="*/ 0 w 24"/>
                <a:gd name="T45" fmla="*/ 36 h 40"/>
                <a:gd name="T46" fmla="*/ 8 w 24"/>
                <a:gd name="T47" fmla="*/ 36 h 40"/>
                <a:gd name="T48" fmla="*/ 8 w 24"/>
                <a:gd name="T4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8" y="40"/>
                  </a:move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4" name="稻壳儿春秋广告/盗版必究319"/>
            <p:cNvSpPr/>
            <p:nvPr/>
          </p:nvSpPr>
          <p:spPr bwMode="auto">
            <a:xfrm>
              <a:off x="3763963" y="2311400"/>
              <a:ext cx="146050" cy="79375"/>
            </a:xfrm>
            <a:custGeom>
              <a:avLst/>
              <a:gdLst>
                <a:gd name="T0" fmla="*/ 0 w 92"/>
                <a:gd name="T1" fmla="*/ 0 h 50"/>
                <a:gd name="T2" fmla="*/ 0 w 92"/>
                <a:gd name="T3" fmla="*/ 50 h 50"/>
                <a:gd name="T4" fmla="*/ 17 w 92"/>
                <a:gd name="T5" fmla="*/ 50 h 50"/>
                <a:gd name="T6" fmla="*/ 17 w 92"/>
                <a:gd name="T7" fmla="*/ 33 h 50"/>
                <a:gd name="T8" fmla="*/ 92 w 92"/>
                <a:gd name="T9" fmla="*/ 33 h 50"/>
                <a:gd name="T10" fmla="*/ 92 w 92"/>
                <a:gd name="T11" fmla="*/ 16 h 50"/>
                <a:gd name="T12" fmla="*/ 17 w 92"/>
                <a:gd name="T13" fmla="*/ 16 h 50"/>
                <a:gd name="T14" fmla="*/ 17 w 92"/>
                <a:gd name="T15" fmla="*/ 0 h 50"/>
                <a:gd name="T16" fmla="*/ 0 w 92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50">
                  <a:moveTo>
                    <a:pt x="0" y="0"/>
                  </a:moveTo>
                  <a:lnTo>
                    <a:pt x="0" y="50"/>
                  </a:lnTo>
                  <a:lnTo>
                    <a:pt x="17" y="50"/>
                  </a:lnTo>
                  <a:lnTo>
                    <a:pt x="17" y="33"/>
                  </a:lnTo>
                  <a:lnTo>
                    <a:pt x="92" y="33"/>
                  </a:lnTo>
                  <a:lnTo>
                    <a:pt x="92" y="16"/>
                  </a:ln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5" name="稻壳儿春秋广告/盗版必究"/>
            <p:cNvSpPr>
              <a:spLocks noEditPoints="1"/>
            </p:cNvSpPr>
            <p:nvPr/>
          </p:nvSpPr>
          <p:spPr bwMode="auto">
            <a:xfrm>
              <a:off x="3709988" y="2311400"/>
              <a:ext cx="293688" cy="306388"/>
            </a:xfrm>
            <a:custGeom>
              <a:avLst/>
              <a:gdLst>
                <a:gd name="T0" fmla="*/ 185 w 185"/>
                <a:gd name="T1" fmla="*/ 75 h 193"/>
                <a:gd name="T2" fmla="*/ 185 w 185"/>
                <a:gd name="T3" fmla="*/ 58 h 193"/>
                <a:gd name="T4" fmla="*/ 185 w 185"/>
                <a:gd name="T5" fmla="*/ 16 h 193"/>
                <a:gd name="T6" fmla="*/ 151 w 185"/>
                <a:gd name="T7" fmla="*/ 16 h 193"/>
                <a:gd name="T8" fmla="*/ 151 w 185"/>
                <a:gd name="T9" fmla="*/ 0 h 193"/>
                <a:gd name="T10" fmla="*/ 134 w 185"/>
                <a:gd name="T11" fmla="*/ 0 h 193"/>
                <a:gd name="T12" fmla="*/ 134 w 185"/>
                <a:gd name="T13" fmla="*/ 50 h 193"/>
                <a:gd name="T14" fmla="*/ 151 w 185"/>
                <a:gd name="T15" fmla="*/ 50 h 193"/>
                <a:gd name="T16" fmla="*/ 151 w 185"/>
                <a:gd name="T17" fmla="*/ 33 h 193"/>
                <a:gd name="T18" fmla="*/ 168 w 185"/>
                <a:gd name="T19" fmla="*/ 33 h 193"/>
                <a:gd name="T20" fmla="*/ 168 w 185"/>
                <a:gd name="T21" fmla="*/ 58 h 193"/>
                <a:gd name="T22" fmla="*/ 17 w 185"/>
                <a:gd name="T23" fmla="*/ 58 h 193"/>
                <a:gd name="T24" fmla="*/ 17 w 185"/>
                <a:gd name="T25" fmla="*/ 33 h 193"/>
                <a:gd name="T26" fmla="*/ 26 w 185"/>
                <a:gd name="T27" fmla="*/ 33 h 193"/>
                <a:gd name="T28" fmla="*/ 26 w 185"/>
                <a:gd name="T29" fmla="*/ 16 h 193"/>
                <a:gd name="T30" fmla="*/ 0 w 185"/>
                <a:gd name="T31" fmla="*/ 16 h 193"/>
                <a:gd name="T32" fmla="*/ 0 w 185"/>
                <a:gd name="T33" fmla="*/ 58 h 193"/>
                <a:gd name="T34" fmla="*/ 0 w 185"/>
                <a:gd name="T35" fmla="*/ 75 h 193"/>
                <a:gd name="T36" fmla="*/ 0 w 185"/>
                <a:gd name="T37" fmla="*/ 193 h 193"/>
                <a:gd name="T38" fmla="*/ 185 w 185"/>
                <a:gd name="T39" fmla="*/ 193 h 193"/>
                <a:gd name="T40" fmla="*/ 185 w 185"/>
                <a:gd name="T41" fmla="*/ 75 h 193"/>
                <a:gd name="T42" fmla="*/ 168 w 185"/>
                <a:gd name="T43" fmla="*/ 176 h 193"/>
                <a:gd name="T44" fmla="*/ 17 w 185"/>
                <a:gd name="T45" fmla="*/ 176 h 193"/>
                <a:gd name="T46" fmla="*/ 17 w 185"/>
                <a:gd name="T47" fmla="*/ 75 h 193"/>
                <a:gd name="T48" fmla="*/ 168 w 185"/>
                <a:gd name="T49" fmla="*/ 75 h 193"/>
                <a:gd name="T50" fmla="*/ 168 w 185"/>
                <a:gd name="T51" fmla="*/ 17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" h="193">
                  <a:moveTo>
                    <a:pt x="185" y="75"/>
                  </a:moveTo>
                  <a:lnTo>
                    <a:pt x="185" y="58"/>
                  </a:lnTo>
                  <a:lnTo>
                    <a:pt x="185" y="16"/>
                  </a:lnTo>
                  <a:lnTo>
                    <a:pt x="151" y="16"/>
                  </a:lnTo>
                  <a:lnTo>
                    <a:pt x="151" y="0"/>
                  </a:lnTo>
                  <a:lnTo>
                    <a:pt x="134" y="0"/>
                  </a:lnTo>
                  <a:lnTo>
                    <a:pt x="134" y="50"/>
                  </a:lnTo>
                  <a:lnTo>
                    <a:pt x="151" y="50"/>
                  </a:lnTo>
                  <a:lnTo>
                    <a:pt x="151" y="33"/>
                  </a:lnTo>
                  <a:lnTo>
                    <a:pt x="168" y="33"/>
                  </a:lnTo>
                  <a:lnTo>
                    <a:pt x="168" y="58"/>
                  </a:lnTo>
                  <a:lnTo>
                    <a:pt x="17" y="58"/>
                  </a:lnTo>
                  <a:lnTo>
                    <a:pt x="17" y="33"/>
                  </a:lnTo>
                  <a:lnTo>
                    <a:pt x="26" y="33"/>
                  </a:lnTo>
                  <a:lnTo>
                    <a:pt x="26" y="16"/>
                  </a:lnTo>
                  <a:lnTo>
                    <a:pt x="0" y="16"/>
                  </a:lnTo>
                  <a:lnTo>
                    <a:pt x="0" y="58"/>
                  </a:lnTo>
                  <a:lnTo>
                    <a:pt x="0" y="75"/>
                  </a:lnTo>
                  <a:lnTo>
                    <a:pt x="0" y="193"/>
                  </a:lnTo>
                  <a:lnTo>
                    <a:pt x="185" y="193"/>
                  </a:lnTo>
                  <a:lnTo>
                    <a:pt x="185" y="75"/>
                  </a:lnTo>
                  <a:close/>
                  <a:moveTo>
                    <a:pt x="168" y="176"/>
                  </a:moveTo>
                  <a:lnTo>
                    <a:pt x="17" y="176"/>
                  </a:lnTo>
                  <a:lnTo>
                    <a:pt x="17" y="75"/>
                  </a:lnTo>
                  <a:lnTo>
                    <a:pt x="168" y="75"/>
                  </a:lnTo>
                  <a:lnTo>
                    <a:pt x="168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6" name="稻壳儿春秋广告/盗版必究"/>
          <p:cNvSpPr>
            <a:spLocks noEditPoints="1"/>
          </p:cNvSpPr>
          <p:nvPr/>
        </p:nvSpPr>
        <p:spPr bwMode="auto">
          <a:xfrm>
            <a:off x="4986338" y="3016250"/>
            <a:ext cx="298450" cy="187325"/>
          </a:xfrm>
          <a:custGeom>
            <a:avLst/>
            <a:gdLst>
              <a:gd name="T0" fmla="*/ 1 w 90"/>
              <a:gd name="T1" fmla="*/ 30 h 56"/>
              <a:gd name="T2" fmla="*/ 36 w 90"/>
              <a:gd name="T3" fmla="*/ 55 h 56"/>
              <a:gd name="T4" fmla="*/ 45 w 90"/>
              <a:gd name="T5" fmla="*/ 56 h 56"/>
              <a:gd name="T6" fmla="*/ 53 w 90"/>
              <a:gd name="T7" fmla="*/ 55 h 56"/>
              <a:gd name="T8" fmla="*/ 88 w 90"/>
              <a:gd name="T9" fmla="*/ 30 h 56"/>
              <a:gd name="T10" fmla="*/ 90 w 90"/>
              <a:gd name="T11" fmla="*/ 28 h 56"/>
              <a:gd name="T12" fmla="*/ 88 w 90"/>
              <a:gd name="T13" fmla="*/ 25 h 56"/>
              <a:gd name="T14" fmla="*/ 48 w 90"/>
              <a:gd name="T15" fmla="*/ 0 h 56"/>
              <a:gd name="T16" fmla="*/ 45 w 90"/>
              <a:gd name="T17" fmla="*/ 0 h 56"/>
              <a:gd name="T18" fmla="*/ 45 w 90"/>
              <a:gd name="T19" fmla="*/ 0 h 56"/>
              <a:gd name="T20" fmla="*/ 45 w 90"/>
              <a:gd name="T21" fmla="*/ 0 h 56"/>
              <a:gd name="T22" fmla="*/ 45 w 90"/>
              <a:gd name="T23" fmla="*/ 0 h 56"/>
              <a:gd name="T24" fmla="*/ 41 w 90"/>
              <a:gd name="T25" fmla="*/ 0 h 56"/>
              <a:gd name="T26" fmla="*/ 1 w 90"/>
              <a:gd name="T27" fmla="*/ 25 h 56"/>
              <a:gd name="T28" fmla="*/ 0 w 90"/>
              <a:gd name="T29" fmla="*/ 28 h 56"/>
              <a:gd name="T30" fmla="*/ 1 w 90"/>
              <a:gd name="T31" fmla="*/ 30 h 56"/>
              <a:gd name="T32" fmla="*/ 25 w 90"/>
              <a:gd name="T33" fmla="*/ 28 h 56"/>
              <a:gd name="T34" fmla="*/ 41 w 90"/>
              <a:gd name="T35" fmla="*/ 8 h 56"/>
              <a:gd name="T36" fmla="*/ 41 w 90"/>
              <a:gd name="T37" fmla="*/ 32 h 56"/>
              <a:gd name="T38" fmla="*/ 64 w 90"/>
              <a:gd name="T39" fmla="*/ 32 h 56"/>
              <a:gd name="T40" fmla="*/ 50 w 90"/>
              <a:gd name="T41" fmla="*/ 47 h 56"/>
              <a:gd name="T42" fmla="*/ 45 w 90"/>
              <a:gd name="T43" fmla="*/ 48 h 56"/>
              <a:gd name="T44" fmla="*/ 39 w 90"/>
              <a:gd name="T45" fmla="*/ 47 h 56"/>
              <a:gd name="T46" fmla="*/ 25 w 90"/>
              <a:gd name="T47" fmla="*/ 28 h 56"/>
              <a:gd name="T48" fmla="*/ 49 w 90"/>
              <a:gd name="T49" fmla="*/ 8 h 56"/>
              <a:gd name="T50" fmla="*/ 64 w 90"/>
              <a:gd name="T51" fmla="*/ 24 h 56"/>
              <a:gd name="T52" fmla="*/ 49 w 90"/>
              <a:gd name="T53" fmla="*/ 24 h 56"/>
              <a:gd name="T54" fmla="*/ 49 w 90"/>
              <a:gd name="T55" fmla="*/ 8 h 56"/>
              <a:gd name="T56" fmla="*/ 80 w 90"/>
              <a:gd name="T57" fmla="*/ 28 h 56"/>
              <a:gd name="T58" fmla="*/ 71 w 90"/>
              <a:gd name="T59" fmla="*/ 37 h 56"/>
              <a:gd name="T60" fmla="*/ 73 w 90"/>
              <a:gd name="T61" fmla="*/ 28 h 56"/>
              <a:gd name="T62" fmla="*/ 71 w 90"/>
              <a:gd name="T63" fmla="*/ 19 h 56"/>
              <a:gd name="T64" fmla="*/ 80 w 90"/>
              <a:gd name="T65" fmla="*/ 28 h 56"/>
              <a:gd name="T66" fmla="*/ 18 w 90"/>
              <a:gd name="T67" fmla="*/ 19 h 56"/>
              <a:gd name="T68" fmla="*/ 17 w 90"/>
              <a:gd name="T69" fmla="*/ 28 h 56"/>
              <a:gd name="T70" fmla="*/ 18 w 90"/>
              <a:gd name="T71" fmla="*/ 36 h 56"/>
              <a:gd name="T72" fmla="*/ 10 w 90"/>
              <a:gd name="T73" fmla="*/ 28 h 56"/>
              <a:gd name="T74" fmla="*/ 18 w 90"/>
              <a:gd name="T75" fmla="*/ 19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0" h="56">
                <a:moveTo>
                  <a:pt x="1" y="30"/>
                </a:moveTo>
                <a:cubicBezTo>
                  <a:pt x="12" y="44"/>
                  <a:pt x="23" y="52"/>
                  <a:pt x="36" y="55"/>
                </a:cubicBezTo>
                <a:cubicBezTo>
                  <a:pt x="39" y="55"/>
                  <a:pt x="42" y="56"/>
                  <a:pt x="45" y="56"/>
                </a:cubicBezTo>
                <a:cubicBezTo>
                  <a:pt x="48" y="56"/>
                  <a:pt x="50" y="56"/>
                  <a:pt x="53" y="55"/>
                </a:cubicBezTo>
                <a:cubicBezTo>
                  <a:pt x="66" y="52"/>
                  <a:pt x="78" y="44"/>
                  <a:pt x="88" y="30"/>
                </a:cubicBezTo>
                <a:cubicBezTo>
                  <a:pt x="90" y="28"/>
                  <a:pt x="90" y="28"/>
                  <a:pt x="90" y="28"/>
                </a:cubicBezTo>
                <a:cubicBezTo>
                  <a:pt x="88" y="25"/>
                  <a:pt x="88" y="25"/>
                  <a:pt x="88" y="25"/>
                </a:cubicBezTo>
                <a:cubicBezTo>
                  <a:pt x="76" y="10"/>
                  <a:pt x="63" y="1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3" y="0"/>
                  <a:pt x="42" y="0"/>
                  <a:pt x="41" y="0"/>
                </a:cubicBezTo>
                <a:cubicBezTo>
                  <a:pt x="27" y="2"/>
                  <a:pt x="13" y="10"/>
                  <a:pt x="1" y="25"/>
                </a:cubicBezTo>
                <a:cubicBezTo>
                  <a:pt x="0" y="28"/>
                  <a:pt x="0" y="28"/>
                  <a:pt x="0" y="28"/>
                </a:cubicBezTo>
                <a:lnTo>
                  <a:pt x="1" y="30"/>
                </a:lnTo>
                <a:close/>
                <a:moveTo>
                  <a:pt x="25" y="28"/>
                </a:moveTo>
                <a:cubicBezTo>
                  <a:pt x="25" y="18"/>
                  <a:pt x="32" y="10"/>
                  <a:pt x="41" y="8"/>
                </a:cubicBezTo>
                <a:cubicBezTo>
                  <a:pt x="41" y="32"/>
                  <a:pt x="41" y="32"/>
                  <a:pt x="41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3" y="39"/>
                  <a:pt x="57" y="45"/>
                  <a:pt x="50" y="47"/>
                </a:cubicBezTo>
                <a:cubicBezTo>
                  <a:pt x="48" y="47"/>
                  <a:pt x="47" y="48"/>
                  <a:pt x="45" y="48"/>
                </a:cubicBezTo>
                <a:cubicBezTo>
                  <a:pt x="43" y="48"/>
                  <a:pt x="41" y="47"/>
                  <a:pt x="39" y="47"/>
                </a:cubicBezTo>
                <a:cubicBezTo>
                  <a:pt x="31" y="44"/>
                  <a:pt x="25" y="37"/>
                  <a:pt x="25" y="28"/>
                </a:cubicBezTo>
                <a:close/>
                <a:moveTo>
                  <a:pt x="49" y="8"/>
                </a:moveTo>
                <a:cubicBezTo>
                  <a:pt x="56" y="10"/>
                  <a:pt x="63" y="16"/>
                  <a:pt x="64" y="24"/>
                </a:cubicBezTo>
                <a:cubicBezTo>
                  <a:pt x="49" y="24"/>
                  <a:pt x="49" y="24"/>
                  <a:pt x="49" y="24"/>
                </a:cubicBezTo>
                <a:lnTo>
                  <a:pt x="49" y="8"/>
                </a:lnTo>
                <a:close/>
                <a:moveTo>
                  <a:pt x="80" y="28"/>
                </a:moveTo>
                <a:cubicBezTo>
                  <a:pt x="77" y="31"/>
                  <a:pt x="74" y="34"/>
                  <a:pt x="71" y="37"/>
                </a:cubicBezTo>
                <a:cubicBezTo>
                  <a:pt x="72" y="34"/>
                  <a:pt x="73" y="31"/>
                  <a:pt x="73" y="28"/>
                </a:cubicBezTo>
                <a:cubicBezTo>
                  <a:pt x="73" y="25"/>
                  <a:pt x="72" y="22"/>
                  <a:pt x="71" y="19"/>
                </a:cubicBezTo>
                <a:cubicBezTo>
                  <a:pt x="74" y="21"/>
                  <a:pt x="77" y="24"/>
                  <a:pt x="80" y="28"/>
                </a:cubicBezTo>
                <a:close/>
                <a:moveTo>
                  <a:pt x="18" y="19"/>
                </a:moveTo>
                <a:cubicBezTo>
                  <a:pt x="17" y="22"/>
                  <a:pt x="17" y="25"/>
                  <a:pt x="17" y="28"/>
                </a:cubicBezTo>
                <a:cubicBezTo>
                  <a:pt x="17" y="31"/>
                  <a:pt x="17" y="34"/>
                  <a:pt x="18" y="36"/>
                </a:cubicBezTo>
                <a:cubicBezTo>
                  <a:pt x="15" y="34"/>
                  <a:pt x="12" y="31"/>
                  <a:pt x="10" y="28"/>
                </a:cubicBezTo>
                <a:cubicBezTo>
                  <a:pt x="12" y="25"/>
                  <a:pt x="15" y="22"/>
                  <a:pt x="18" y="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7" name="稻壳儿春秋广告/盗版必究"/>
          <p:cNvSpPr>
            <a:spLocks noEditPoints="1"/>
          </p:cNvSpPr>
          <p:nvPr/>
        </p:nvSpPr>
        <p:spPr bwMode="auto">
          <a:xfrm>
            <a:off x="8180388" y="2963863"/>
            <a:ext cx="292100" cy="279400"/>
          </a:xfrm>
          <a:custGeom>
            <a:avLst/>
            <a:gdLst>
              <a:gd name="T0" fmla="*/ 76 w 88"/>
              <a:gd name="T1" fmla="*/ 12 h 84"/>
              <a:gd name="T2" fmla="*/ 50 w 88"/>
              <a:gd name="T3" fmla="*/ 12 h 84"/>
              <a:gd name="T4" fmla="*/ 38 w 88"/>
              <a:gd name="T5" fmla="*/ 0 h 84"/>
              <a:gd name="T6" fmla="*/ 12 w 88"/>
              <a:gd name="T7" fmla="*/ 0 h 84"/>
              <a:gd name="T8" fmla="*/ 0 w 88"/>
              <a:gd name="T9" fmla="*/ 12 h 84"/>
              <a:gd name="T10" fmla="*/ 0 w 88"/>
              <a:gd name="T11" fmla="*/ 72 h 84"/>
              <a:gd name="T12" fmla="*/ 12 w 88"/>
              <a:gd name="T13" fmla="*/ 84 h 84"/>
              <a:gd name="T14" fmla="*/ 76 w 88"/>
              <a:gd name="T15" fmla="*/ 84 h 84"/>
              <a:gd name="T16" fmla="*/ 88 w 88"/>
              <a:gd name="T17" fmla="*/ 72 h 84"/>
              <a:gd name="T18" fmla="*/ 88 w 88"/>
              <a:gd name="T19" fmla="*/ 24 h 84"/>
              <a:gd name="T20" fmla="*/ 76 w 88"/>
              <a:gd name="T21" fmla="*/ 12 h 84"/>
              <a:gd name="T22" fmla="*/ 12 w 88"/>
              <a:gd name="T23" fmla="*/ 8 h 84"/>
              <a:gd name="T24" fmla="*/ 34 w 88"/>
              <a:gd name="T25" fmla="*/ 8 h 84"/>
              <a:gd name="T26" fmla="*/ 46 w 88"/>
              <a:gd name="T27" fmla="*/ 20 h 84"/>
              <a:gd name="T28" fmla="*/ 76 w 88"/>
              <a:gd name="T29" fmla="*/ 20 h 84"/>
              <a:gd name="T30" fmla="*/ 80 w 88"/>
              <a:gd name="T31" fmla="*/ 24 h 84"/>
              <a:gd name="T32" fmla="*/ 8 w 88"/>
              <a:gd name="T33" fmla="*/ 24 h 84"/>
              <a:gd name="T34" fmla="*/ 8 w 88"/>
              <a:gd name="T35" fmla="*/ 12 h 84"/>
              <a:gd name="T36" fmla="*/ 12 w 88"/>
              <a:gd name="T37" fmla="*/ 8 h 84"/>
              <a:gd name="T38" fmla="*/ 76 w 88"/>
              <a:gd name="T39" fmla="*/ 76 h 84"/>
              <a:gd name="T40" fmla="*/ 48 w 88"/>
              <a:gd name="T41" fmla="*/ 76 h 84"/>
              <a:gd name="T42" fmla="*/ 48 w 88"/>
              <a:gd name="T43" fmla="*/ 72 h 84"/>
              <a:gd name="T44" fmla="*/ 56 w 88"/>
              <a:gd name="T45" fmla="*/ 64 h 84"/>
              <a:gd name="T46" fmla="*/ 56 w 88"/>
              <a:gd name="T47" fmla="*/ 60 h 84"/>
              <a:gd name="T48" fmla="*/ 48 w 88"/>
              <a:gd name="T49" fmla="*/ 52 h 84"/>
              <a:gd name="T50" fmla="*/ 40 w 88"/>
              <a:gd name="T51" fmla="*/ 52 h 84"/>
              <a:gd name="T52" fmla="*/ 40 w 88"/>
              <a:gd name="T53" fmla="*/ 48 h 84"/>
              <a:gd name="T54" fmla="*/ 56 w 88"/>
              <a:gd name="T55" fmla="*/ 48 h 84"/>
              <a:gd name="T56" fmla="*/ 56 w 88"/>
              <a:gd name="T57" fmla="*/ 40 h 84"/>
              <a:gd name="T58" fmla="*/ 48 w 88"/>
              <a:gd name="T59" fmla="*/ 40 h 84"/>
              <a:gd name="T60" fmla="*/ 48 w 88"/>
              <a:gd name="T61" fmla="*/ 36 h 84"/>
              <a:gd name="T62" fmla="*/ 40 w 88"/>
              <a:gd name="T63" fmla="*/ 36 h 84"/>
              <a:gd name="T64" fmla="*/ 40 w 88"/>
              <a:gd name="T65" fmla="*/ 40 h 84"/>
              <a:gd name="T66" fmla="*/ 32 w 88"/>
              <a:gd name="T67" fmla="*/ 48 h 84"/>
              <a:gd name="T68" fmla="*/ 32 w 88"/>
              <a:gd name="T69" fmla="*/ 52 h 84"/>
              <a:gd name="T70" fmla="*/ 40 w 88"/>
              <a:gd name="T71" fmla="*/ 60 h 84"/>
              <a:gd name="T72" fmla="*/ 44 w 88"/>
              <a:gd name="T73" fmla="*/ 60 h 84"/>
              <a:gd name="T74" fmla="*/ 44 w 88"/>
              <a:gd name="T75" fmla="*/ 60 h 84"/>
              <a:gd name="T76" fmla="*/ 48 w 88"/>
              <a:gd name="T77" fmla="*/ 60 h 84"/>
              <a:gd name="T78" fmla="*/ 48 w 88"/>
              <a:gd name="T79" fmla="*/ 64 h 84"/>
              <a:gd name="T80" fmla="*/ 32 w 88"/>
              <a:gd name="T81" fmla="*/ 64 h 84"/>
              <a:gd name="T82" fmla="*/ 32 w 88"/>
              <a:gd name="T83" fmla="*/ 72 h 84"/>
              <a:gd name="T84" fmla="*/ 40 w 88"/>
              <a:gd name="T85" fmla="*/ 72 h 84"/>
              <a:gd name="T86" fmla="*/ 40 w 88"/>
              <a:gd name="T87" fmla="*/ 76 h 84"/>
              <a:gd name="T88" fmla="*/ 12 w 88"/>
              <a:gd name="T89" fmla="*/ 76 h 84"/>
              <a:gd name="T90" fmla="*/ 8 w 88"/>
              <a:gd name="T91" fmla="*/ 72 h 84"/>
              <a:gd name="T92" fmla="*/ 8 w 88"/>
              <a:gd name="T93" fmla="*/ 32 h 84"/>
              <a:gd name="T94" fmla="*/ 80 w 88"/>
              <a:gd name="T95" fmla="*/ 32 h 84"/>
              <a:gd name="T96" fmla="*/ 80 w 88"/>
              <a:gd name="T97" fmla="*/ 72 h 84"/>
              <a:gd name="T98" fmla="*/ 76 w 88"/>
              <a:gd name="T99" fmla="*/ 7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8" h="84">
                <a:moveTo>
                  <a:pt x="76" y="12"/>
                </a:moveTo>
                <a:cubicBezTo>
                  <a:pt x="50" y="12"/>
                  <a:pt x="50" y="12"/>
                  <a:pt x="50" y="12"/>
                </a:cubicBezTo>
                <a:cubicBezTo>
                  <a:pt x="38" y="0"/>
                  <a:pt x="38" y="0"/>
                  <a:pt x="3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9"/>
                  <a:pt x="5" y="84"/>
                  <a:pt x="12" y="84"/>
                </a:cubicBezTo>
                <a:cubicBezTo>
                  <a:pt x="76" y="84"/>
                  <a:pt x="76" y="84"/>
                  <a:pt x="76" y="84"/>
                </a:cubicBezTo>
                <a:cubicBezTo>
                  <a:pt x="83" y="84"/>
                  <a:pt x="88" y="79"/>
                  <a:pt x="88" y="72"/>
                </a:cubicBezTo>
                <a:cubicBezTo>
                  <a:pt x="88" y="24"/>
                  <a:pt x="88" y="24"/>
                  <a:pt x="88" y="24"/>
                </a:cubicBezTo>
                <a:cubicBezTo>
                  <a:pt x="88" y="17"/>
                  <a:pt x="83" y="12"/>
                  <a:pt x="76" y="12"/>
                </a:cubicBezTo>
                <a:close/>
                <a:moveTo>
                  <a:pt x="12" y="8"/>
                </a:moveTo>
                <a:cubicBezTo>
                  <a:pt x="34" y="8"/>
                  <a:pt x="34" y="8"/>
                  <a:pt x="34" y="8"/>
                </a:cubicBezTo>
                <a:cubicBezTo>
                  <a:pt x="46" y="20"/>
                  <a:pt x="46" y="20"/>
                  <a:pt x="46" y="20"/>
                </a:cubicBezTo>
                <a:cubicBezTo>
                  <a:pt x="76" y="20"/>
                  <a:pt x="76" y="20"/>
                  <a:pt x="76" y="20"/>
                </a:cubicBezTo>
                <a:cubicBezTo>
                  <a:pt x="78" y="20"/>
                  <a:pt x="80" y="22"/>
                  <a:pt x="8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lose/>
                <a:moveTo>
                  <a:pt x="76" y="76"/>
                </a:moveTo>
                <a:cubicBezTo>
                  <a:pt x="48" y="76"/>
                  <a:pt x="48" y="76"/>
                  <a:pt x="48" y="76"/>
                </a:cubicBezTo>
                <a:cubicBezTo>
                  <a:pt x="48" y="72"/>
                  <a:pt x="48" y="72"/>
                  <a:pt x="48" y="72"/>
                </a:cubicBezTo>
                <a:cubicBezTo>
                  <a:pt x="52" y="72"/>
                  <a:pt x="56" y="68"/>
                  <a:pt x="56" y="64"/>
                </a:cubicBezTo>
                <a:cubicBezTo>
                  <a:pt x="56" y="60"/>
                  <a:pt x="56" y="60"/>
                  <a:pt x="56" y="60"/>
                </a:cubicBezTo>
                <a:cubicBezTo>
                  <a:pt x="56" y="56"/>
                  <a:pt x="52" y="52"/>
                  <a:pt x="48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48"/>
                  <a:pt x="40" y="48"/>
                  <a:pt x="40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40"/>
                  <a:pt x="56" y="40"/>
                  <a:pt x="56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6"/>
                  <a:pt x="48" y="36"/>
                  <a:pt x="48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40"/>
                  <a:pt x="40" y="40"/>
                  <a:pt x="40" y="40"/>
                </a:cubicBezTo>
                <a:cubicBezTo>
                  <a:pt x="36" y="40"/>
                  <a:pt x="32" y="44"/>
                  <a:pt x="32" y="48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6"/>
                  <a:pt x="36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4"/>
                  <a:pt x="48" y="64"/>
                  <a:pt x="48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72"/>
                  <a:pt x="32" y="72"/>
                  <a:pt x="32" y="72"/>
                </a:cubicBezTo>
                <a:cubicBezTo>
                  <a:pt x="40" y="72"/>
                  <a:pt x="40" y="72"/>
                  <a:pt x="40" y="72"/>
                </a:cubicBezTo>
                <a:cubicBezTo>
                  <a:pt x="40" y="76"/>
                  <a:pt x="40" y="76"/>
                  <a:pt x="40" y="76"/>
                </a:cubicBezTo>
                <a:cubicBezTo>
                  <a:pt x="12" y="76"/>
                  <a:pt x="12" y="76"/>
                  <a:pt x="12" y="76"/>
                </a:cubicBezTo>
                <a:cubicBezTo>
                  <a:pt x="10" y="76"/>
                  <a:pt x="8" y="74"/>
                  <a:pt x="8" y="72"/>
                </a:cubicBezTo>
                <a:cubicBezTo>
                  <a:pt x="8" y="32"/>
                  <a:pt x="8" y="32"/>
                  <a:pt x="8" y="32"/>
                </a:cubicBezTo>
                <a:cubicBezTo>
                  <a:pt x="80" y="32"/>
                  <a:pt x="80" y="32"/>
                  <a:pt x="80" y="3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74"/>
                  <a:pt x="78" y="76"/>
                  <a:pt x="76" y="7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08" name="稻壳儿春秋广告/盗版必究"/>
          <p:cNvGrpSpPr/>
          <p:nvPr/>
        </p:nvGrpSpPr>
        <p:grpSpPr>
          <a:xfrm>
            <a:off x="3698875" y="4867275"/>
            <a:ext cx="319088" cy="319088"/>
            <a:chOff x="3697288" y="4867275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09" name="稻壳儿春秋广告/盗版必究"/>
            <p:cNvSpPr/>
            <p:nvPr/>
          </p:nvSpPr>
          <p:spPr bwMode="auto">
            <a:xfrm>
              <a:off x="3816351" y="4959350"/>
              <a:ext cx="80963" cy="133350"/>
            </a:xfrm>
            <a:custGeom>
              <a:avLst/>
              <a:gdLst>
                <a:gd name="T0" fmla="*/ 0 w 24"/>
                <a:gd name="T1" fmla="*/ 28 h 40"/>
                <a:gd name="T2" fmla="*/ 0 w 24"/>
                <a:gd name="T3" fmla="*/ 36 h 40"/>
                <a:gd name="T4" fmla="*/ 8 w 24"/>
                <a:gd name="T5" fmla="*/ 36 h 40"/>
                <a:gd name="T6" fmla="*/ 8 w 24"/>
                <a:gd name="T7" fmla="*/ 40 h 40"/>
                <a:gd name="T8" fmla="*/ 16 w 24"/>
                <a:gd name="T9" fmla="*/ 40 h 40"/>
                <a:gd name="T10" fmla="*/ 16 w 24"/>
                <a:gd name="T11" fmla="*/ 36 h 40"/>
                <a:gd name="T12" fmla="*/ 24 w 24"/>
                <a:gd name="T13" fmla="*/ 28 h 40"/>
                <a:gd name="T14" fmla="*/ 24 w 24"/>
                <a:gd name="T15" fmla="*/ 24 h 40"/>
                <a:gd name="T16" fmla="*/ 16 w 24"/>
                <a:gd name="T17" fmla="*/ 16 h 40"/>
                <a:gd name="T18" fmla="*/ 8 w 24"/>
                <a:gd name="T19" fmla="*/ 16 h 40"/>
                <a:gd name="T20" fmla="*/ 8 w 24"/>
                <a:gd name="T21" fmla="*/ 12 h 40"/>
                <a:gd name="T22" fmla="*/ 24 w 24"/>
                <a:gd name="T23" fmla="*/ 12 h 40"/>
                <a:gd name="T24" fmla="*/ 24 w 24"/>
                <a:gd name="T25" fmla="*/ 4 h 40"/>
                <a:gd name="T26" fmla="*/ 16 w 24"/>
                <a:gd name="T27" fmla="*/ 4 h 40"/>
                <a:gd name="T28" fmla="*/ 16 w 24"/>
                <a:gd name="T29" fmla="*/ 0 h 40"/>
                <a:gd name="T30" fmla="*/ 8 w 24"/>
                <a:gd name="T31" fmla="*/ 0 h 40"/>
                <a:gd name="T32" fmla="*/ 8 w 24"/>
                <a:gd name="T33" fmla="*/ 4 h 40"/>
                <a:gd name="T34" fmla="*/ 0 w 24"/>
                <a:gd name="T35" fmla="*/ 12 h 40"/>
                <a:gd name="T36" fmla="*/ 0 w 24"/>
                <a:gd name="T37" fmla="*/ 16 h 40"/>
                <a:gd name="T38" fmla="*/ 8 w 24"/>
                <a:gd name="T39" fmla="*/ 24 h 40"/>
                <a:gd name="T40" fmla="*/ 12 w 24"/>
                <a:gd name="T41" fmla="*/ 24 h 40"/>
                <a:gd name="T42" fmla="*/ 12 w 24"/>
                <a:gd name="T43" fmla="*/ 24 h 40"/>
                <a:gd name="T44" fmla="*/ 16 w 24"/>
                <a:gd name="T45" fmla="*/ 24 h 40"/>
                <a:gd name="T46" fmla="*/ 16 w 24"/>
                <a:gd name="T47" fmla="*/ 28 h 40"/>
                <a:gd name="T48" fmla="*/ 0 w 24"/>
                <a:gd name="T49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0" y="2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0" name="稻壳儿春秋广告/盗版必究"/>
            <p:cNvSpPr/>
            <p:nvPr/>
          </p:nvSpPr>
          <p:spPr bwMode="auto">
            <a:xfrm>
              <a:off x="3906838" y="4867275"/>
              <a:ext cx="109538" cy="109538"/>
            </a:xfrm>
            <a:custGeom>
              <a:avLst/>
              <a:gdLst>
                <a:gd name="T0" fmla="*/ 10 w 69"/>
                <a:gd name="T1" fmla="*/ 17 h 69"/>
                <a:gd name="T2" fmla="*/ 40 w 69"/>
                <a:gd name="T3" fmla="*/ 17 h 69"/>
                <a:gd name="T4" fmla="*/ 0 w 69"/>
                <a:gd name="T5" fmla="*/ 56 h 69"/>
                <a:gd name="T6" fmla="*/ 13 w 69"/>
                <a:gd name="T7" fmla="*/ 69 h 69"/>
                <a:gd name="T8" fmla="*/ 52 w 69"/>
                <a:gd name="T9" fmla="*/ 29 h 69"/>
                <a:gd name="T10" fmla="*/ 52 w 69"/>
                <a:gd name="T11" fmla="*/ 58 h 69"/>
                <a:gd name="T12" fmla="*/ 69 w 69"/>
                <a:gd name="T13" fmla="*/ 58 h 69"/>
                <a:gd name="T14" fmla="*/ 69 w 69"/>
                <a:gd name="T15" fmla="*/ 0 h 69"/>
                <a:gd name="T16" fmla="*/ 10 w 69"/>
                <a:gd name="T17" fmla="*/ 0 h 69"/>
                <a:gd name="T18" fmla="*/ 10 w 69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10" y="17"/>
                  </a:moveTo>
                  <a:lnTo>
                    <a:pt x="40" y="17"/>
                  </a:lnTo>
                  <a:lnTo>
                    <a:pt x="0" y="56"/>
                  </a:lnTo>
                  <a:lnTo>
                    <a:pt x="13" y="69"/>
                  </a:lnTo>
                  <a:lnTo>
                    <a:pt x="52" y="29"/>
                  </a:lnTo>
                  <a:lnTo>
                    <a:pt x="52" y="58"/>
                  </a:lnTo>
                  <a:lnTo>
                    <a:pt x="69" y="58"/>
                  </a:lnTo>
                  <a:lnTo>
                    <a:pt x="69" y="0"/>
                  </a:lnTo>
                  <a:lnTo>
                    <a:pt x="10" y="0"/>
                  </a:lnTo>
                  <a:lnTo>
                    <a:pt x="1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1" name="稻壳儿春秋广告/盗版必究"/>
            <p:cNvSpPr/>
            <p:nvPr/>
          </p:nvSpPr>
          <p:spPr bwMode="auto">
            <a:xfrm>
              <a:off x="3906838" y="5076825"/>
              <a:ext cx="109538" cy="109538"/>
            </a:xfrm>
            <a:custGeom>
              <a:avLst/>
              <a:gdLst>
                <a:gd name="T0" fmla="*/ 52 w 69"/>
                <a:gd name="T1" fmla="*/ 40 h 69"/>
                <a:gd name="T2" fmla="*/ 13 w 69"/>
                <a:gd name="T3" fmla="*/ 0 h 69"/>
                <a:gd name="T4" fmla="*/ 0 w 69"/>
                <a:gd name="T5" fmla="*/ 12 h 69"/>
                <a:gd name="T6" fmla="*/ 40 w 69"/>
                <a:gd name="T7" fmla="*/ 52 h 69"/>
                <a:gd name="T8" fmla="*/ 10 w 69"/>
                <a:gd name="T9" fmla="*/ 52 h 69"/>
                <a:gd name="T10" fmla="*/ 10 w 69"/>
                <a:gd name="T11" fmla="*/ 69 h 69"/>
                <a:gd name="T12" fmla="*/ 69 w 69"/>
                <a:gd name="T13" fmla="*/ 69 h 69"/>
                <a:gd name="T14" fmla="*/ 69 w 69"/>
                <a:gd name="T15" fmla="*/ 10 h 69"/>
                <a:gd name="T16" fmla="*/ 52 w 69"/>
                <a:gd name="T17" fmla="*/ 10 h 69"/>
                <a:gd name="T18" fmla="*/ 52 w 69"/>
                <a:gd name="T19" fmla="*/ 4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52" y="40"/>
                  </a:moveTo>
                  <a:lnTo>
                    <a:pt x="13" y="0"/>
                  </a:lnTo>
                  <a:lnTo>
                    <a:pt x="0" y="12"/>
                  </a:lnTo>
                  <a:lnTo>
                    <a:pt x="40" y="52"/>
                  </a:lnTo>
                  <a:lnTo>
                    <a:pt x="10" y="52"/>
                  </a:lnTo>
                  <a:lnTo>
                    <a:pt x="10" y="69"/>
                  </a:lnTo>
                  <a:lnTo>
                    <a:pt x="69" y="69"/>
                  </a:lnTo>
                  <a:lnTo>
                    <a:pt x="69" y="10"/>
                  </a:lnTo>
                  <a:lnTo>
                    <a:pt x="52" y="10"/>
                  </a:lnTo>
                  <a:lnTo>
                    <a:pt x="5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2" name="稻壳儿春秋广告/盗版必究"/>
            <p:cNvSpPr/>
            <p:nvPr/>
          </p:nvSpPr>
          <p:spPr bwMode="auto">
            <a:xfrm>
              <a:off x="3697288" y="4867275"/>
              <a:ext cx="109538" cy="109538"/>
            </a:xfrm>
            <a:custGeom>
              <a:avLst/>
              <a:gdLst>
                <a:gd name="T0" fmla="*/ 17 w 69"/>
                <a:gd name="T1" fmla="*/ 29 h 69"/>
                <a:gd name="T2" fmla="*/ 57 w 69"/>
                <a:gd name="T3" fmla="*/ 69 h 69"/>
                <a:gd name="T4" fmla="*/ 69 w 69"/>
                <a:gd name="T5" fmla="*/ 56 h 69"/>
                <a:gd name="T6" fmla="*/ 29 w 69"/>
                <a:gd name="T7" fmla="*/ 17 h 69"/>
                <a:gd name="T8" fmla="*/ 59 w 69"/>
                <a:gd name="T9" fmla="*/ 17 h 69"/>
                <a:gd name="T10" fmla="*/ 59 w 69"/>
                <a:gd name="T11" fmla="*/ 0 h 69"/>
                <a:gd name="T12" fmla="*/ 0 w 69"/>
                <a:gd name="T13" fmla="*/ 0 h 69"/>
                <a:gd name="T14" fmla="*/ 0 w 69"/>
                <a:gd name="T15" fmla="*/ 58 h 69"/>
                <a:gd name="T16" fmla="*/ 17 w 69"/>
                <a:gd name="T17" fmla="*/ 58 h 69"/>
                <a:gd name="T18" fmla="*/ 17 w 69"/>
                <a:gd name="T19" fmla="*/ 2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17" y="29"/>
                  </a:moveTo>
                  <a:lnTo>
                    <a:pt x="57" y="69"/>
                  </a:lnTo>
                  <a:lnTo>
                    <a:pt x="69" y="56"/>
                  </a:lnTo>
                  <a:lnTo>
                    <a:pt x="29" y="17"/>
                  </a:lnTo>
                  <a:lnTo>
                    <a:pt x="59" y="17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17" y="5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3" name="稻壳儿春秋广告/盗版必究"/>
            <p:cNvSpPr/>
            <p:nvPr/>
          </p:nvSpPr>
          <p:spPr bwMode="auto">
            <a:xfrm>
              <a:off x="3697288" y="5076825"/>
              <a:ext cx="109538" cy="109538"/>
            </a:xfrm>
            <a:custGeom>
              <a:avLst/>
              <a:gdLst>
                <a:gd name="T0" fmla="*/ 59 w 69"/>
                <a:gd name="T1" fmla="*/ 52 h 69"/>
                <a:gd name="T2" fmla="*/ 29 w 69"/>
                <a:gd name="T3" fmla="*/ 52 h 69"/>
                <a:gd name="T4" fmla="*/ 69 w 69"/>
                <a:gd name="T5" fmla="*/ 12 h 69"/>
                <a:gd name="T6" fmla="*/ 57 w 69"/>
                <a:gd name="T7" fmla="*/ 0 h 69"/>
                <a:gd name="T8" fmla="*/ 17 w 69"/>
                <a:gd name="T9" fmla="*/ 40 h 69"/>
                <a:gd name="T10" fmla="*/ 17 w 69"/>
                <a:gd name="T11" fmla="*/ 10 h 69"/>
                <a:gd name="T12" fmla="*/ 0 w 69"/>
                <a:gd name="T13" fmla="*/ 10 h 69"/>
                <a:gd name="T14" fmla="*/ 0 w 69"/>
                <a:gd name="T15" fmla="*/ 69 h 69"/>
                <a:gd name="T16" fmla="*/ 59 w 69"/>
                <a:gd name="T17" fmla="*/ 69 h 69"/>
                <a:gd name="T18" fmla="*/ 59 w 69"/>
                <a:gd name="T19" fmla="*/ 5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59" y="52"/>
                  </a:moveTo>
                  <a:lnTo>
                    <a:pt x="29" y="52"/>
                  </a:lnTo>
                  <a:lnTo>
                    <a:pt x="69" y="12"/>
                  </a:lnTo>
                  <a:lnTo>
                    <a:pt x="57" y="0"/>
                  </a:lnTo>
                  <a:lnTo>
                    <a:pt x="17" y="40"/>
                  </a:lnTo>
                  <a:lnTo>
                    <a:pt x="17" y="10"/>
                  </a:lnTo>
                  <a:lnTo>
                    <a:pt x="0" y="10"/>
                  </a:lnTo>
                  <a:lnTo>
                    <a:pt x="0" y="69"/>
                  </a:lnTo>
                  <a:lnTo>
                    <a:pt x="59" y="69"/>
                  </a:lnTo>
                  <a:lnTo>
                    <a:pt x="59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14" name="稻壳儿春秋广告/盗版必究"/>
          <p:cNvGrpSpPr/>
          <p:nvPr/>
        </p:nvGrpSpPr>
        <p:grpSpPr>
          <a:xfrm>
            <a:off x="4340225" y="4870450"/>
            <a:ext cx="312738" cy="312738"/>
            <a:chOff x="4338638" y="4870450"/>
            <a:chExt cx="312738" cy="3127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15" name="稻壳儿春秋广告/盗版必究"/>
            <p:cNvSpPr/>
            <p:nvPr/>
          </p:nvSpPr>
          <p:spPr bwMode="auto">
            <a:xfrm>
              <a:off x="4456113" y="4959350"/>
              <a:ext cx="79375" cy="133350"/>
            </a:xfrm>
            <a:custGeom>
              <a:avLst/>
              <a:gdLst>
                <a:gd name="T0" fmla="*/ 0 w 24"/>
                <a:gd name="T1" fmla="*/ 28 h 40"/>
                <a:gd name="T2" fmla="*/ 0 w 24"/>
                <a:gd name="T3" fmla="*/ 36 h 40"/>
                <a:gd name="T4" fmla="*/ 8 w 24"/>
                <a:gd name="T5" fmla="*/ 36 h 40"/>
                <a:gd name="T6" fmla="*/ 8 w 24"/>
                <a:gd name="T7" fmla="*/ 40 h 40"/>
                <a:gd name="T8" fmla="*/ 16 w 24"/>
                <a:gd name="T9" fmla="*/ 40 h 40"/>
                <a:gd name="T10" fmla="*/ 16 w 24"/>
                <a:gd name="T11" fmla="*/ 36 h 40"/>
                <a:gd name="T12" fmla="*/ 24 w 24"/>
                <a:gd name="T13" fmla="*/ 28 h 40"/>
                <a:gd name="T14" fmla="*/ 24 w 24"/>
                <a:gd name="T15" fmla="*/ 24 h 40"/>
                <a:gd name="T16" fmla="*/ 16 w 24"/>
                <a:gd name="T17" fmla="*/ 16 h 40"/>
                <a:gd name="T18" fmla="*/ 8 w 24"/>
                <a:gd name="T19" fmla="*/ 16 h 40"/>
                <a:gd name="T20" fmla="*/ 8 w 24"/>
                <a:gd name="T21" fmla="*/ 12 h 40"/>
                <a:gd name="T22" fmla="*/ 24 w 24"/>
                <a:gd name="T23" fmla="*/ 12 h 40"/>
                <a:gd name="T24" fmla="*/ 24 w 24"/>
                <a:gd name="T25" fmla="*/ 4 h 40"/>
                <a:gd name="T26" fmla="*/ 16 w 24"/>
                <a:gd name="T27" fmla="*/ 4 h 40"/>
                <a:gd name="T28" fmla="*/ 16 w 24"/>
                <a:gd name="T29" fmla="*/ 0 h 40"/>
                <a:gd name="T30" fmla="*/ 8 w 24"/>
                <a:gd name="T31" fmla="*/ 0 h 40"/>
                <a:gd name="T32" fmla="*/ 8 w 24"/>
                <a:gd name="T33" fmla="*/ 4 h 40"/>
                <a:gd name="T34" fmla="*/ 0 w 24"/>
                <a:gd name="T35" fmla="*/ 12 h 40"/>
                <a:gd name="T36" fmla="*/ 0 w 24"/>
                <a:gd name="T37" fmla="*/ 16 h 40"/>
                <a:gd name="T38" fmla="*/ 8 w 24"/>
                <a:gd name="T39" fmla="*/ 24 h 40"/>
                <a:gd name="T40" fmla="*/ 12 w 24"/>
                <a:gd name="T41" fmla="*/ 24 h 40"/>
                <a:gd name="T42" fmla="*/ 12 w 24"/>
                <a:gd name="T43" fmla="*/ 24 h 40"/>
                <a:gd name="T44" fmla="*/ 16 w 24"/>
                <a:gd name="T45" fmla="*/ 24 h 40"/>
                <a:gd name="T46" fmla="*/ 16 w 24"/>
                <a:gd name="T47" fmla="*/ 28 h 40"/>
                <a:gd name="T48" fmla="*/ 0 w 24"/>
                <a:gd name="T49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0">
                  <a:moveTo>
                    <a:pt x="0" y="2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0" y="36"/>
                    <a:pt x="24" y="32"/>
                    <a:pt x="24" y="2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0"/>
                    <a:pt x="20" y="16"/>
                    <a:pt x="1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4" y="24"/>
                    <a:pt x="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6" name="稻壳儿春秋广告/盗版必究"/>
            <p:cNvSpPr/>
            <p:nvPr/>
          </p:nvSpPr>
          <p:spPr bwMode="auto">
            <a:xfrm>
              <a:off x="4548188" y="4870450"/>
              <a:ext cx="103188" cy="103188"/>
            </a:xfrm>
            <a:custGeom>
              <a:avLst/>
              <a:gdLst>
                <a:gd name="T0" fmla="*/ 0 w 65"/>
                <a:gd name="T1" fmla="*/ 15 h 65"/>
                <a:gd name="T2" fmla="*/ 0 w 65"/>
                <a:gd name="T3" fmla="*/ 65 h 65"/>
                <a:gd name="T4" fmla="*/ 50 w 65"/>
                <a:gd name="T5" fmla="*/ 65 h 65"/>
                <a:gd name="T6" fmla="*/ 50 w 65"/>
                <a:gd name="T7" fmla="*/ 48 h 65"/>
                <a:gd name="T8" fmla="*/ 30 w 65"/>
                <a:gd name="T9" fmla="*/ 48 h 65"/>
                <a:gd name="T10" fmla="*/ 65 w 65"/>
                <a:gd name="T11" fmla="*/ 12 h 65"/>
                <a:gd name="T12" fmla="*/ 53 w 65"/>
                <a:gd name="T13" fmla="*/ 0 h 65"/>
                <a:gd name="T14" fmla="*/ 17 w 65"/>
                <a:gd name="T15" fmla="*/ 35 h 65"/>
                <a:gd name="T16" fmla="*/ 17 w 65"/>
                <a:gd name="T17" fmla="*/ 15 h 65"/>
                <a:gd name="T18" fmla="*/ 0 w 65"/>
                <a:gd name="T1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0" y="15"/>
                  </a:moveTo>
                  <a:lnTo>
                    <a:pt x="0" y="65"/>
                  </a:lnTo>
                  <a:lnTo>
                    <a:pt x="50" y="65"/>
                  </a:lnTo>
                  <a:lnTo>
                    <a:pt x="50" y="48"/>
                  </a:lnTo>
                  <a:lnTo>
                    <a:pt x="30" y="48"/>
                  </a:lnTo>
                  <a:lnTo>
                    <a:pt x="65" y="12"/>
                  </a:lnTo>
                  <a:lnTo>
                    <a:pt x="53" y="0"/>
                  </a:lnTo>
                  <a:lnTo>
                    <a:pt x="17" y="35"/>
                  </a:lnTo>
                  <a:lnTo>
                    <a:pt x="17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7" name="稻壳儿春秋广告/盗版必究"/>
            <p:cNvSpPr/>
            <p:nvPr/>
          </p:nvSpPr>
          <p:spPr bwMode="auto">
            <a:xfrm>
              <a:off x="4548188" y="5080000"/>
              <a:ext cx="103188" cy="103188"/>
            </a:xfrm>
            <a:custGeom>
              <a:avLst/>
              <a:gdLst>
                <a:gd name="T0" fmla="*/ 0 w 65"/>
                <a:gd name="T1" fmla="*/ 50 h 65"/>
                <a:gd name="T2" fmla="*/ 17 w 65"/>
                <a:gd name="T3" fmla="*/ 50 h 65"/>
                <a:gd name="T4" fmla="*/ 17 w 65"/>
                <a:gd name="T5" fmla="*/ 29 h 65"/>
                <a:gd name="T6" fmla="*/ 53 w 65"/>
                <a:gd name="T7" fmla="*/ 65 h 65"/>
                <a:gd name="T8" fmla="*/ 65 w 65"/>
                <a:gd name="T9" fmla="*/ 52 h 65"/>
                <a:gd name="T10" fmla="*/ 30 w 65"/>
                <a:gd name="T11" fmla="*/ 17 h 65"/>
                <a:gd name="T12" fmla="*/ 50 w 65"/>
                <a:gd name="T13" fmla="*/ 17 h 65"/>
                <a:gd name="T14" fmla="*/ 50 w 65"/>
                <a:gd name="T15" fmla="*/ 0 h 65"/>
                <a:gd name="T16" fmla="*/ 0 w 65"/>
                <a:gd name="T17" fmla="*/ 0 h 65"/>
                <a:gd name="T18" fmla="*/ 0 w 65"/>
                <a:gd name="T19" fmla="*/ 5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0" y="50"/>
                  </a:moveTo>
                  <a:lnTo>
                    <a:pt x="17" y="50"/>
                  </a:lnTo>
                  <a:lnTo>
                    <a:pt x="17" y="29"/>
                  </a:lnTo>
                  <a:lnTo>
                    <a:pt x="53" y="65"/>
                  </a:lnTo>
                  <a:lnTo>
                    <a:pt x="65" y="52"/>
                  </a:lnTo>
                  <a:lnTo>
                    <a:pt x="30" y="17"/>
                  </a:lnTo>
                  <a:lnTo>
                    <a:pt x="50" y="17"/>
                  </a:lnTo>
                  <a:lnTo>
                    <a:pt x="50" y="0"/>
                  </a:lnTo>
                  <a:lnTo>
                    <a:pt x="0" y="0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8" name="稻壳儿春秋广告/盗版必究"/>
            <p:cNvSpPr/>
            <p:nvPr/>
          </p:nvSpPr>
          <p:spPr bwMode="auto">
            <a:xfrm>
              <a:off x="4338638" y="4870450"/>
              <a:ext cx="103188" cy="103188"/>
            </a:xfrm>
            <a:custGeom>
              <a:avLst/>
              <a:gdLst>
                <a:gd name="T0" fmla="*/ 48 w 65"/>
                <a:gd name="T1" fmla="*/ 35 h 65"/>
                <a:gd name="T2" fmla="*/ 13 w 65"/>
                <a:gd name="T3" fmla="*/ 0 h 65"/>
                <a:gd name="T4" fmla="*/ 0 w 65"/>
                <a:gd name="T5" fmla="*/ 12 h 65"/>
                <a:gd name="T6" fmla="*/ 36 w 65"/>
                <a:gd name="T7" fmla="*/ 48 h 65"/>
                <a:gd name="T8" fmla="*/ 15 w 65"/>
                <a:gd name="T9" fmla="*/ 48 h 65"/>
                <a:gd name="T10" fmla="*/ 15 w 65"/>
                <a:gd name="T11" fmla="*/ 65 h 65"/>
                <a:gd name="T12" fmla="*/ 65 w 65"/>
                <a:gd name="T13" fmla="*/ 65 h 65"/>
                <a:gd name="T14" fmla="*/ 65 w 65"/>
                <a:gd name="T15" fmla="*/ 15 h 65"/>
                <a:gd name="T16" fmla="*/ 48 w 65"/>
                <a:gd name="T17" fmla="*/ 15 h 65"/>
                <a:gd name="T18" fmla="*/ 48 w 65"/>
                <a:gd name="T19" fmla="*/ 3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48" y="35"/>
                  </a:moveTo>
                  <a:lnTo>
                    <a:pt x="13" y="0"/>
                  </a:lnTo>
                  <a:lnTo>
                    <a:pt x="0" y="12"/>
                  </a:lnTo>
                  <a:lnTo>
                    <a:pt x="36" y="48"/>
                  </a:lnTo>
                  <a:lnTo>
                    <a:pt x="15" y="48"/>
                  </a:lnTo>
                  <a:lnTo>
                    <a:pt x="15" y="65"/>
                  </a:lnTo>
                  <a:lnTo>
                    <a:pt x="65" y="65"/>
                  </a:lnTo>
                  <a:lnTo>
                    <a:pt x="65" y="15"/>
                  </a:lnTo>
                  <a:lnTo>
                    <a:pt x="48" y="15"/>
                  </a:lnTo>
                  <a:lnTo>
                    <a:pt x="48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9" name="稻壳儿春秋广告/盗版必究"/>
            <p:cNvSpPr/>
            <p:nvPr/>
          </p:nvSpPr>
          <p:spPr bwMode="auto">
            <a:xfrm>
              <a:off x="4338638" y="5080000"/>
              <a:ext cx="103188" cy="103188"/>
            </a:xfrm>
            <a:custGeom>
              <a:avLst/>
              <a:gdLst>
                <a:gd name="T0" fmla="*/ 13 w 65"/>
                <a:gd name="T1" fmla="*/ 65 h 65"/>
                <a:gd name="T2" fmla="*/ 48 w 65"/>
                <a:gd name="T3" fmla="*/ 29 h 65"/>
                <a:gd name="T4" fmla="*/ 48 w 65"/>
                <a:gd name="T5" fmla="*/ 50 h 65"/>
                <a:gd name="T6" fmla="*/ 65 w 65"/>
                <a:gd name="T7" fmla="*/ 50 h 65"/>
                <a:gd name="T8" fmla="*/ 65 w 65"/>
                <a:gd name="T9" fmla="*/ 0 h 65"/>
                <a:gd name="T10" fmla="*/ 15 w 65"/>
                <a:gd name="T11" fmla="*/ 0 h 65"/>
                <a:gd name="T12" fmla="*/ 15 w 65"/>
                <a:gd name="T13" fmla="*/ 17 h 65"/>
                <a:gd name="T14" fmla="*/ 36 w 65"/>
                <a:gd name="T15" fmla="*/ 17 h 65"/>
                <a:gd name="T16" fmla="*/ 0 w 65"/>
                <a:gd name="T17" fmla="*/ 52 h 65"/>
                <a:gd name="T18" fmla="*/ 13 w 65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13" y="65"/>
                  </a:moveTo>
                  <a:lnTo>
                    <a:pt x="48" y="29"/>
                  </a:lnTo>
                  <a:lnTo>
                    <a:pt x="48" y="50"/>
                  </a:lnTo>
                  <a:lnTo>
                    <a:pt x="65" y="50"/>
                  </a:lnTo>
                  <a:lnTo>
                    <a:pt x="65" y="0"/>
                  </a:lnTo>
                  <a:lnTo>
                    <a:pt x="15" y="0"/>
                  </a:lnTo>
                  <a:lnTo>
                    <a:pt x="15" y="17"/>
                  </a:lnTo>
                  <a:lnTo>
                    <a:pt x="36" y="17"/>
                  </a:lnTo>
                  <a:lnTo>
                    <a:pt x="0" y="52"/>
                  </a:lnTo>
                  <a:lnTo>
                    <a:pt x="13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20" name="稻壳儿春秋广告/盗版必究"/>
          <p:cNvGrpSpPr/>
          <p:nvPr/>
        </p:nvGrpSpPr>
        <p:grpSpPr>
          <a:xfrm>
            <a:off x="3060700" y="4867275"/>
            <a:ext cx="319088" cy="319088"/>
            <a:chOff x="3059113" y="4867275"/>
            <a:chExt cx="319088" cy="3190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1" name="稻壳儿春秋广告/盗版必究"/>
            <p:cNvSpPr/>
            <p:nvPr/>
          </p:nvSpPr>
          <p:spPr bwMode="auto">
            <a:xfrm>
              <a:off x="3271838" y="5026025"/>
              <a:ext cx="106363" cy="160338"/>
            </a:xfrm>
            <a:custGeom>
              <a:avLst/>
              <a:gdLst>
                <a:gd name="T0" fmla="*/ 12 w 32"/>
                <a:gd name="T1" fmla="*/ 12 h 48"/>
                <a:gd name="T2" fmla="*/ 20 w 32"/>
                <a:gd name="T3" fmla="*/ 12 h 48"/>
                <a:gd name="T4" fmla="*/ 24 w 32"/>
                <a:gd name="T5" fmla="*/ 16 h 48"/>
                <a:gd name="T6" fmla="*/ 32 w 32"/>
                <a:gd name="T7" fmla="*/ 16 h 48"/>
                <a:gd name="T8" fmla="*/ 20 w 32"/>
                <a:gd name="T9" fmla="*/ 4 h 48"/>
                <a:gd name="T10" fmla="*/ 20 w 32"/>
                <a:gd name="T11" fmla="*/ 0 h 48"/>
                <a:gd name="T12" fmla="*/ 12 w 32"/>
                <a:gd name="T13" fmla="*/ 0 h 48"/>
                <a:gd name="T14" fmla="*/ 12 w 32"/>
                <a:gd name="T15" fmla="*/ 4 h 48"/>
                <a:gd name="T16" fmla="*/ 0 w 32"/>
                <a:gd name="T17" fmla="*/ 16 h 48"/>
                <a:gd name="T18" fmla="*/ 12 w 32"/>
                <a:gd name="T19" fmla="*/ 28 h 48"/>
                <a:gd name="T20" fmla="*/ 20 w 32"/>
                <a:gd name="T21" fmla="*/ 28 h 48"/>
                <a:gd name="T22" fmla="*/ 24 w 32"/>
                <a:gd name="T23" fmla="*/ 32 h 48"/>
                <a:gd name="T24" fmla="*/ 20 w 32"/>
                <a:gd name="T25" fmla="*/ 36 h 48"/>
                <a:gd name="T26" fmla="*/ 12 w 32"/>
                <a:gd name="T27" fmla="*/ 36 h 48"/>
                <a:gd name="T28" fmla="*/ 8 w 32"/>
                <a:gd name="T29" fmla="*/ 32 h 48"/>
                <a:gd name="T30" fmla="*/ 0 w 32"/>
                <a:gd name="T31" fmla="*/ 32 h 48"/>
                <a:gd name="T32" fmla="*/ 12 w 32"/>
                <a:gd name="T33" fmla="*/ 44 h 48"/>
                <a:gd name="T34" fmla="*/ 12 w 32"/>
                <a:gd name="T35" fmla="*/ 48 h 48"/>
                <a:gd name="T36" fmla="*/ 20 w 32"/>
                <a:gd name="T37" fmla="*/ 48 h 48"/>
                <a:gd name="T38" fmla="*/ 20 w 32"/>
                <a:gd name="T39" fmla="*/ 44 h 48"/>
                <a:gd name="T40" fmla="*/ 32 w 32"/>
                <a:gd name="T41" fmla="*/ 32 h 48"/>
                <a:gd name="T42" fmla="*/ 20 w 32"/>
                <a:gd name="T43" fmla="*/ 20 h 48"/>
                <a:gd name="T44" fmla="*/ 12 w 32"/>
                <a:gd name="T45" fmla="*/ 20 h 48"/>
                <a:gd name="T46" fmla="*/ 8 w 32"/>
                <a:gd name="T47" fmla="*/ 16 h 48"/>
                <a:gd name="T48" fmla="*/ 12 w 32"/>
                <a:gd name="T4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8">
                  <a:moveTo>
                    <a:pt x="1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2" y="12"/>
                    <a:pt x="24" y="14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9"/>
                    <a:pt x="27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5" y="4"/>
                    <a:pt x="0" y="9"/>
                    <a:pt x="0" y="16"/>
                  </a:cubicBezTo>
                  <a:cubicBezTo>
                    <a:pt x="0" y="23"/>
                    <a:pt x="5" y="28"/>
                    <a:pt x="12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2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4"/>
                    <a:pt x="8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5" y="44"/>
                    <a:pt x="12" y="44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44"/>
                    <a:pt x="32" y="39"/>
                    <a:pt x="32" y="32"/>
                  </a:cubicBezTo>
                  <a:cubicBezTo>
                    <a:pt x="32" y="25"/>
                    <a:pt x="27" y="20"/>
                    <a:pt x="20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0" y="20"/>
                    <a:pt x="8" y="18"/>
                    <a:pt x="8" y="16"/>
                  </a:cubicBezTo>
                  <a:cubicBezTo>
                    <a:pt x="8" y="14"/>
                    <a:pt x="10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2" name="稻壳儿春秋广告/盗版必究"/>
            <p:cNvSpPr/>
            <p:nvPr/>
          </p:nvSpPr>
          <p:spPr bwMode="auto">
            <a:xfrm>
              <a:off x="3125788" y="5067300"/>
              <a:ext cx="133350" cy="92075"/>
            </a:xfrm>
            <a:custGeom>
              <a:avLst/>
              <a:gdLst>
                <a:gd name="T0" fmla="*/ 0 w 84"/>
                <a:gd name="T1" fmla="*/ 0 h 58"/>
                <a:gd name="T2" fmla="*/ 0 w 84"/>
                <a:gd name="T3" fmla="*/ 41 h 58"/>
                <a:gd name="T4" fmla="*/ 50 w 84"/>
                <a:gd name="T5" fmla="*/ 41 h 58"/>
                <a:gd name="T6" fmla="*/ 50 w 84"/>
                <a:gd name="T7" fmla="*/ 58 h 58"/>
                <a:gd name="T8" fmla="*/ 84 w 84"/>
                <a:gd name="T9" fmla="*/ 33 h 58"/>
                <a:gd name="T10" fmla="*/ 50 w 84"/>
                <a:gd name="T11" fmla="*/ 8 h 58"/>
                <a:gd name="T12" fmla="*/ 50 w 84"/>
                <a:gd name="T13" fmla="*/ 25 h 58"/>
                <a:gd name="T14" fmla="*/ 17 w 84"/>
                <a:gd name="T15" fmla="*/ 25 h 58"/>
                <a:gd name="T16" fmla="*/ 17 w 84"/>
                <a:gd name="T17" fmla="*/ 0 h 58"/>
                <a:gd name="T18" fmla="*/ 0 w 84"/>
                <a:gd name="T1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58">
                  <a:moveTo>
                    <a:pt x="0" y="0"/>
                  </a:moveTo>
                  <a:lnTo>
                    <a:pt x="0" y="41"/>
                  </a:lnTo>
                  <a:lnTo>
                    <a:pt x="50" y="41"/>
                  </a:lnTo>
                  <a:lnTo>
                    <a:pt x="50" y="58"/>
                  </a:lnTo>
                  <a:lnTo>
                    <a:pt x="84" y="33"/>
                  </a:lnTo>
                  <a:lnTo>
                    <a:pt x="50" y="8"/>
                  </a:lnTo>
                  <a:lnTo>
                    <a:pt x="50" y="25"/>
                  </a:lnTo>
                  <a:lnTo>
                    <a:pt x="17" y="25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3" name="稻壳儿春秋广告/盗版必究"/>
            <p:cNvSpPr/>
            <p:nvPr/>
          </p:nvSpPr>
          <p:spPr bwMode="auto">
            <a:xfrm>
              <a:off x="3205163" y="4906963"/>
              <a:ext cx="133350" cy="93663"/>
            </a:xfrm>
            <a:custGeom>
              <a:avLst/>
              <a:gdLst>
                <a:gd name="T0" fmla="*/ 0 w 84"/>
                <a:gd name="T1" fmla="*/ 25 h 59"/>
                <a:gd name="T2" fmla="*/ 34 w 84"/>
                <a:gd name="T3" fmla="*/ 50 h 59"/>
                <a:gd name="T4" fmla="*/ 34 w 84"/>
                <a:gd name="T5" fmla="*/ 33 h 59"/>
                <a:gd name="T6" fmla="*/ 67 w 84"/>
                <a:gd name="T7" fmla="*/ 33 h 59"/>
                <a:gd name="T8" fmla="*/ 67 w 84"/>
                <a:gd name="T9" fmla="*/ 59 h 59"/>
                <a:gd name="T10" fmla="*/ 84 w 84"/>
                <a:gd name="T11" fmla="*/ 59 h 59"/>
                <a:gd name="T12" fmla="*/ 84 w 84"/>
                <a:gd name="T13" fmla="*/ 17 h 59"/>
                <a:gd name="T14" fmla="*/ 34 w 84"/>
                <a:gd name="T15" fmla="*/ 17 h 59"/>
                <a:gd name="T16" fmla="*/ 34 w 84"/>
                <a:gd name="T17" fmla="*/ 0 h 59"/>
                <a:gd name="T18" fmla="*/ 0 w 84"/>
                <a:gd name="T19" fmla="*/ 2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59">
                  <a:moveTo>
                    <a:pt x="0" y="25"/>
                  </a:moveTo>
                  <a:lnTo>
                    <a:pt x="34" y="50"/>
                  </a:lnTo>
                  <a:lnTo>
                    <a:pt x="34" y="33"/>
                  </a:lnTo>
                  <a:lnTo>
                    <a:pt x="67" y="33"/>
                  </a:lnTo>
                  <a:lnTo>
                    <a:pt x="67" y="59"/>
                  </a:lnTo>
                  <a:lnTo>
                    <a:pt x="84" y="59"/>
                  </a:lnTo>
                  <a:lnTo>
                    <a:pt x="84" y="17"/>
                  </a:lnTo>
                  <a:lnTo>
                    <a:pt x="34" y="17"/>
                  </a:lnTo>
                  <a:lnTo>
                    <a:pt x="34" y="0"/>
                  </a:lnTo>
                  <a:lnTo>
                    <a:pt x="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4" name="稻壳儿春秋广告/盗版必究"/>
            <p:cNvSpPr/>
            <p:nvPr/>
          </p:nvSpPr>
          <p:spPr bwMode="auto">
            <a:xfrm>
              <a:off x="3059113" y="4867275"/>
              <a:ext cx="160338" cy="173038"/>
            </a:xfrm>
            <a:custGeom>
              <a:avLst/>
              <a:gdLst>
                <a:gd name="T0" fmla="*/ 12 w 48"/>
                <a:gd name="T1" fmla="*/ 44 h 52"/>
                <a:gd name="T2" fmla="*/ 30 w 48"/>
                <a:gd name="T3" fmla="*/ 52 h 52"/>
                <a:gd name="T4" fmla="*/ 30 w 48"/>
                <a:gd name="T5" fmla="*/ 52 h 52"/>
                <a:gd name="T6" fmla="*/ 48 w 48"/>
                <a:gd name="T7" fmla="*/ 44 h 52"/>
                <a:gd name="T8" fmla="*/ 43 w 48"/>
                <a:gd name="T9" fmla="*/ 39 h 52"/>
                <a:gd name="T10" fmla="*/ 30 w 48"/>
                <a:gd name="T11" fmla="*/ 44 h 52"/>
                <a:gd name="T12" fmla="*/ 30 w 48"/>
                <a:gd name="T13" fmla="*/ 44 h 52"/>
                <a:gd name="T14" fmla="*/ 17 w 48"/>
                <a:gd name="T15" fmla="*/ 39 h 52"/>
                <a:gd name="T16" fmla="*/ 15 w 48"/>
                <a:gd name="T17" fmla="*/ 36 h 52"/>
                <a:gd name="T18" fmla="*/ 28 w 48"/>
                <a:gd name="T19" fmla="*/ 36 h 52"/>
                <a:gd name="T20" fmla="*/ 28 w 48"/>
                <a:gd name="T21" fmla="*/ 28 h 52"/>
                <a:gd name="T22" fmla="*/ 12 w 48"/>
                <a:gd name="T23" fmla="*/ 28 h 52"/>
                <a:gd name="T24" fmla="*/ 12 w 48"/>
                <a:gd name="T25" fmla="*/ 24 h 52"/>
                <a:gd name="T26" fmla="*/ 28 w 48"/>
                <a:gd name="T27" fmla="*/ 24 h 52"/>
                <a:gd name="T28" fmla="*/ 28 w 48"/>
                <a:gd name="T29" fmla="*/ 16 h 52"/>
                <a:gd name="T30" fmla="*/ 15 w 48"/>
                <a:gd name="T31" fmla="*/ 16 h 52"/>
                <a:gd name="T32" fmla="*/ 17 w 48"/>
                <a:gd name="T33" fmla="*/ 13 h 52"/>
                <a:gd name="T34" fmla="*/ 30 w 48"/>
                <a:gd name="T35" fmla="*/ 8 h 52"/>
                <a:gd name="T36" fmla="*/ 43 w 48"/>
                <a:gd name="T37" fmla="*/ 13 h 52"/>
                <a:gd name="T38" fmla="*/ 48 w 48"/>
                <a:gd name="T39" fmla="*/ 8 h 52"/>
                <a:gd name="T40" fmla="*/ 30 w 48"/>
                <a:gd name="T41" fmla="*/ 0 h 52"/>
                <a:gd name="T42" fmla="*/ 12 w 48"/>
                <a:gd name="T43" fmla="*/ 8 h 52"/>
                <a:gd name="T44" fmla="*/ 6 w 48"/>
                <a:gd name="T45" fmla="*/ 16 h 52"/>
                <a:gd name="T46" fmla="*/ 0 w 48"/>
                <a:gd name="T47" fmla="*/ 16 h 52"/>
                <a:gd name="T48" fmla="*/ 0 w 48"/>
                <a:gd name="T49" fmla="*/ 24 h 52"/>
                <a:gd name="T50" fmla="*/ 4 w 48"/>
                <a:gd name="T51" fmla="*/ 24 h 52"/>
                <a:gd name="T52" fmla="*/ 4 w 48"/>
                <a:gd name="T53" fmla="*/ 28 h 52"/>
                <a:gd name="T54" fmla="*/ 0 w 48"/>
                <a:gd name="T55" fmla="*/ 28 h 52"/>
                <a:gd name="T56" fmla="*/ 0 w 48"/>
                <a:gd name="T57" fmla="*/ 36 h 52"/>
                <a:gd name="T58" fmla="*/ 6 w 48"/>
                <a:gd name="T59" fmla="*/ 36 h 52"/>
                <a:gd name="T60" fmla="*/ 12 w 48"/>
                <a:gd name="T61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52">
                  <a:moveTo>
                    <a:pt x="12" y="44"/>
                  </a:moveTo>
                  <a:cubicBezTo>
                    <a:pt x="17" y="49"/>
                    <a:pt x="23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7" y="52"/>
                    <a:pt x="43" y="49"/>
                    <a:pt x="48" y="44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39" y="42"/>
                    <a:pt x="35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5" y="44"/>
                    <a:pt x="21" y="42"/>
                    <a:pt x="17" y="39"/>
                  </a:cubicBezTo>
                  <a:cubicBezTo>
                    <a:pt x="16" y="38"/>
                    <a:pt x="16" y="37"/>
                    <a:pt x="15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2" y="25"/>
                    <a:pt x="12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4"/>
                    <a:pt x="17" y="13"/>
                  </a:cubicBezTo>
                  <a:cubicBezTo>
                    <a:pt x="21" y="10"/>
                    <a:pt x="25" y="8"/>
                    <a:pt x="30" y="8"/>
                  </a:cubicBezTo>
                  <a:cubicBezTo>
                    <a:pt x="35" y="8"/>
                    <a:pt x="39" y="10"/>
                    <a:pt x="43" y="13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3" y="3"/>
                    <a:pt x="37" y="0"/>
                    <a:pt x="30" y="0"/>
                  </a:cubicBezTo>
                  <a:cubicBezTo>
                    <a:pt x="23" y="0"/>
                    <a:pt x="17" y="3"/>
                    <a:pt x="12" y="8"/>
                  </a:cubicBezTo>
                  <a:cubicBezTo>
                    <a:pt x="9" y="10"/>
                    <a:pt x="7" y="13"/>
                    <a:pt x="6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5"/>
                    <a:pt x="4" y="27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7" y="39"/>
                    <a:pt x="9" y="42"/>
                    <a:pt x="12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25" name="稻壳儿春秋广告/盗版必究"/>
          <p:cNvGrpSpPr/>
          <p:nvPr/>
        </p:nvGrpSpPr>
        <p:grpSpPr>
          <a:xfrm>
            <a:off x="6251575" y="5505450"/>
            <a:ext cx="319088" cy="320675"/>
            <a:chOff x="6249988" y="5505450"/>
            <a:chExt cx="319088" cy="3206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6" name="稻壳儿春秋广告/盗版必究"/>
            <p:cNvSpPr/>
            <p:nvPr/>
          </p:nvSpPr>
          <p:spPr bwMode="auto">
            <a:xfrm>
              <a:off x="6249988" y="5718175"/>
              <a:ext cx="212725" cy="107950"/>
            </a:xfrm>
            <a:custGeom>
              <a:avLst/>
              <a:gdLst>
                <a:gd name="T0" fmla="*/ 64 w 64"/>
                <a:gd name="T1" fmla="*/ 24 h 32"/>
                <a:gd name="T2" fmla="*/ 8 w 64"/>
                <a:gd name="T3" fmla="*/ 24 h 32"/>
                <a:gd name="T4" fmla="*/ 8 w 64"/>
                <a:gd name="T5" fmla="*/ 20 h 32"/>
                <a:gd name="T6" fmla="*/ 20 w 64"/>
                <a:gd name="T7" fmla="*/ 8 h 32"/>
                <a:gd name="T8" fmla="*/ 48 w 64"/>
                <a:gd name="T9" fmla="*/ 8 h 32"/>
                <a:gd name="T10" fmla="*/ 48 w 64"/>
                <a:gd name="T11" fmla="*/ 0 h 32"/>
                <a:gd name="T12" fmla="*/ 20 w 64"/>
                <a:gd name="T13" fmla="*/ 0 h 32"/>
                <a:gd name="T14" fmla="*/ 0 w 64"/>
                <a:gd name="T15" fmla="*/ 20 h 32"/>
                <a:gd name="T16" fmla="*/ 0 w 64"/>
                <a:gd name="T17" fmla="*/ 32 h 32"/>
                <a:gd name="T18" fmla="*/ 64 w 64"/>
                <a:gd name="T19" fmla="*/ 32 h 32"/>
                <a:gd name="T20" fmla="*/ 64 w 64"/>
                <a:gd name="T21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32">
                  <a:moveTo>
                    <a:pt x="64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13"/>
                    <a:pt x="13" y="8"/>
                    <a:pt x="20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64" y="32"/>
                    <a:pt x="64" y="32"/>
                    <a:pt x="64" y="32"/>
                  </a:cubicBezTo>
                  <a:lnTo>
                    <a:pt x="64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7" name="稻壳儿春秋广告/盗版必究"/>
            <p:cNvSpPr>
              <a:spLocks noEditPoints="1"/>
            </p:cNvSpPr>
            <p:nvPr/>
          </p:nvSpPr>
          <p:spPr bwMode="auto">
            <a:xfrm>
              <a:off x="6303963" y="5614123"/>
              <a:ext cx="119063" cy="119063"/>
            </a:xfrm>
            <a:custGeom>
              <a:avLst/>
              <a:gdLst>
                <a:gd name="T0" fmla="*/ 18 w 36"/>
                <a:gd name="T1" fmla="*/ 36 h 36"/>
                <a:gd name="T2" fmla="*/ 36 w 36"/>
                <a:gd name="T3" fmla="*/ 18 h 36"/>
                <a:gd name="T4" fmla="*/ 18 w 36"/>
                <a:gd name="T5" fmla="*/ 0 h 36"/>
                <a:gd name="T6" fmla="*/ 0 w 36"/>
                <a:gd name="T7" fmla="*/ 18 h 36"/>
                <a:gd name="T8" fmla="*/ 18 w 36"/>
                <a:gd name="T9" fmla="*/ 36 h 36"/>
                <a:gd name="T10" fmla="*/ 18 w 36"/>
                <a:gd name="T11" fmla="*/ 8 h 36"/>
                <a:gd name="T12" fmla="*/ 28 w 36"/>
                <a:gd name="T13" fmla="*/ 18 h 36"/>
                <a:gd name="T14" fmla="*/ 18 w 36"/>
                <a:gd name="T15" fmla="*/ 28 h 36"/>
                <a:gd name="T16" fmla="*/ 8 w 36"/>
                <a:gd name="T17" fmla="*/ 18 h 36"/>
                <a:gd name="T18" fmla="*/ 18 w 36"/>
                <a:gd name="T19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  <a:moveTo>
                    <a:pt x="18" y="8"/>
                  </a:moveTo>
                  <a:cubicBezTo>
                    <a:pt x="24" y="8"/>
                    <a:pt x="28" y="12"/>
                    <a:pt x="28" y="18"/>
                  </a:cubicBezTo>
                  <a:cubicBezTo>
                    <a:pt x="28" y="24"/>
                    <a:pt x="24" y="28"/>
                    <a:pt x="18" y="28"/>
                  </a:cubicBezTo>
                  <a:cubicBezTo>
                    <a:pt x="12" y="28"/>
                    <a:pt x="8" y="24"/>
                    <a:pt x="8" y="18"/>
                  </a:cubicBezTo>
                  <a:cubicBezTo>
                    <a:pt x="8" y="12"/>
                    <a:pt x="12" y="8"/>
                    <a:pt x="1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8" name="稻壳儿春秋广告/盗版必究"/>
            <p:cNvSpPr/>
            <p:nvPr/>
          </p:nvSpPr>
          <p:spPr bwMode="auto">
            <a:xfrm>
              <a:off x="6383338" y="5505450"/>
              <a:ext cx="185738" cy="236538"/>
            </a:xfrm>
            <a:custGeom>
              <a:avLst/>
              <a:gdLst>
                <a:gd name="T0" fmla="*/ 48 w 56"/>
                <a:gd name="T1" fmla="*/ 0 h 71"/>
                <a:gd name="T2" fmla="*/ 8 w 56"/>
                <a:gd name="T3" fmla="*/ 0 h 71"/>
                <a:gd name="T4" fmla="*/ 0 w 56"/>
                <a:gd name="T5" fmla="*/ 8 h 71"/>
                <a:gd name="T6" fmla="*/ 0 w 56"/>
                <a:gd name="T7" fmla="*/ 20 h 71"/>
                <a:gd name="T8" fmla="*/ 8 w 56"/>
                <a:gd name="T9" fmla="*/ 20 h 71"/>
                <a:gd name="T10" fmla="*/ 8 w 56"/>
                <a:gd name="T11" fmla="*/ 8 h 71"/>
                <a:gd name="T12" fmla="*/ 48 w 56"/>
                <a:gd name="T13" fmla="*/ 8 h 71"/>
                <a:gd name="T14" fmla="*/ 48 w 56"/>
                <a:gd name="T15" fmla="*/ 52 h 71"/>
                <a:gd name="T16" fmla="*/ 31 w 56"/>
                <a:gd name="T17" fmla="*/ 52 h 71"/>
                <a:gd name="T18" fmla="*/ 24 w 56"/>
                <a:gd name="T19" fmla="*/ 57 h 71"/>
                <a:gd name="T20" fmla="*/ 24 w 56"/>
                <a:gd name="T21" fmla="*/ 52 h 71"/>
                <a:gd name="T22" fmla="*/ 16 w 56"/>
                <a:gd name="T23" fmla="*/ 52 h 71"/>
                <a:gd name="T24" fmla="*/ 16 w 56"/>
                <a:gd name="T25" fmla="*/ 71 h 71"/>
                <a:gd name="T26" fmla="*/ 33 w 56"/>
                <a:gd name="T27" fmla="*/ 60 h 71"/>
                <a:gd name="T28" fmla="*/ 48 w 56"/>
                <a:gd name="T29" fmla="*/ 60 h 71"/>
                <a:gd name="T30" fmla="*/ 56 w 56"/>
                <a:gd name="T31" fmla="*/ 52 h 71"/>
                <a:gd name="T32" fmla="*/ 56 w 56"/>
                <a:gd name="T33" fmla="*/ 8 h 71"/>
                <a:gd name="T34" fmla="*/ 48 w 56"/>
                <a:gd name="T3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71">
                  <a:moveTo>
                    <a:pt x="4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52" y="60"/>
                    <a:pt x="56" y="56"/>
                    <a:pt x="56" y="5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4"/>
                    <a:pt x="52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9" name="稻壳儿春秋广告/盗版必究"/>
            <p:cNvSpPr/>
            <p:nvPr/>
          </p:nvSpPr>
          <p:spPr bwMode="auto">
            <a:xfrm>
              <a:off x="6434138" y="5559425"/>
              <a:ext cx="82550" cy="82550"/>
            </a:xfrm>
            <a:custGeom>
              <a:avLst/>
              <a:gdLst>
                <a:gd name="T0" fmla="*/ 12 w 52"/>
                <a:gd name="T1" fmla="*/ 52 h 52"/>
                <a:gd name="T2" fmla="*/ 41 w 52"/>
                <a:gd name="T3" fmla="*/ 23 h 52"/>
                <a:gd name="T4" fmla="*/ 52 w 52"/>
                <a:gd name="T5" fmla="*/ 33 h 52"/>
                <a:gd name="T6" fmla="*/ 52 w 52"/>
                <a:gd name="T7" fmla="*/ 0 h 52"/>
                <a:gd name="T8" fmla="*/ 18 w 52"/>
                <a:gd name="T9" fmla="*/ 0 h 52"/>
                <a:gd name="T10" fmla="*/ 29 w 52"/>
                <a:gd name="T11" fmla="*/ 10 h 52"/>
                <a:gd name="T12" fmla="*/ 0 w 52"/>
                <a:gd name="T13" fmla="*/ 40 h 52"/>
                <a:gd name="T14" fmla="*/ 12 w 52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52">
                  <a:moveTo>
                    <a:pt x="12" y="52"/>
                  </a:moveTo>
                  <a:lnTo>
                    <a:pt x="41" y="23"/>
                  </a:lnTo>
                  <a:lnTo>
                    <a:pt x="52" y="33"/>
                  </a:lnTo>
                  <a:lnTo>
                    <a:pt x="52" y="0"/>
                  </a:lnTo>
                  <a:lnTo>
                    <a:pt x="18" y="0"/>
                  </a:lnTo>
                  <a:lnTo>
                    <a:pt x="29" y="10"/>
                  </a:lnTo>
                  <a:lnTo>
                    <a:pt x="0" y="40"/>
                  </a:lnTo>
                  <a:lnTo>
                    <a:pt x="12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春秋广告/盗版必究        原创来源：http://chn.docer.com/works?userid=199329941#!/work_time" descr="图片包含 鲜花, 植物, 餐桌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2810" y="1537888"/>
            <a:ext cx="2566380" cy="2324080"/>
          </a:xfrm>
          <a:prstGeom prst="rect">
            <a:avLst/>
          </a:prstGeom>
        </p:spPr>
      </p:pic>
      <p:pic>
        <p:nvPicPr>
          <p:cNvPr id="6" name="稻壳儿春秋广告/盗版必究        原创来源：http://chn.docer.com/works?userid=199329941#!/work_time" descr="图片包含 鲜花, 植物, 户外&#10;&#10;已生成极高可信度的说明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516" y="1950907"/>
            <a:ext cx="666705" cy="664701"/>
          </a:xfrm>
          <a:prstGeom prst="rect">
            <a:avLst/>
          </a:prstGeom>
        </p:spPr>
      </p:pic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9625620" y="0"/>
            <a:ext cx="2566380" cy="2998076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>
            <a:off x="10021010" y="4684227"/>
            <a:ext cx="1428996" cy="2912984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880160" cy="2264089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 flipV="1">
            <a:off x="458448" y="4703950"/>
            <a:ext cx="1695601" cy="2612497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3015912" y="5131667"/>
            <a:ext cx="6160172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downloading, </a:t>
            </a:r>
            <a:r>
              <a:rPr lang="en-US" altLang="zh-CN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Spring and Autumn ads main graphic design, there are any questions, please contact the rice hull my business number.</a:t>
            </a:r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>
          <a:xfrm>
            <a:off x="4602833" y="4793067"/>
            <a:ext cx="298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write the title here</a:t>
            </a:r>
          </a:p>
        </p:txBody>
      </p:sp>
      <p:sp>
        <p:nvSpPr>
          <p:cNvPr id="18" name="稻壳儿春秋广告/盗版必究        原创来源：http://chn.docer.com/works?userid=199329941#!/work_time"/>
          <p:cNvSpPr txBox="1"/>
          <p:nvPr/>
        </p:nvSpPr>
        <p:spPr>
          <a:xfrm>
            <a:off x="4323047" y="4262175"/>
            <a:ext cx="3545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输入您的文字标题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548743" y="2264089"/>
            <a:ext cx="109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5400" dirty="0">
              <a:solidFill>
                <a:srgbClr val="E31D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稻壳儿春秋广告/盗版必究        原创来源：http://chn.docer.com/works?userid=199329941#!/work_time"/>
          <p:cNvCxnSpPr/>
          <p:nvPr/>
        </p:nvCxnSpPr>
        <p:spPr>
          <a:xfrm>
            <a:off x="5981700" y="4794813"/>
            <a:ext cx="228600" cy="0"/>
          </a:xfrm>
          <a:prstGeom prst="line">
            <a:avLst/>
          </a:prstGeom>
          <a:ln w="19050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稻壳儿春秋广告/盗版必究        原创来源：http://chn.docer.com/works?userid=199329941#!/work_time"/>
          <p:cNvSpPr/>
          <p:nvPr/>
        </p:nvSpPr>
        <p:spPr bwMode="auto">
          <a:xfrm>
            <a:off x="4935222" y="2169042"/>
            <a:ext cx="865462" cy="865460"/>
          </a:xfrm>
          <a:prstGeom prst="ellipse">
            <a:avLst/>
          </a:prstGeom>
          <a:solidFill>
            <a:srgbClr val="E31D5F"/>
          </a:solidFill>
          <a:ln w="6350">
            <a:solidFill>
              <a:schemeClr val="tx1">
                <a:alpha val="15000"/>
              </a:schemeClr>
            </a:solidFill>
          </a:ln>
        </p:spPr>
        <p:txBody>
          <a:bodyPr lIns="0" tIns="0" rIns="0" bIns="0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>
            <a:off x="3446055" y="2020333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稻壳儿春秋广告/盗版必究        原创来源：http://chn.docer.com/works?userid=199329941#!/work_time"/>
          <p:cNvSpPr txBox="1"/>
          <p:nvPr/>
        </p:nvSpPr>
        <p:spPr>
          <a:xfrm>
            <a:off x="903663" y="2370682"/>
            <a:ext cx="364093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26" name="稻壳儿春秋广告/盗版必究        原创来源：http://chn.docer.com/works?userid=199329941#!/work_time"/>
          <p:cNvSpPr/>
          <p:nvPr/>
        </p:nvSpPr>
        <p:spPr bwMode="auto">
          <a:xfrm>
            <a:off x="4935222" y="4292482"/>
            <a:ext cx="865462" cy="865460"/>
          </a:xfrm>
          <a:prstGeom prst="ellipse">
            <a:avLst/>
          </a:prstGeom>
          <a:solidFill>
            <a:srgbClr val="507761"/>
          </a:solidFill>
          <a:ln w="6350">
            <a:solidFill>
              <a:schemeClr val="tx1">
                <a:alpha val="15000"/>
              </a:schemeClr>
            </a:solidFill>
          </a:ln>
        </p:spPr>
        <p:txBody>
          <a:bodyPr lIns="0" tIns="0" rIns="0" bIns="0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3446055" y="4143773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5077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903663" y="4494122"/>
            <a:ext cx="364093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29" name="稻壳儿春秋广告/盗版必究        原创来源：http://chn.docer.com/works?userid=199329941#!/work_time"/>
          <p:cNvSpPr/>
          <p:nvPr/>
        </p:nvSpPr>
        <p:spPr bwMode="auto">
          <a:xfrm>
            <a:off x="6391317" y="2169042"/>
            <a:ext cx="865462" cy="865460"/>
          </a:xfrm>
          <a:prstGeom prst="ellipse">
            <a:avLst/>
          </a:prstGeom>
          <a:solidFill>
            <a:srgbClr val="364532"/>
          </a:solidFill>
          <a:ln w="6350">
            <a:solidFill>
              <a:schemeClr val="tx1">
                <a:alpha val="15000"/>
              </a:schemeClr>
            </a:solidFill>
          </a:ln>
        </p:spPr>
        <p:txBody>
          <a:bodyPr lIns="0" tIns="0" rIns="0" bIns="0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7647404" y="2020333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3645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>
            <a:off x="7647404" y="2370682"/>
            <a:ext cx="364093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2" name="稻壳儿春秋广告/盗版必究        原创来源：http://chn.docer.com/works?userid=199329941#!/work_time"/>
          <p:cNvSpPr/>
          <p:nvPr/>
        </p:nvSpPr>
        <p:spPr bwMode="auto">
          <a:xfrm>
            <a:off x="6391317" y="4292482"/>
            <a:ext cx="865462" cy="865460"/>
          </a:xfrm>
          <a:prstGeom prst="ellipse">
            <a:avLst/>
          </a:prstGeom>
          <a:solidFill>
            <a:srgbClr val="F8772E"/>
          </a:solidFill>
          <a:ln w="6350">
            <a:solidFill>
              <a:schemeClr val="tx1">
                <a:alpha val="15000"/>
              </a:schemeClr>
            </a:solidFill>
          </a:ln>
        </p:spPr>
        <p:txBody>
          <a:bodyPr lIns="0" tIns="0" rIns="0" bIns="0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7647404" y="4143773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877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4" name="稻壳儿春秋广告/盗版必究        原创来源：http://chn.docer.com/works?userid=199329941#!/work_time"/>
          <p:cNvSpPr txBox="1"/>
          <p:nvPr/>
        </p:nvSpPr>
        <p:spPr>
          <a:xfrm>
            <a:off x="7647404" y="4494122"/>
            <a:ext cx="364093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5" name="稻壳儿春秋广告/盗版必究        原创来源：http://chn.docer.com/works?userid=199329941#!/work_time"/>
          <p:cNvSpPr/>
          <p:nvPr/>
        </p:nvSpPr>
        <p:spPr>
          <a:xfrm>
            <a:off x="6624012" y="2402376"/>
            <a:ext cx="400072" cy="398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5" h="20945" extrusionOk="0">
                <a:moveTo>
                  <a:pt x="19964" y="7528"/>
                </a:moveTo>
                <a:cubicBezTo>
                  <a:pt x="13909" y="13418"/>
                  <a:pt x="13909" y="13418"/>
                  <a:pt x="13909" y="13418"/>
                </a:cubicBezTo>
                <a:cubicBezTo>
                  <a:pt x="13909" y="13418"/>
                  <a:pt x="13909" y="13418"/>
                  <a:pt x="13746" y="13418"/>
                </a:cubicBezTo>
                <a:cubicBezTo>
                  <a:pt x="13746" y="13418"/>
                  <a:pt x="13746" y="13582"/>
                  <a:pt x="13746" y="13582"/>
                </a:cubicBezTo>
                <a:cubicBezTo>
                  <a:pt x="13582" y="13582"/>
                  <a:pt x="13582" y="13582"/>
                  <a:pt x="13582" y="13582"/>
                </a:cubicBezTo>
                <a:cubicBezTo>
                  <a:pt x="12273" y="14564"/>
                  <a:pt x="10309" y="14728"/>
                  <a:pt x="9000" y="13746"/>
                </a:cubicBezTo>
                <a:cubicBezTo>
                  <a:pt x="9000" y="13582"/>
                  <a:pt x="8837" y="13582"/>
                  <a:pt x="8837" y="13582"/>
                </a:cubicBezTo>
                <a:cubicBezTo>
                  <a:pt x="8837" y="13582"/>
                  <a:pt x="8837" y="13582"/>
                  <a:pt x="8837" y="13582"/>
                </a:cubicBezTo>
                <a:cubicBezTo>
                  <a:pt x="8018" y="12764"/>
                  <a:pt x="8018" y="12764"/>
                  <a:pt x="8018" y="12764"/>
                </a:cubicBezTo>
                <a:cubicBezTo>
                  <a:pt x="7364" y="12109"/>
                  <a:pt x="7364" y="12109"/>
                  <a:pt x="7364" y="12109"/>
                </a:cubicBezTo>
                <a:cubicBezTo>
                  <a:pt x="7037" y="11946"/>
                  <a:pt x="7037" y="11455"/>
                  <a:pt x="7364" y="11291"/>
                </a:cubicBezTo>
                <a:cubicBezTo>
                  <a:pt x="7691" y="10964"/>
                  <a:pt x="8018" y="10964"/>
                  <a:pt x="8346" y="11291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8837" y="11782"/>
                  <a:pt x="8837" y="11782"/>
                  <a:pt x="8837" y="11782"/>
                </a:cubicBezTo>
                <a:cubicBezTo>
                  <a:pt x="9655" y="12600"/>
                  <a:pt x="9655" y="12600"/>
                  <a:pt x="9655" y="12600"/>
                </a:cubicBezTo>
                <a:cubicBezTo>
                  <a:pt x="10473" y="13255"/>
                  <a:pt x="12109" y="13255"/>
                  <a:pt x="12928" y="12437"/>
                </a:cubicBezTo>
                <a:cubicBezTo>
                  <a:pt x="14728" y="10964"/>
                  <a:pt x="14728" y="10964"/>
                  <a:pt x="14728" y="10964"/>
                </a:cubicBezTo>
                <a:cubicBezTo>
                  <a:pt x="18982" y="6546"/>
                  <a:pt x="18982" y="6546"/>
                  <a:pt x="18982" y="6546"/>
                </a:cubicBezTo>
                <a:cubicBezTo>
                  <a:pt x="19800" y="5891"/>
                  <a:pt x="19800" y="4418"/>
                  <a:pt x="18982" y="3764"/>
                </a:cubicBezTo>
                <a:cubicBezTo>
                  <a:pt x="17182" y="1964"/>
                  <a:pt x="17182" y="1964"/>
                  <a:pt x="17182" y="1964"/>
                </a:cubicBezTo>
                <a:cubicBezTo>
                  <a:pt x="16364" y="1146"/>
                  <a:pt x="14891" y="1146"/>
                  <a:pt x="14073" y="1964"/>
                </a:cubicBezTo>
                <a:cubicBezTo>
                  <a:pt x="13746" y="2291"/>
                  <a:pt x="13746" y="2291"/>
                  <a:pt x="13746" y="2291"/>
                </a:cubicBezTo>
                <a:cubicBezTo>
                  <a:pt x="11618" y="4418"/>
                  <a:pt x="11618" y="4418"/>
                  <a:pt x="11618" y="4418"/>
                </a:cubicBezTo>
                <a:cubicBezTo>
                  <a:pt x="11455" y="4582"/>
                  <a:pt x="11291" y="4582"/>
                  <a:pt x="11128" y="4582"/>
                </a:cubicBezTo>
                <a:cubicBezTo>
                  <a:pt x="10964" y="4582"/>
                  <a:pt x="10800" y="4582"/>
                  <a:pt x="10637" y="4418"/>
                </a:cubicBezTo>
                <a:cubicBezTo>
                  <a:pt x="10309" y="4091"/>
                  <a:pt x="10309" y="3764"/>
                  <a:pt x="10637" y="3437"/>
                </a:cubicBezTo>
                <a:cubicBezTo>
                  <a:pt x="12764" y="1473"/>
                  <a:pt x="12764" y="1473"/>
                  <a:pt x="12764" y="1473"/>
                </a:cubicBezTo>
                <a:cubicBezTo>
                  <a:pt x="13255" y="982"/>
                  <a:pt x="13255" y="982"/>
                  <a:pt x="13255" y="982"/>
                </a:cubicBezTo>
                <a:cubicBezTo>
                  <a:pt x="14564" y="-327"/>
                  <a:pt x="16691" y="-327"/>
                  <a:pt x="18164" y="982"/>
                </a:cubicBezTo>
                <a:cubicBezTo>
                  <a:pt x="19964" y="2782"/>
                  <a:pt x="19964" y="2782"/>
                  <a:pt x="19964" y="2782"/>
                </a:cubicBezTo>
                <a:cubicBezTo>
                  <a:pt x="21273" y="4091"/>
                  <a:pt x="21273" y="6218"/>
                  <a:pt x="19964" y="7528"/>
                </a:cubicBezTo>
                <a:close/>
                <a:moveTo>
                  <a:pt x="13582" y="9328"/>
                </a:moveTo>
                <a:cubicBezTo>
                  <a:pt x="13418" y="9491"/>
                  <a:pt x="13255" y="9491"/>
                  <a:pt x="13091" y="9491"/>
                </a:cubicBezTo>
                <a:cubicBezTo>
                  <a:pt x="12928" y="9491"/>
                  <a:pt x="12764" y="9491"/>
                  <a:pt x="12600" y="9328"/>
                </a:cubicBezTo>
                <a:cubicBezTo>
                  <a:pt x="12109" y="8837"/>
                  <a:pt x="12109" y="8837"/>
                  <a:pt x="12109" y="8837"/>
                </a:cubicBezTo>
                <a:cubicBezTo>
                  <a:pt x="11128" y="7855"/>
                  <a:pt x="11128" y="7855"/>
                  <a:pt x="11128" y="7855"/>
                </a:cubicBezTo>
                <a:cubicBezTo>
                  <a:pt x="10309" y="7037"/>
                  <a:pt x="9000" y="7037"/>
                  <a:pt x="8182" y="7855"/>
                </a:cubicBezTo>
                <a:cubicBezTo>
                  <a:pt x="1964" y="14237"/>
                  <a:pt x="1964" y="14237"/>
                  <a:pt x="1964" y="14237"/>
                </a:cubicBezTo>
                <a:cubicBezTo>
                  <a:pt x="1146" y="14891"/>
                  <a:pt x="1146" y="16200"/>
                  <a:pt x="1964" y="17018"/>
                </a:cubicBezTo>
                <a:cubicBezTo>
                  <a:pt x="3928" y="18982"/>
                  <a:pt x="3928" y="18982"/>
                  <a:pt x="3928" y="18982"/>
                </a:cubicBezTo>
                <a:cubicBezTo>
                  <a:pt x="4746" y="19800"/>
                  <a:pt x="6055" y="19800"/>
                  <a:pt x="6709" y="18982"/>
                </a:cubicBezTo>
                <a:cubicBezTo>
                  <a:pt x="7855" y="17837"/>
                  <a:pt x="7855" y="17837"/>
                  <a:pt x="7855" y="17837"/>
                </a:cubicBezTo>
                <a:cubicBezTo>
                  <a:pt x="9164" y="16528"/>
                  <a:pt x="9164" y="16528"/>
                  <a:pt x="9164" y="16528"/>
                </a:cubicBezTo>
                <a:cubicBezTo>
                  <a:pt x="9491" y="16364"/>
                  <a:pt x="9982" y="16364"/>
                  <a:pt x="10146" y="16528"/>
                </a:cubicBezTo>
                <a:cubicBezTo>
                  <a:pt x="10473" y="16855"/>
                  <a:pt x="10473" y="17346"/>
                  <a:pt x="10146" y="17509"/>
                </a:cubicBezTo>
                <a:cubicBezTo>
                  <a:pt x="8182" y="19473"/>
                  <a:pt x="8182" y="19473"/>
                  <a:pt x="8182" y="19473"/>
                </a:cubicBezTo>
                <a:cubicBezTo>
                  <a:pt x="7691" y="19964"/>
                  <a:pt x="7691" y="19964"/>
                  <a:pt x="7691" y="19964"/>
                </a:cubicBezTo>
                <a:cubicBezTo>
                  <a:pt x="6382" y="21273"/>
                  <a:pt x="4255" y="21273"/>
                  <a:pt x="2946" y="19964"/>
                </a:cubicBezTo>
                <a:cubicBezTo>
                  <a:pt x="982" y="18000"/>
                  <a:pt x="982" y="18000"/>
                  <a:pt x="982" y="18000"/>
                </a:cubicBezTo>
                <a:cubicBezTo>
                  <a:pt x="-327" y="16691"/>
                  <a:pt x="-327" y="14564"/>
                  <a:pt x="982" y="13255"/>
                </a:cubicBezTo>
                <a:cubicBezTo>
                  <a:pt x="7200" y="6873"/>
                  <a:pt x="7200" y="6873"/>
                  <a:pt x="7200" y="6873"/>
                </a:cubicBezTo>
                <a:cubicBezTo>
                  <a:pt x="8673" y="5564"/>
                  <a:pt x="10800" y="5564"/>
                  <a:pt x="12109" y="6873"/>
                </a:cubicBezTo>
                <a:cubicBezTo>
                  <a:pt x="13091" y="7855"/>
                  <a:pt x="13091" y="7855"/>
                  <a:pt x="13091" y="7855"/>
                </a:cubicBezTo>
                <a:cubicBezTo>
                  <a:pt x="13582" y="8346"/>
                  <a:pt x="13582" y="8346"/>
                  <a:pt x="13582" y="8346"/>
                </a:cubicBezTo>
                <a:cubicBezTo>
                  <a:pt x="13746" y="8673"/>
                  <a:pt x="13746" y="9000"/>
                  <a:pt x="13582" y="932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6" name="稻壳儿春秋广告/盗版必究        原创来源：http://chn.docer.com/works?userid=199329941#!/work_time"/>
          <p:cNvSpPr/>
          <p:nvPr/>
        </p:nvSpPr>
        <p:spPr>
          <a:xfrm>
            <a:off x="6624862" y="4551218"/>
            <a:ext cx="399394" cy="34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4821"/>
                </a:moveTo>
                <a:cubicBezTo>
                  <a:pt x="14850" y="8486"/>
                  <a:pt x="14850" y="8486"/>
                  <a:pt x="14850" y="8486"/>
                </a:cubicBezTo>
                <a:cubicBezTo>
                  <a:pt x="14850" y="6171"/>
                  <a:pt x="14850" y="6171"/>
                  <a:pt x="14850" y="6171"/>
                </a:cubicBezTo>
                <a:cubicBezTo>
                  <a:pt x="14850" y="5014"/>
                  <a:pt x="14006" y="3857"/>
                  <a:pt x="12825" y="3857"/>
                </a:cubicBezTo>
                <a:cubicBezTo>
                  <a:pt x="11475" y="3857"/>
                  <a:pt x="11475" y="3857"/>
                  <a:pt x="11475" y="3857"/>
                </a:cubicBezTo>
                <a:cubicBezTo>
                  <a:pt x="11475" y="2314"/>
                  <a:pt x="11475" y="2314"/>
                  <a:pt x="11475" y="2314"/>
                </a:cubicBezTo>
                <a:cubicBezTo>
                  <a:pt x="11475" y="964"/>
                  <a:pt x="10631" y="0"/>
                  <a:pt x="9450" y="0"/>
                </a:cubicBezTo>
                <a:cubicBezTo>
                  <a:pt x="5400" y="0"/>
                  <a:pt x="5400" y="0"/>
                  <a:pt x="5400" y="0"/>
                </a:cubicBezTo>
                <a:cubicBezTo>
                  <a:pt x="4219" y="0"/>
                  <a:pt x="3375" y="964"/>
                  <a:pt x="3375" y="2314"/>
                </a:cubicBezTo>
                <a:cubicBezTo>
                  <a:pt x="3375" y="3857"/>
                  <a:pt x="3375" y="3857"/>
                  <a:pt x="3375" y="3857"/>
                </a:cubicBezTo>
                <a:cubicBezTo>
                  <a:pt x="2025" y="3857"/>
                  <a:pt x="2025" y="3857"/>
                  <a:pt x="2025" y="3857"/>
                </a:cubicBezTo>
                <a:cubicBezTo>
                  <a:pt x="844" y="3857"/>
                  <a:pt x="0" y="4821"/>
                  <a:pt x="0" y="6171"/>
                </a:cubicBezTo>
                <a:cubicBezTo>
                  <a:pt x="0" y="19286"/>
                  <a:pt x="0" y="19286"/>
                  <a:pt x="0" y="19286"/>
                </a:cubicBezTo>
                <a:cubicBezTo>
                  <a:pt x="0" y="20443"/>
                  <a:pt x="844" y="21600"/>
                  <a:pt x="2025" y="21600"/>
                </a:cubicBezTo>
                <a:cubicBezTo>
                  <a:pt x="12825" y="21600"/>
                  <a:pt x="12825" y="21600"/>
                  <a:pt x="12825" y="21600"/>
                </a:cubicBezTo>
                <a:cubicBezTo>
                  <a:pt x="14006" y="21600"/>
                  <a:pt x="14850" y="20443"/>
                  <a:pt x="14850" y="19286"/>
                </a:cubicBezTo>
                <a:cubicBezTo>
                  <a:pt x="14850" y="16971"/>
                  <a:pt x="14850" y="16971"/>
                  <a:pt x="14850" y="16971"/>
                </a:cubicBezTo>
                <a:cubicBezTo>
                  <a:pt x="20419" y="20636"/>
                  <a:pt x="20419" y="20636"/>
                  <a:pt x="20419" y="20636"/>
                </a:cubicBezTo>
                <a:cubicBezTo>
                  <a:pt x="20756" y="21021"/>
                  <a:pt x="21600" y="20636"/>
                  <a:pt x="21600" y="20057"/>
                </a:cubicBezTo>
                <a:cubicBezTo>
                  <a:pt x="21600" y="5400"/>
                  <a:pt x="21600" y="5400"/>
                  <a:pt x="21600" y="5400"/>
                </a:cubicBezTo>
                <a:cubicBezTo>
                  <a:pt x="21600" y="4821"/>
                  <a:pt x="20756" y="4243"/>
                  <a:pt x="20250" y="4821"/>
                </a:cubicBezTo>
                <a:close/>
                <a:moveTo>
                  <a:pt x="6075" y="1543"/>
                </a:moveTo>
                <a:cubicBezTo>
                  <a:pt x="8775" y="1543"/>
                  <a:pt x="8775" y="1543"/>
                  <a:pt x="8775" y="1543"/>
                </a:cubicBezTo>
                <a:cubicBezTo>
                  <a:pt x="9450" y="1543"/>
                  <a:pt x="10125" y="2314"/>
                  <a:pt x="10125" y="3086"/>
                </a:cubicBezTo>
                <a:cubicBezTo>
                  <a:pt x="10125" y="3857"/>
                  <a:pt x="10125" y="3857"/>
                  <a:pt x="10125" y="3857"/>
                </a:cubicBezTo>
                <a:cubicBezTo>
                  <a:pt x="4725" y="3857"/>
                  <a:pt x="4725" y="3857"/>
                  <a:pt x="4725" y="3857"/>
                </a:cubicBezTo>
                <a:cubicBezTo>
                  <a:pt x="4725" y="3086"/>
                  <a:pt x="4725" y="3086"/>
                  <a:pt x="4725" y="3086"/>
                </a:cubicBezTo>
                <a:cubicBezTo>
                  <a:pt x="4725" y="2314"/>
                  <a:pt x="5400" y="1543"/>
                  <a:pt x="6075" y="1543"/>
                </a:cubicBezTo>
                <a:close/>
                <a:moveTo>
                  <a:pt x="20250" y="18514"/>
                </a:moveTo>
                <a:cubicBezTo>
                  <a:pt x="15694" y="15814"/>
                  <a:pt x="15694" y="15814"/>
                  <a:pt x="15694" y="15814"/>
                </a:cubicBezTo>
                <a:cubicBezTo>
                  <a:pt x="15188" y="15236"/>
                  <a:pt x="14513" y="15429"/>
                  <a:pt x="14175" y="15621"/>
                </a:cubicBezTo>
                <a:cubicBezTo>
                  <a:pt x="13838" y="15814"/>
                  <a:pt x="13500" y="16393"/>
                  <a:pt x="13500" y="16971"/>
                </a:cubicBezTo>
                <a:cubicBezTo>
                  <a:pt x="13500" y="16971"/>
                  <a:pt x="13500" y="17550"/>
                  <a:pt x="13500" y="18514"/>
                </a:cubicBezTo>
                <a:cubicBezTo>
                  <a:pt x="13500" y="19286"/>
                  <a:pt x="12825" y="20057"/>
                  <a:pt x="12150" y="20057"/>
                </a:cubicBezTo>
                <a:cubicBezTo>
                  <a:pt x="11306" y="20057"/>
                  <a:pt x="2700" y="20057"/>
                  <a:pt x="2700" y="20057"/>
                </a:cubicBezTo>
                <a:cubicBezTo>
                  <a:pt x="2025" y="20057"/>
                  <a:pt x="1350" y="19286"/>
                  <a:pt x="1350" y="18514"/>
                </a:cubicBezTo>
                <a:cubicBezTo>
                  <a:pt x="1350" y="6943"/>
                  <a:pt x="1350" y="6943"/>
                  <a:pt x="1350" y="6943"/>
                </a:cubicBezTo>
                <a:cubicBezTo>
                  <a:pt x="1350" y="6171"/>
                  <a:pt x="1856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2700" y="5400"/>
                  <a:pt x="2700" y="5400"/>
                  <a:pt x="2700" y="5400"/>
                </a:cubicBezTo>
                <a:cubicBezTo>
                  <a:pt x="3375" y="5400"/>
                  <a:pt x="3375" y="5400"/>
                  <a:pt x="3375" y="5400"/>
                </a:cubicBezTo>
                <a:cubicBezTo>
                  <a:pt x="3375" y="5400"/>
                  <a:pt x="3375" y="5400"/>
                  <a:pt x="3375" y="5400"/>
                </a:cubicBezTo>
                <a:cubicBezTo>
                  <a:pt x="11475" y="5400"/>
                  <a:pt x="11475" y="5400"/>
                  <a:pt x="11475" y="5400"/>
                </a:cubicBezTo>
                <a:cubicBezTo>
                  <a:pt x="11475" y="5400"/>
                  <a:pt x="11475" y="5400"/>
                  <a:pt x="11475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150" y="5400"/>
                  <a:pt x="12150" y="5400"/>
                  <a:pt x="12150" y="5400"/>
                </a:cubicBezTo>
                <a:cubicBezTo>
                  <a:pt x="12825" y="5400"/>
                  <a:pt x="13500" y="6171"/>
                  <a:pt x="13500" y="6943"/>
                </a:cubicBezTo>
                <a:cubicBezTo>
                  <a:pt x="13500" y="7907"/>
                  <a:pt x="13500" y="8486"/>
                  <a:pt x="13500" y="8486"/>
                </a:cubicBezTo>
                <a:cubicBezTo>
                  <a:pt x="13500" y="9064"/>
                  <a:pt x="13838" y="9643"/>
                  <a:pt x="14175" y="9836"/>
                </a:cubicBezTo>
                <a:cubicBezTo>
                  <a:pt x="14513" y="10029"/>
                  <a:pt x="15188" y="10221"/>
                  <a:pt x="15694" y="9836"/>
                </a:cubicBezTo>
                <a:cubicBezTo>
                  <a:pt x="20250" y="6943"/>
                  <a:pt x="20250" y="6943"/>
                  <a:pt x="20250" y="6943"/>
                </a:cubicBezTo>
                <a:cubicBezTo>
                  <a:pt x="20250" y="18514"/>
                  <a:pt x="20250" y="18514"/>
                  <a:pt x="20250" y="1851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7" name="稻壳儿春秋广告/盗版必究        原创来源：http://chn.docer.com/works?userid=199329941#!/work_time"/>
          <p:cNvSpPr/>
          <p:nvPr/>
        </p:nvSpPr>
        <p:spPr>
          <a:xfrm>
            <a:off x="5168938" y="2403335"/>
            <a:ext cx="398030" cy="398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2" h="20772" extrusionOk="0">
                <a:moveTo>
                  <a:pt x="14154" y="1097"/>
                </a:moveTo>
                <a:cubicBezTo>
                  <a:pt x="2135" y="13115"/>
                  <a:pt x="2135" y="13115"/>
                  <a:pt x="2135" y="13115"/>
                </a:cubicBezTo>
                <a:cubicBezTo>
                  <a:pt x="674" y="14414"/>
                  <a:pt x="-463" y="19936"/>
                  <a:pt x="187" y="20585"/>
                </a:cubicBezTo>
                <a:cubicBezTo>
                  <a:pt x="999" y="21235"/>
                  <a:pt x="6358" y="20098"/>
                  <a:pt x="7657" y="18637"/>
                </a:cubicBezTo>
                <a:cubicBezTo>
                  <a:pt x="19675" y="6781"/>
                  <a:pt x="19675" y="6781"/>
                  <a:pt x="19675" y="6781"/>
                </a:cubicBezTo>
                <a:cubicBezTo>
                  <a:pt x="21137" y="5157"/>
                  <a:pt x="21137" y="2721"/>
                  <a:pt x="19675" y="1097"/>
                </a:cubicBezTo>
                <a:cubicBezTo>
                  <a:pt x="18051" y="-365"/>
                  <a:pt x="15615" y="-365"/>
                  <a:pt x="14154" y="1097"/>
                </a:cubicBezTo>
                <a:close/>
                <a:moveTo>
                  <a:pt x="3435" y="13602"/>
                </a:moveTo>
                <a:cubicBezTo>
                  <a:pt x="13179" y="3858"/>
                  <a:pt x="13179" y="3858"/>
                  <a:pt x="13179" y="3858"/>
                </a:cubicBezTo>
                <a:cubicBezTo>
                  <a:pt x="14478" y="5319"/>
                  <a:pt x="14478" y="5319"/>
                  <a:pt x="14478" y="5319"/>
                </a:cubicBezTo>
                <a:cubicBezTo>
                  <a:pt x="5059" y="14739"/>
                  <a:pt x="5059" y="14739"/>
                  <a:pt x="5059" y="14739"/>
                </a:cubicBezTo>
                <a:cubicBezTo>
                  <a:pt x="4734" y="14414"/>
                  <a:pt x="4734" y="14414"/>
                  <a:pt x="4734" y="14414"/>
                </a:cubicBezTo>
                <a:cubicBezTo>
                  <a:pt x="4409" y="14089"/>
                  <a:pt x="3922" y="13764"/>
                  <a:pt x="3435" y="13602"/>
                </a:cubicBezTo>
                <a:cubicBezTo>
                  <a:pt x="3435" y="13602"/>
                  <a:pt x="3435" y="13602"/>
                  <a:pt x="3435" y="13602"/>
                </a:cubicBezTo>
                <a:close/>
                <a:moveTo>
                  <a:pt x="1323" y="19449"/>
                </a:moveTo>
                <a:cubicBezTo>
                  <a:pt x="1161" y="19124"/>
                  <a:pt x="1811" y="16525"/>
                  <a:pt x="2623" y="14739"/>
                </a:cubicBezTo>
                <a:cubicBezTo>
                  <a:pt x="3272" y="14901"/>
                  <a:pt x="3760" y="15226"/>
                  <a:pt x="4247" y="15713"/>
                </a:cubicBezTo>
                <a:cubicBezTo>
                  <a:pt x="4896" y="16200"/>
                  <a:pt x="4896" y="16200"/>
                  <a:pt x="4896" y="16200"/>
                </a:cubicBezTo>
                <a:cubicBezTo>
                  <a:pt x="5384" y="16850"/>
                  <a:pt x="5708" y="17500"/>
                  <a:pt x="5871" y="18149"/>
                </a:cubicBezTo>
                <a:cubicBezTo>
                  <a:pt x="4084" y="18961"/>
                  <a:pt x="1648" y="19611"/>
                  <a:pt x="1323" y="19449"/>
                </a:cubicBezTo>
                <a:close/>
                <a:moveTo>
                  <a:pt x="7170" y="17337"/>
                </a:moveTo>
                <a:cubicBezTo>
                  <a:pt x="7170" y="17500"/>
                  <a:pt x="7008" y="17500"/>
                  <a:pt x="7008" y="17500"/>
                </a:cubicBezTo>
                <a:cubicBezTo>
                  <a:pt x="6845" y="16850"/>
                  <a:pt x="6683" y="16200"/>
                  <a:pt x="6196" y="15713"/>
                </a:cubicBezTo>
                <a:cubicBezTo>
                  <a:pt x="6033" y="15713"/>
                  <a:pt x="6033" y="15713"/>
                  <a:pt x="6033" y="15713"/>
                </a:cubicBezTo>
                <a:cubicBezTo>
                  <a:pt x="15453" y="6294"/>
                  <a:pt x="15453" y="6294"/>
                  <a:pt x="15453" y="6294"/>
                </a:cubicBezTo>
                <a:cubicBezTo>
                  <a:pt x="16914" y="7593"/>
                  <a:pt x="16914" y="7593"/>
                  <a:pt x="16914" y="7593"/>
                </a:cubicBezTo>
                <a:cubicBezTo>
                  <a:pt x="7170" y="17337"/>
                  <a:pt x="7170" y="17337"/>
                  <a:pt x="7170" y="17337"/>
                </a:cubicBezTo>
                <a:close/>
                <a:moveTo>
                  <a:pt x="18701" y="5806"/>
                </a:moveTo>
                <a:cubicBezTo>
                  <a:pt x="17726" y="6781"/>
                  <a:pt x="17726" y="6781"/>
                  <a:pt x="17726" y="6781"/>
                </a:cubicBezTo>
                <a:cubicBezTo>
                  <a:pt x="13991" y="3046"/>
                  <a:pt x="13991" y="3046"/>
                  <a:pt x="13991" y="3046"/>
                </a:cubicBezTo>
                <a:cubicBezTo>
                  <a:pt x="14966" y="2071"/>
                  <a:pt x="14966" y="2071"/>
                  <a:pt x="14966" y="2071"/>
                </a:cubicBezTo>
                <a:cubicBezTo>
                  <a:pt x="15940" y="934"/>
                  <a:pt x="17726" y="934"/>
                  <a:pt x="18701" y="2071"/>
                </a:cubicBezTo>
                <a:cubicBezTo>
                  <a:pt x="19838" y="3046"/>
                  <a:pt x="19838" y="4832"/>
                  <a:pt x="18701" y="580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8" name="稻壳儿春秋广告/盗版必究        原创来源：http://chn.docer.com/works?userid=199329941#!/work_time"/>
          <p:cNvSpPr/>
          <p:nvPr/>
        </p:nvSpPr>
        <p:spPr>
          <a:xfrm>
            <a:off x="5168815" y="4526174"/>
            <a:ext cx="397542" cy="398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21" y="19913"/>
                </a:moveTo>
                <a:cubicBezTo>
                  <a:pt x="20377" y="21262"/>
                  <a:pt x="14977" y="21600"/>
                  <a:pt x="10758" y="21600"/>
                </a:cubicBezTo>
                <a:cubicBezTo>
                  <a:pt x="6539" y="21600"/>
                  <a:pt x="1139" y="21262"/>
                  <a:pt x="127" y="19913"/>
                </a:cubicBezTo>
                <a:cubicBezTo>
                  <a:pt x="-42" y="19575"/>
                  <a:pt x="-42" y="19069"/>
                  <a:pt x="127" y="18731"/>
                </a:cubicBezTo>
                <a:cubicBezTo>
                  <a:pt x="971" y="16200"/>
                  <a:pt x="2658" y="15525"/>
                  <a:pt x="4008" y="15356"/>
                </a:cubicBezTo>
                <a:cubicBezTo>
                  <a:pt x="5189" y="15188"/>
                  <a:pt x="6202" y="14850"/>
                  <a:pt x="6708" y="14512"/>
                </a:cubicBezTo>
                <a:cubicBezTo>
                  <a:pt x="6708" y="14344"/>
                  <a:pt x="6708" y="13331"/>
                  <a:pt x="6708" y="12656"/>
                </a:cubicBezTo>
                <a:cubicBezTo>
                  <a:pt x="5527" y="11306"/>
                  <a:pt x="4683" y="9281"/>
                  <a:pt x="4683" y="7425"/>
                </a:cubicBezTo>
                <a:cubicBezTo>
                  <a:pt x="4683" y="3375"/>
                  <a:pt x="6708" y="0"/>
                  <a:pt x="10758" y="0"/>
                </a:cubicBezTo>
                <a:cubicBezTo>
                  <a:pt x="14808" y="0"/>
                  <a:pt x="16833" y="3375"/>
                  <a:pt x="16833" y="7425"/>
                </a:cubicBezTo>
                <a:cubicBezTo>
                  <a:pt x="16833" y="9281"/>
                  <a:pt x="15989" y="11306"/>
                  <a:pt x="14808" y="12656"/>
                </a:cubicBezTo>
                <a:cubicBezTo>
                  <a:pt x="14808" y="12994"/>
                  <a:pt x="14808" y="13331"/>
                  <a:pt x="14808" y="14512"/>
                </a:cubicBezTo>
                <a:cubicBezTo>
                  <a:pt x="15314" y="14850"/>
                  <a:pt x="16327" y="15188"/>
                  <a:pt x="17508" y="15356"/>
                </a:cubicBezTo>
                <a:cubicBezTo>
                  <a:pt x="18858" y="15525"/>
                  <a:pt x="20546" y="16200"/>
                  <a:pt x="21389" y="18731"/>
                </a:cubicBezTo>
                <a:cubicBezTo>
                  <a:pt x="21558" y="19069"/>
                  <a:pt x="21558" y="19575"/>
                  <a:pt x="21221" y="19913"/>
                </a:cubicBezTo>
                <a:close/>
                <a:moveTo>
                  <a:pt x="15483" y="7425"/>
                </a:moveTo>
                <a:cubicBezTo>
                  <a:pt x="15483" y="4050"/>
                  <a:pt x="13964" y="1350"/>
                  <a:pt x="10758" y="1350"/>
                </a:cubicBezTo>
                <a:cubicBezTo>
                  <a:pt x="7552" y="1350"/>
                  <a:pt x="6033" y="4050"/>
                  <a:pt x="6033" y="7425"/>
                </a:cubicBezTo>
                <a:cubicBezTo>
                  <a:pt x="6033" y="10125"/>
                  <a:pt x="8227" y="13500"/>
                  <a:pt x="10758" y="13500"/>
                </a:cubicBezTo>
                <a:cubicBezTo>
                  <a:pt x="13289" y="13500"/>
                  <a:pt x="15483" y="10125"/>
                  <a:pt x="15483" y="7425"/>
                </a:cubicBezTo>
                <a:close/>
                <a:moveTo>
                  <a:pt x="17171" y="16706"/>
                </a:moveTo>
                <a:cubicBezTo>
                  <a:pt x="15989" y="16537"/>
                  <a:pt x="14808" y="16031"/>
                  <a:pt x="14133" y="15694"/>
                </a:cubicBezTo>
                <a:cubicBezTo>
                  <a:pt x="13458" y="15356"/>
                  <a:pt x="13458" y="15356"/>
                  <a:pt x="13458" y="15356"/>
                </a:cubicBezTo>
                <a:cubicBezTo>
                  <a:pt x="13458" y="15356"/>
                  <a:pt x="13458" y="14512"/>
                  <a:pt x="13458" y="14006"/>
                </a:cubicBezTo>
                <a:cubicBezTo>
                  <a:pt x="12614" y="14512"/>
                  <a:pt x="11771" y="14850"/>
                  <a:pt x="10758" y="14850"/>
                </a:cubicBezTo>
                <a:cubicBezTo>
                  <a:pt x="9746" y="14850"/>
                  <a:pt x="8902" y="14512"/>
                  <a:pt x="8058" y="14006"/>
                </a:cubicBezTo>
                <a:cubicBezTo>
                  <a:pt x="8058" y="14512"/>
                  <a:pt x="8058" y="15356"/>
                  <a:pt x="8058" y="15356"/>
                </a:cubicBezTo>
                <a:cubicBezTo>
                  <a:pt x="7383" y="15694"/>
                  <a:pt x="7383" y="15694"/>
                  <a:pt x="7383" y="15694"/>
                </a:cubicBezTo>
                <a:cubicBezTo>
                  <a:pt x="6708" y="16031"/>
                  <a:pt x="5527" y="16537"/>
                  <a:pt x="4177" y="16706"/>
                </a:cubicBezTo>
                <a:cubicBezTo>
                  <a:pt x="3164" y="16875"/>
                  <a:pt x="2152" y="17213"/>
                  <a:pt x="1308" y="19069"/>
                </a:cubicBezTo>
                <a:cubicBezTo>
                  <a:pt x="1308" y="19237"/>
                  <a:pt x="2489" y="20250"/>
                  <a:pt x="10758" y="20250"/>
                </a:cubicBezTo>
                <a:cubicBezTo>
                  <a:pt x="19027" y="20250"/>
                  <a:pt x="20039" y="19237"/>
                  <a:pt x="20208" y="19069"/>
                </a:cubicBezTo>
                <a:cubicBezTo>
                  <a:pt x="19364" y="17213"/>
                  <a:pt x="18183" y="16875"/>
                  <a:pt x="17171" y="1670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稻壳儿春秋广告/盗版必究"/>
          <p:cNvSpPr/>
          <p:nvPr/>
        </p:nvSpPr>
        <p:spPr>
          <a:xfrm>
            <a:off x="7202762" y="1723706"/>
            <a:ext cx="3522846" cy="4244741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稻壳儿春秋广告/盗版必究"/>
          <p:cNvSpPr/>
          <p:nvPr/>
        </p:nvSpPr>
        <p:spPr>
          <a:xfrm>
            <a:off x="5911888" y="1723706"/>
            <a:ext cx="1024110" cy="1024110"/>
          </a:xfrm>
          <a:prstGeom prst="rect">
            <a:avLst/>
          </a:prstGeom>
          <a:solidFill>
            <a:srgbClr val="5077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稻壳儿春秋广告/盗版必究"/>
          <p:cNvSpPr/>
          <p:nvPr/>
        </p:nvSpPr>
        <p:spPr>
          <a:xfrm>
            <a:off x="4621014" y="1723706"/>
            <a:ext cx="1024110" cy="1024110"/>
          </a:xfrm>
          <a:prstGeom prst="rect">
            <a:avLst/>
          </a:prstGeom>
          <a:solidFill>
            <a:srgbClr val="E3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>
          <a:xfrm>
            <a:off x="6164432" y="2025069"/>
            <a:ext cx="519023" cy="421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21600"/>
                </a:moveTo>
                <a:cubicBezTo>
                  <a:pt x="2025" y="21600"/>
                  <a:pt x="2025" y="21600"/>
                  <a:pt x="2025" y="21600"/>
                </a:cubicBezTo>
                <a:cubicBezTo>
                  <a:pt x="844" y="21600"/>
                  <a:pt x="0" y="20562"/>
                  <a:pt x="0" y="19108"/>
                </a:cubicBezTo>
                <a:cubicBezTo>
                  <a:pt x="0" y="5815"/>
                  <a:pt x="0" y="5815"/>
                  <a:pt x="0" y="5815"/>
                </a:cubicBezTo>
                <a:cubicBezTo>
                  <a:pt x="0" y="4362"/>
                  <a:pt x="844" y="3323"/>
                  <a:pt x="2025" y="3323"/>
                </a:cubicBezTo>
                <a:cubicBezTo>
                  <a:pt x="2025" y="3323"/>
                  <a:pt x="2363" y="3323"/>
                  <a:pt x="4725" y="3323"/>
                </a:cubicBezTo>
                <a:cubicBezTo>
                  <a:pt x="5400" y="3323"/>
                  <a:pt x="6750" y="0"/>
                  <a:pt x="7425" y="0"/>
                </a:cubicBezTo>
                <a:cubicBezTo>
                  <a:pt x="9113" y="0"/>
                  <a:pt x="12488" y="0"/>
                  <a:pt x="14175" y="0"/>
                </a:cubicBezTo>
                <a:cubicBezTo>
                  <a:pt x="14850" y="0"/>
                  <a:pt x="16200" y="3323"/>
                  <a:pt x="16875" y="3323"/>
                </a:cubicBezTo>
                <a:cubicBezTo>
                  <a:pt x="19238" y="3323"/>
                  <a:pt x="19575" y="3323"/>
                  <a:pt x="19575" y="3323"/>
                </a:cubicBezTo>
                <a:cubicBezTo>
                  <a:pt x="20756" y="3323"/>
                  <a:pt x="21600" y="4362"/>
                  <a:pt x="21600" y="5815"/>
                </a:cubicBezTo>
                <a:cubicBezTo>
                  <a:pt x="21600" y="19108"/>
                  <a:pt x="21600" y="19108"/>
                  <a:pt x="21600" y="19108"/>
                </a:cubicBezTo>
                <a:cubicBezTo>
                  <a:pt x="21600" y="20562"/>
                  <a:pt x="20756" y="21600"/>
                  <a:pt x="19575" y="21600"/>
                </a:cubicBezTo>
                <a:close/>
                <a:moveTo>
                  <a:pt x="20250" y="6646"/>
                </a:moveTo>
                <a:cubicBezTo>
                  <a:pt x="20250" y="5815"/>
                  <a:pt x="19575" y="4985"/>
                  <a:pt x="18900" y="4985"/>
                </a:cubicBezTo>
                <a:cubicBezTo>
                  <a:pt x="18900" y="4985"/>
                  <a:pt x="18225" y="4985"/>
                  <a:pt x="16200" y="4985"/>
                </a:cubicBezTo>
                <a:cubicBezTo>
                  <a:pt x="15525" y="4985"/>
                  <a:pt x="14175" y="1662"/>
                  <a:pt x="13500" y="1662"/>
                </a:cubicBezTo>
                <a:cubicBezTo>
                  <a:pt x="11813" y="1662"/>
                  <a:pt x="9788" y="1662"/>
                  <a:pt x="8100" y="1662"/>
                </a:cubicBezTo>
                <a:cubicBezTo>
                  <a:pt x="7425" y="1662"/>
                  <a:pt x="6075" y="4985"/>
                  <a:pt x="5400" y="4985"/>
                </a:cubicBezTo>
                <a:cubicBezTo>
                  <a:pt x="3375" y="4985"/>
                  <a:pt x="2700" y="4985"/>
                  <a:pt x="2700" y="4985"/>
                </a:cubicBezTo>
                <a:cubicBezTo>
                  <a:pt x="2025" y="4985"/>
                  <a:pt x="1350" y="5815"/>
                  <a:pt x="1350" y="6646"/>
                </a:cubicBezTo>
                <a:cubicBezTo>
                  <a:pt x="1350" y="18277"/>
                  <a:pt x="1350" y="18277"/>
                  <a:pt x="1350" y="18277"/>
                </a:cubicBezTo>
                <a:cubicBezTo>
                  <a:pt x="1350" y="19315"/>
                  <a:pt x="2025" y="19938"/>
                  <a:pt x="2700" y="19938"/>
                </a:cubicBezTo>
                <a:cubicBezTo>
                  <a:pt x="18900" y="19938"/>
                  <a:pt x="18900" y="19938"/>
                  <a:pt x="18900" y="19938"/>
                </a:cubicBezTo>
                <a:cubicBezTo>
                  <a:pt x="19575" y="19938"/>
                  <a:pt x="20250" y="19315"/>
                  <a:pt x="20250" y="18277"/>
                </a:cubicBezTo>
                <a:cubicBezTo>
                  <a:pt x="20250" y="6646"/>
                  <a:pt x="20250" y="6646"/>
                  <a:pt x="20250" y="6646"/>
                </a:cubicBezTo>
                <a:close/>
                <a:moveTo>
                  <a:pt x="10800" y="17446"/>
                </a:moveTo>
                <a:cubicBezTo>
                  <a:pt x="8269" y="17446"/>
                  <a:pt x="6075" y="14954"/>
                  <a:pt x="6075" y="11631"/>
                </a:cubicBezTo>
                <a:cubicBezTo>
                  <a:pt x="6075" y="8515"/>
                  <a:pt x="8269" y="5815"/>
                  <a:pt x="10800" y="5815"/>
                </a:cubicBezTo>
                <a:cubicBezTo>
                  <a:pt x="13331" y="5815"/>
                  <a:pt x="15525" y="8515"/>
                  <a:pt x="15525" y="11631"/>
                </a:cubicBezTo>
                <a:cubicBezTo>
                  <a:pt x="15525" y="14954"/>
                  <a:pt x="13331" y="17446"/>
                  <a:pt x="10800" y="17446"/>
                </a:cubicBezTo>
                <a:close/>
                <a:moveTo>
                  <a:pt x="10800" y="7477"/>
                </a:moveTo>
                <a:cubicBezTo>
                  <a:pt x="8944" y="7477"/>
                  <a:pt x="7425" y="9346"/>
                  <a:pt x="7425" y="11631"/>
                </a:cubicBezTo>
                <a:cubicBezTo>
                  <a:pt x="7425" y="13915"/>
                  <a:pt x="8944" y="15785"/>
                  <a:pt x="10800" y="15785"/>
                </a:cubicBezTo>
                <a:cubicBezTo>
                  <a:pt x="12656" y="15785"/>
                  <a:pt x="14175" y="13915"/>
                  <a:pt x="14175" y="11631"/>
                </a:cubicBezTo>
                <a:cubicBezTo>
                  <a:pt x="14175" y="9346"/>
                  <a:pt x="12656" y="7477"/>
                  <a:pt x="10800" y="74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45" name="稻壳儿春秋广告/盗版必究        原创来源：http://chn.docer.com/works?userid=199329941#!/work_time"/>
          <p:cNvSpPr/>
          <p:nvPr/>
        </p:nvSpPr>
        <p:spPr>
          <a:xfrm>
            <a:off x="4873558" y="1992523"/>
            <a:ext cx="519023" cy="486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3140"/>
                </a:moveTo>
                <a:cubicBezTo>
                  <a:pt x="20250" y="10080"/>
                  <a:pt x="20250" y="10080"/>
                  <a:pt x="20250" y="10080"/>
                </a:cubicBezTo>
                <a:cubicBezTo>
                  <a:pt x="20250" y="4500"/>
                  <a:pt x="16031" y="0"/>
                  <a:pt x="10800" y="0"/>
                </a:cubicBezTo>
                <a:cubicBezTo>
                  <a:pt x="5569" y="0"/>
                  <a:pt x="1350" y="4500"/>
                  <a:pt x="1350" y="10080"/>
                </a:cubicBezTo>
                <a:cubicBezTo>
                  <a:pt x="1350" y="13140"/>
                  <a:pt x="1350" y="13140"/>
                  <a:pt x="1350" y="13140"/>
                </a:cubicBezTo>
                <a:cubicBezTo>
                  <a:pt x="506" y="13860"/>
                  <a:pt x="0" y="14940"/>
                  <a:pt x="0" y="16200"/>
                </a:cubicBezTo>
                <a:cubicBezTo>
                  <a:pt x="0" y="18360"/>
                  <a:pt x="1519" y="20160"/>
                  <a:pt x="3544" y="20160"/>
                </a:cubicBezTo>
                <a:cubicBezTo>
                  <a:pt x="3713" y="21060"/>
                  <a:pt x="4556" y="21600"/>
                  <a:pt x="5400" y="21600"/>
                </a:cubicBezTo>
                <a:cubicBezTo>
                  <a:pt x="6581" y="21600"/>
                  <a:pt x="7425" y="20700"/>
                  <a:pt x="7425" y="19440"/>
                </a:cubicBezTo>
                <a:cubicBezTo>
                  <a:pt x="7425" y="12960"/>
                  <a:pt x="7425" y="12960"/>
                  <a:pt x="7425" y="12960"/>
                </a:cubicBezTo>
                <a:cubicBezTo>
                  <a:pt x="7425" y="11700"/>
                  <a:pt x="6581" y="10800"/>
                  <a:pt x="5400" y="10800"/>
                </a:cubicBezTo>
                <a:cubicBezTo>
                  <a:pt x="4556" y="10800"/>
                  <a:pt x="3713" y="11340"/>
                  <a:pt x="3544" y="12240"/>
                </a:cubicBezTo>
                <a:cubicBezTo>
                  <a:pt x="3206" y="12240"/>
                  <a:pt x="3038" y="12240"/>
                  <a:pt x="2700" y="12420"/>
                </a:cubicBezTo>
                <a:cubicBezTo>
                  <a:pt x="2700" y="10080"/>
                  <a:pt x="2700" y="10080"/>
                  <a:pt x="2700" y="10080"/>
                </a:cubicBezTo>
                <a:cubicBezTo>
                  <a:pt x="2700" y="5400"/>
                  <a:pt x="6244" y="1440"/>
                  <a:pt x="10800" y="1440"/>
                </a:cubicBezTo>
                <a:cubicBezTo>
                  <a:pt x="15356" y="1440"/>
                  <a:pt x="18900" y="5400"/>
                  <a:pt x="18900" y="10080"/>
                </a:cubicBezTo>
                <a:cubicBezTo>
                  <a:pt x="18900" y="12420"/>
                  <a:pt x="18900" y="12420"/>
                  <a:pt x="18900" y="12420"/>
                </a:cubicBezTo>
                <a:cubicBezTo>
                  <a:pt x="18562" y="12240"/>
                  <a:pt x="18394" y="12240"/>
                  <a:pt x="18056" y="12240"/>
                </a:cubicBezTo>
                <a:cubicBezTo>
                  <a:pt x="17888" y="11340"/>
                  <a:pt x="17044" y="10800"/>
                  <a:pt x="16200" y="10800"/>
                </a:cubicBezTo>
                <a:cubicBezTo>
                  <a:pt x="15019" y="10800"/>
                  <a:pt x="14175" y="11700"/>
                  <a:pt x="14175" y="12960"/>
                </a:cubicBezTo>
                <a:cubicBezTo>
                  <a:pt x="14175" y="19440"/>
                  <a:pt x="14175" y="19440"/>
                  <a:pt x="14175" y="19440"/>
                </a:cubicBezTo>
                <a:cubicBezTo>
                  <a:pt x="14175" y="20700"/>
                  <a:pt x="15019" y="21600"/>
                  <a:pt x="16200" y="21600"/>
                </a:cubicBezTo>
                <a:cubicBezTo>
                  <a:pt x="17044" y="21600"/>
                  <a:pt x="17888" y="21060"/>
                  <a:pt x="18056" y="20160"/>
                </a:cubicBezTo>
                <a:cubicBezTo>
                  <a:pt x="20081" y="20160"/>
                  <a:pt x="21600" y="18360"/>
                  <a:pt x="21600" y="16200"/>
                </a:cubicBezTo>
                <a:cubicBezTo>
                  <a:pt x="21600" y="14940"/>
                  <a:pt x="21094" y="13860"/>
                  <a:pt x="20250" y="13140"/>
                </a:cubicBezTo>
                <a:close/>
                <a:moveTo>
                  <a:pt x="4725" y="12960"/>
                </a:moveTo>
                <a:cubicBezTo>
                  <a:pt x="4725" y="12600"/>
                  <a:pt x="5062" y="12240"/>
                  <a:pt x="5400" y="12240"/>
                </a:cubicBezTo>
                <a:cubicBezTo>
                  <a:pt x="5738" y="12240"/>
                  <a:pt x="6075" y="12600"/>
                  <a:pt x="6075" y="12960"/>
                </a:cubicBezTo>
                <a:cubicBezTo>
                  <a:pt x="6075" y="19440"/>
                  <a:pt x="6075" y="19440"/>
                  <a:pt x="6075" y="19440"/>
                </a:cubicBezTo>
                <a:cubicBezTo>
                  <a:pt x="6075" y="19800"/>
                  <a:pt x="5738" y="20160"/>
                  <a:pt x="5400" y="20160"/>
                </a:cubicBezTo>
                <a:cubicBezTo>
                  <a:pt x="5062" y="20160"/>
                  <a:pt x="4725" y="19800"/>
                  <a:pt x="4725" y="19440"/>
                </a:cubicBezTo>
                <a:cubicBezTo>
                  <a:pt x="4725" y="12960"/>
                  <a:pt x="4725" y="12960"/>
                  <a:pt x="4725" y="12960"/>
                </a:cubicBezTo>
                <a:close/>
                <a:moveTo>
                  <a:pt x="3375" y="13680"/>
                </a:moveTo>
                <a:cubicBezTo>
                  <a:pt x="3375" y="18720"/>
                  <a:pt x="3375" y="18720"/>
                  <a:pt x="3375" y="18720"/>
                </a:cubicBezTo>
                <a:cubicBezTo>
                  <a:pt x="2194" y="18540"/>
                  <a:pt x="1350" y="17460"/>
                  <a:pt x="1350" y="16200"/>
                </a:cubicBezTo>
                <a:cubicBezTo>
                  <a:pt x="1350" y="14940"/>
                  <a:pt x="2194" y="14040"/>
                  <a:pt x="3375" y="13680"/>
                </a:cubicBezTo>
                <a:close/>
                <a:moveTo>
                  <a:pt x="16875" y="19440"/>
                </a:moveTo>
                <a:cubicBezTo>
                  <a:pt x="16875" y="19800"/>
                  <a:pt x="16538" y="20160"/>
                  <a:pt x="16200" y="20160"/>
                </a:cubicBezTo>
                <a:cubicBezTo>
                  <a:pt x="15862" y="20160"/>
                  <a:pt x="15525" y="19800"/>
                  <a:pt x="15525" y="19440"/>
                </a:cubicBezTo>
                <a:cubicBezTo>
                  <a:pt x="15525" y="12960"/>
                  <a:pt x="15525" y="12960"/>
                  <a:pt x="15525" y="12960"/>
                </a:cubicBezTo>
                <a:cubicBezTo>
                  <a:pt x="15525" y="12600"/>
                  <a:pt x="15862" y="12240"/>
                  <a:pt x="16200" y="12240"/>
                </a:cubicBezTo>
                <a:cubicBezTo>
                  <a:pt x="16538" y="12240"/>
                  <a:pt x="16875" y="12600"/>
                  <a:pt x="16875" y="12960"/>
                </a:cubicBezTo>
                <a:cubicBezTo>
                  <a:pt x="16875" y="19440"/>
                  <a:pt x="16875" y="19440"/>
                  <a:pt x="16875" y="19440"/>
                </a:cubicBezTo>
                <a:close/>
                <a:moveTo>
                  <a:pt x="18225" y="18720"/>
                </a:moveTo>
                <a:cubicBezTo>
                  <a:pt x="18225" y="13680"/>
                  <a:pt x="18225" y="13680"/>
                  <a:pt x="18225" y="13680"/>
                </a:cubicBezTo>
                <a:cubicBezTo>
                  <a:pt x="19406" y="14040"/>
                  <a:pt x="20250" y="14940"/>
                  <a:pt x="20250" y="16200"/>
                </a:cubicBezTo>
                <a:cubicBezTo>
                  <a:pt x="20250" y="17460"/>
                  <a:pt x="19406" y="18540"/>
                  <a:pt x="18225" y="1872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46" name="稻壳儿春秋广告/盗版必究        原创来源：http://chn.docer.com/works?userid=199329941#!/work_time"/>
          <p:cNvSpPr txBox="1"/>
          <p:nvPr/>
        </p:nvSpPr>
        <p:spPr>
          <a:xfrm>
            <a:off x="1023169" y="3545194"/>
            <a:ext cx="1098541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稻壳儿春秋广告/盗版必究        原创来源：http://chn.docer.com/works?userid=199329941#!/work_time"/>
          <p:cNvSpPr txBox="1"/>
          <p:nvPr/>
        </p:nvSpPr>
        <p:spPr>
          <a:xfrm>
            <a:off x="1023169" y="3986148"/>
            <a:ext cx="591282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downloading,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Spring and Autumn ads main graphic design, there are any questions, please contact the rice hull my business number. This template is spring and autumn in Sichuan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春秋广告/盗版必究        原创来源：http://chn.docer.com/works?userid=199329941#!/work_time" descr="图片包含 鲜花, 植物, 餐桌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2810" y="1537888"/>
            <a:ext cx="2566380" cy="2324080"/>
          </a:xfrm>
          <a:prstGeom prst="rect">
            <a:avLst/>
          </a:prstGeom>
        </p:spPr>
      </p:pic>
      <p:pic>
        <p:nvPicPr>
          <p:cNvPr id="6" name="稻壳儿春秋广告/盗版必究        原创来源：http://chn.docer.com/works?userid=199329941#!/work_time" descr="图片包含 鲜花, 植物, 户外&#10;&#10;已生成极高可信度的说明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516" y="1950907"/>
            <a:ext cx="666705" cy="664701"/>
          </a:xfrm>
          <a:prstGeom prst="rect">
            <a:avLst/>
          </a:prstGeom>
        </p:spPr>
      </p:pic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9625620" y="0"/>
            <a:ext cx="2566380" cy="2998076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>
            <a:off x="10021010" y="4684227"/>
            <a:ext cx="1428996" cy="2912984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880160" cy="2264089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 flipH="1" flipV="1">
            <a:off x="458448" y="4703950"/>
            <a:ext cx="1695601" cy="2612497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3015912" y="5131667"/>
            <a:ext cx="6160172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 you for downloading,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Bazhong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City, Sichuan Province Spring and Autumn ads main graphic design, there are any questions, please contact the rice hull my business number.</a:t>
            </a:r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>
          <a:xfrm>
            <a:off x="4602833" y="4793067"/>
            <a:ext cx="298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write the title here</a:t>
            </a:r>
          </a:p>
        </p:txBody>
      </p:sp>
      <p:sp>
        <p:nvSpPr>
          <p:cNvPr id="18" name="稻壳儿春秋广告/盗版必究        原创来源：http://chn.docer.com/works?userid=199329941#!/work_time"/>
          <p:cNvSpPr txBox="1"/>
          <p:nvPr/>
        </p:nvSpPr>
        <p:spPr>
          <a:xfrm>
            <a:off x="4323047" y="4262175"/>
            <a:ext cx="3545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0776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输入您的文字标题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548743" y="2264089"/>
            <a:ext cx="109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50776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02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50776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1" name="稻壳儿春秋广告/盗版必究        原创来源：http://chn.docer.com/works?userid=199329941#!/work_time"/>
          <p:cNvCxnSpPr/>
          <p:nvPr/>
        </p:nvCxnSpPr>
        <p:spPr>
          <a:xfrm>
            <a:off x="5981700" y="4794813"/>
            <a:ext cx="228600" cy="0"/>
          </a:xfrm>
          <a:prstGeom prst="line">
            <a:avLst/>
          </a:prstGeom>
          <a:ln w="19050">
            <a:solidFill>
              <a:srgbClr val="5077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稻壳儿春秋广告/盗版必究        原创来源：http://chn.docer.com/works?userid=199329941#!/work_time"/>
          <p:cNvSpPr/>
          <p:nvPr/>
        </p:nvSpPr>
        <p:spPr bwMode="auto">
          <a:xfrm>
            <a:off x="1359248" y="2183445"/>
            <a:ext cx="1752600" cy="920750"/>
          </a:xfrm>
          <a:prstGeom prst="parallelogram">
            <a:avLst/>
          </a:prstGeom>
          <a:solidFill>
            <a:srgbClr val="507761"/>
          </a:solidFill>
          <a:ln w="152400">
            <a:noFill/>
            <a:miter lim="800000"/>
          </a:ln>
        </p:spPr>
        <p:txBody>
          <a:bodyPr lIns="0" tIns="0" rIns="0" bIns="0"/>
          <a:lstStyle/>
          <a:p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稻壳儿春秋广告/盗版必究        原创来源：http://chn.docer.com/works?userid=199329941#!/work_time"/>
          <p:cNvSpPr txBox="1"/>
          <p:nvPr/>
        </p:nvSpPr>
        <p:spPr>
          <a:xfrm>
            <a:off x="1151872" y="3721222"/>
            <a:ext cx="2167352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>
            <a:off x="1732847" y="341344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 bwMode="auto">
          <a:xfrm>
            <a:off x="3932883" y="3321129"/>
            <a:ext cx="1752600" cy="920750"/>
          </a:xfrm>
          <a:prstGeom prst="parallelogram">
            <a:avLst/>
          </a:prstGeom>
          <a:solidFill>
            <a:srgbClr val="F8772E"/>
          </a:solidFill>
          <a:ln w="152400">
            <a:noFill/>
            <a:miter lim="800000"/>
          </a:ln>
        </p:spPr>
        <p:txBody>
          <a:bodyPr lIns="0" tIns="0" rIns="0" bIns="0"/>
          <a:lstStyle/>
          <a:p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3725507" y="4858906"/>
            <a:ext cx="2167352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4306482" y="455112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8" name="稻壳儿春秋广告/盗版必究        原创来源：http://chn.docer.com/works?userid=199329941#!/work_time"/>
          <p:cNvSpPr/>
          <p:nvPr/>
        </p:nvSpPr>
        <p:spPr bwMode="auto">
          <a:xfrm>
            <a:off x="6506518" y="2183445"/>
            <a:ext cx="1752600" cy="920750"/>
          </a:xfrm>
          <a:prstGeom prst="parallelogram">
            <a:avLst/>
          </a:prstGeom>
          <a:solidFill>
            <a:srgbClr val="364532"/>
          </a:solidFill>
          <a:ln w="152400">
            <a:noFill/>
            <a:miter lim="800000"/>
          </a:ln>
        </p:spPr>
        <p:txBody>
          <a:bodyPr lIns="0" tIns="0" rIns="0" bIns="0"/>
          <a:lstStyle/>
          <a:p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稻壳儿春秋广告/盗版必究        原创来源：http://chn.docer.com/works?userid=199329941#!/work_time"/>
          <p:cNvSpPr txBox="1"/>
          <p:nvPr/>
        </p:nvSpPr>
        <p:spPr>
          <a:xfrm>
            <a:off x="6299142" y="3721222"/>
            <a:ext cx="2167352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6880117" y="341344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稻壳儿春秋广告/盗版必究        原创来源：http://chn.docer.com/works?userid=199329941#!/work_time"/>
          <p:cNvSpPr/>
          <p:nvPr/>
        </p:nvSpPr>
        <p:spPr bwMode="auto">
          <a:xfrm>
            <a:off x="9080152" y="3321129"/>
            <a:ext cx="1752600" cy="920750"/>
          </a:xfrm>
          <a:prstGeom prst="parallelogram">
            <a:avLst/>
          </a:prstGeom>
          <a:solidFill>
            <a:srgbClr val="E31D5F"/>
          </a:solidFill>
          <a:ln w="152400">
            <a:noFill/>
            <a:miter lim="800000"/>
          </a:ln>
        </p:spPr>
        <p:txBody>
          <a:bodyPr lIns="0" tIns="0" rIns="0" bIns="0"/>
          <a:lstStyle/>
          <a:p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>
            <a:off x="8872776" y="4858906"/>
            <a:ext cx="2167352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is spring and autumn in Sichuan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advertising original.</a:t>
            </a: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9453751" y="455112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4" name="稻壳儿春秋广告/盗版必究        原创来源：http://chn.docer.com/works?userid=199329941#!/work_time"/>
          <p:cNvSpPr/>
          <p:nvPr/>
        </p:nvSpPr>
        <p:spPr>
          <a:xfrm>
            <a:off x="7160279" y="2422441"/>
            <a:ext cx="445077" cy="443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19" y="13838"/>
                </a:moveTo>
                <a:cubicBezTo>
                  <a:pt x="4219" y="14006"/>
                  <a:pt x="4219" y="14006"/>
                  <a:pt x="4219" y="14006"/>
                </a:cubicBezTo>
                <a:cubicBezTo>
                  <a:pt x="4219" y="14006"/>
                  <a:pt x="4219" y="14006"/>
                  <a:pt x="4219" y="14006"/>
                </a:cubicBezTo>
                <a:cubicBezTo>
                  <a:pt x="4219" y="14006"/>
                  <a:pt x="4388" y="14006"/>
                  <a:pt x="4388" y="14006"/>
                </a:cubicBezTo>
                <a:cubicBezTo>
                  <a:pt x="6412" y="16031"/>
                  <a:pt x="6412" y="16031"/>
                  <a:pt x="6412" y="16031"/>
                </a:cubicBezTo>
                <a:cubicBezTo>
                  <a:pt x="6581" y="16200"/>
                  <a:pt x="7088" y="16200"/>
                  <a:pt x="7256" y="16031"/>
                </a:cubicBezTo>
                <a:cubicBezTo>
                  <a:pt x="7425" y="15862"/>
                  <a:pt x="7425" y="15356"/>
                  <a:pt x="7256" y="15188"/>
                </a:cubicBezTo>
                <a:cubicBezTo>
                  <a:pt x="5569" y="13500"/>
                  <a:pt x="5569" y="13500"/>
                  <a:pt x="5569" y="13500"/>
                </a:cubicBezTo>
                <a:cubicBezTo>
                  <a:pt x="7256" y="11812"/>
                  <a:pt x="7256" y="11812"/>
                  <a:pt x="7256" y="11812"/>
                </a:cubicBezTo>
                <a:cubicBezTo>
                  <a:pt x="7425" y="11644"/>
                  <a:pt x="7425" y="11306"/>
                  <a:pt x="7256" y="10969"/>
                </a:cubicBezTo>
                <a:cubicBezTo>
                  <a:pt x="7088" y="10800"/>
                  <a:pt x="6581" y="10800"/>
                  <a:pt x="6412" y="10969"/>
                </a:cubicBezTo>
                <a:cubicBezTo>
                  <a:pt x="4219" y="13162"/>
                  <a:pt x="4219" y="13162"/>
                  <a:pt x="4219" y="13162"/>
                </a:cubicBezTo>
                <a:cubicBezTo>
                  <a:pt x="4050" y="13331"/>
                  <a:pt x="4050" y="13669"/>
                  <a:pt x="4050" y="13838"/>
                </a:cubicBezTo>
                <a:cubicBezTo>
                  <a:pt x="4050" y="13838"/>
                  <a:pt x="4219" y="13838"/>
                  <a:pt x="4219" y="13838"/>
                </a:cubicBezTo>
                <a:close/>
                <a:moveTo>
                  <a:pt x="14344" y="16031"/>
                </a:moveTo>
                <a:cubicBezTo>
                  <a:pt x="14681" y="16200"/>
                  <a:pt x="15019" y="16200"/>
                  <a:pt x="15188" y="16031"/>
                </a:cubicBezTo>
                <a:cubicBezTo>
                  <a:pt x="17213" y="14006"/>
                  <a:pt x="17213" y="14006"/>
                  <a:pt x="17213" y="14006"/>
                </a:cubicBezTo>
                <a:cubicBezTo>
                  <a:pt x="17381" y="14006"/>
                  <a:pt x="17381" y="14006"/>
                  <a:pt x="17381" y="14006"/>
                </a:cubicBezTo>
                <a:cubicBezTo>
                  <a:pt x="17381" y="14006"/>
                  <a:pt x="17381" y="14006"/>
                  <a:pt x="17381" y="14006"/>
                </a:cubicBezTo>
                <a:cubicBezTo>
                  <a:pt x="17381" y="13838"/>
                  <a:pt x="17381" y="13838"/>
                  <a:pt x="17381" y="13838"/>
                </a:cubicBezTo>
                <a:cubicBezTo>
                  <a:pt x="17550" y="13838"/>
                  <a:pt x="17550" y="13838"/>
                  <a:pt x="17550" y="13838"/>
                </a:cubicBezTo>
                <a:cubicBezTo>
                  <a:pt x="17550" y="13669"/>
                  <a:pt x="17550" y="13331"/>
                  <a:pt x="17381" y="13162"/>
                </a:cubicBezTo>
                <a:cubicBezTo>
                  <a:pt x="15188" y="10969"/>
                  <a:pt x="15188" y="10969"/>
                  <a:pt x="15188" y="10969"/>
                </a:cubicBezTo>
                <a:cubicBezTo>
                  <a:pt x="15019" y="10800"/>
                  <a:pt x="14681" y="10800"/>
                  <a:pt x="14344" y="10969"/>
                </a:cubicBezTo>
                <a:cubicBezTo>
                  <a:pt x="14175" y="11306"/>
                  <a:pt x="14175" y="11644"/>
                  <a:pt x="14344" y="11812"/>
                </a:cubicBezTo>
                <a:cubicBezTo>
                  <a:pt x="16031" y="13500"/>
                  <a:pt x="16031" y="13500"/>
                  <a:pt x="16031" y="13500"/>
                </a:cubicBezTo>
                <a:cubicBezTo>
                  <a:pt x="14344" y="15188"/>
                  <a:pt x="14344" y="15188"/>
                  <a:pt x="14344" y="15188"/>
                </a:cubicBezTo>
                <a:cubicBezTo>
                  <a:pt x="14175" y="15356"/>
                  <a:pt x="14175" y="15862"/>
                  <a:pt x="14344" y="16031"/>
                </a:cubicBezTo>
                <a:close/>
                <a:moveTo>
                  <a:pt x="3375" y="2700"/>
                </a:moveTo>
                <a:cubicBezTo>
                  <a:pt x="3038" y="2700"/>
                  <a:pt x="2700" y="3037"/>
                  <a:pt x="2700" y="3375"/>
                </a:cubicBezTo>
                <a:cubicBezTo>
                  <a:pt x="2700" y="3712"/>
                  <a:pt x="3038" y="4050"/>
                  <a:pt x="3375" y="4050"/>
                </a:cubicBezTo>
                <a:cubicBezTo>
                  <a:pt x="3713" y="4050"/>
                  <a:pt x="4050" y="3712"/>
                  <a:pt x="4050" y="3375"/>
                </a:cubicBezTo>
                <a:cubicBezTo>
                  <a:pt x="4050" y="3037"/>
                  <a:pt x="3713" y="2700"/>
                  <a:pt x="3375" y="2700"/>
                </a:cubicBezTo>
                <a:close/>
                <a:moveTo>
                  <a:pt x="19575" y="0"/>
                </a:moveTo>
                <a:cubicBezTo>
                  <a:pt x="2025" y="0"/>
                  <a:pt x="2025" y="0"/>
                  <a:pt x="2025" y="0"/>
                </a:cubicBezTo>
                <a:cubicBezTo>
                  <a:pt x="844" y="0"/>
                  <a:pt x="0" y="844"/>
                  <a:pt x="0" y="2025"/>
                </a:cubicBezTo>
                <a:cubicBezTo>
                  <a:pt x="0" y="19575"/>
                  <a:pt x="0" y="19575"/>
                  <a:pt x="0" y="19575"/>
                </a:cubicBezTo>
                <a:cubicBezTo>
                  <a:pt x="0" y="20756"/>
                  <a:pt x="844" y="21600"/>
                  <a:pt x="2025" y="21600"/>
                </a:cubicBezTo>
                <a:cubicBezTo>
                  <a:pt x="19575" y="21600"/>
                  <a:pt x="19575" y="21600"/>
                  <a:pt x="19575" y="21600"/>
                </a:cubicBezTo>
                <a:cubicBezTo>
                  <a:pt x="20756" y="21600"/>
                  <a:pt x="21600" y="20756"/>
                  <a:pt x="21600" y="19575"/>
                </a:cubicBezTo>
                <a:cubicBezTo>
                  <a:pt x="21600" y="2025"/>
                  <a:pt x="21600" y="2025"/>
                  <a:pt x="21600" y="2025"/>
                </a:cubicBezTo>
                <a:cubicBezTo>
                  <a:pt x="21600" y="844"/>
                  <a:pt x="20756" y="0"/>
                  <a:pt x="19575" y="0"/>
                </a:cubicBezTo>
                <a:close/>
                <a:moveTo>
                  <a:pt x="20250" y="18900"/>
                </a:moveTo>
                <a:cubicBezTo>
                  <a:pt x="20250" y="19744"/>
                  <a:pt x="19575" y="20250"/>
                  <a:pt x="18900" y="20250"/>
                </a:cubicBezTo>
                <a:cubicBezTo>
                  <a:pt x="2700" y="20250"/>
                  <a:pt x="2700" y="20250"/>
                  <a:pt x="2700" y="20250"/>
                </a:cubicBezTo>
                <a:cubicBezTo>
                  <a:pt x="2025" y="20250"/>
                  <a:pt x="1350" y="19744"/>
                  <a:pt x="1350" y="18900"/>
                </a:cubicBezTo>
                <a:cubicBezTo>
                  <a:pt x="1350" y="6750"/>
                  <a:pt x="1350" y="6750"/>
                  <a:pt x="1350" y="6750"/>
                </a:cubicBezTo>
                <a:cubicBezTo>
                  <a:pt x="20250" y="6750"/>
                  <a:pt x="20250" y="6750"/>
                  <a:pt x="20250" y="6750"/>
                </a:cubicBezTo>
                <a:cubicBezTo>
                  <a:pt x="20250" y="18900"/>
                  <a:pt x="20250" y="18900"/>
                  <a:pt x="20250" y="18900"/>
                </a:cubicBezTo>
                <a:close/>
                <a:moveTo>
                  <a:pt x="20250" y="5400"/>
                </a:moveTo>
                <a:cubicBezTo>
                  <a:pt x="1350" y="5400"/>
                  <a:pt x="1350" y="5400"/>
                  <a:pt x="1350" y="5400"/>
                </a:cubicBezTo>
                <a:cubicBezTo>
                  <a:pt x="1350" y="2700"/>
                  <a:pt x="1350" y="2700"/>
                  <a:pt x="1350" y="2700"/>
                </a:cubicBezTo>
                <a:cubicBezTo>
                  <a:pt x="1350" y="2025"/>
                  <a:pt x="2025" y="1350"/>
                  <a:pt x="2700" y="1350"/>
                </a:cubicBezTo>
                <a:cubicBezTo>
                  <a:pt x="18900" y="1350"/>
                  <a:pt x="18900" y="1350"/>
                  <a:pt x="18900" y="1350"/>
                </a:cubicBezTo>
                <a:cubicBezTo>
                  <a:pt x="19575" y="1350"/>
                  <a:pt x="20250" y="2025"/>
                  <a:pt x="20250" y="2700"/>
                </a:cubicBezTo>
                <a:cubicBezTo>
                  <a:pt x="20250" y="5400"/>
                  <a:pt x="20250" y="5400"/>
                  <a:pt x="20250" y="5400"/>
                </a:cubicBezTo>
                <a:close/>
                <a:moveTo>
                  <a:pt x="6075" y="2700"/>
                </a:moveTo>
                <a:cubicBezTo>
                  <a:pt x="5738" y="2700"/>
                  <a:pt x="5400" y="3037"/>
                  <a:pt x="5400" y="3375"/>
                </a:cubicBezTo>
                <a:cubicBezTo>
                  <a:pt x="5400" y="3712"/>
                  <a:pt x="5738" y="4050"/>
                  <a:pt x="6075" y="4050"/>
                </a:cubicBezTo>
                <a:cubicBezTo>
                  <a:pt x="6412" y="4050"/>
                  <a:pt x="6750" y="3712"/>
                  <a:pt x="6750" y="3375"/>
                </a:cubicBezTo>
                <a:cubicBezTo>
                  <a:pt x="6750" y="3037"/>
                  <a:pt x="6412" y="2700"/>
                  <a:pt x="6075" y="2700"/>
                </a:cubicBezTo>
                <a:close/>
                <a:moveTo>
                  <a:pt x="8775" y="2700"/>
                </a:moveTo>
                <a:cubicBezTo>
                  <a:pt x="8438" y="2700"/>
                  <a:pt x="8100" y="3037"/>
                  <a:pt x="8100" y="3375"/>
                </a:cubicBezTo>
                <a:cubicBezTo>
                  <a:pt x="8100" y="3712"/>
                  <a:pt x="8438" y="4050"/>
                  <a:pt x="8775" y="4050"/>
                </a:cubicBezTo>
                <a:cubicBezTo>
                  <a:pt x="9113" y="4050"/>
                  <a:pt x="9450" y="3712"/>
                  <a:pt x="9450" y="3375"/>
                </a:cubicBezTo>
                <a:cubicBezTo>
                  <a:pt x="9450" y="3037"/>
                  <a:pt x="9113" y="2700"/>
                  <a:pt x="8775" y="2700"/>
                </a:cubicBezTo>
                <a:close/>
                <a:moveTo>
                  <a:pt x="9956" y="16031"/>
                </a:moveTo>
                <a:cubicBezTo>
                  <a:pt x="12656" y="11981"/>
                  <a:pt x="12656" y="11981"/>
                  <a:pt x="12656" y="11981"/>
                </a:cubicBezTo>
                <a:cubicBezTo>
                  <a:pt x="12825" y="11644"/>
                  <a:pt x="12825" y="11306"/>
                  <a:pt x="12656" y="10969"/>
                </a:cubicBezTo>
                <a:cubicBezTo>
                  <a:pt x="12319" y="10800"/>
                  <a:pt x="11981" y="10800"/>
                  <a:pt x="11644" y="10969"/>
                </a:cubicBezTo>
                <a:cubicBezTo>
                  <a:pt x="8944" y="15188"/>
                  <a:pt x="8944" y="15188"/>
                  <a:pt x="8944" y="15188"/>
                </a:cubicBezTo>
                <a:cubicBezTo>
                  <a:pt x="8775" y="15356"/>
                  <a:pt x="8775" y="15694"/>
                  <a:pt x="8944" y="16031"/>
                </a:cubicBezTo>
                <a:cubicBezTo>
                  <a:pt x="9281" y="16200"/>
                  <a:pt x="9619" y="16200"/>
                  <a:pt x="9956" y="1603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稻壳儿春秋广告/盗版必究        原创来源：http://chn.docer.com/works?userid=199329941#!/work_time"/>
          <p:cNvSpPr/>
          <p:nvPr/>
        </p:nvSpPr>
        <p:spPr>
          <a:xfrm>
            <a:off x="9803686" y="3560133"/>
            <a:ext cx="305532" cy="443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6750"/>
                  <a:pt x="12764" y="0"/>
                  <a:pt x="10800" y="0"/>
                </a:cubicBezTo>
                <a:cubicBezTo>
                  <a:pt x="8836" y="0"/>
                  <a:pt x="0" y="6750"/>
                  <a:pt x="0" y="10800"/>
                </a:cubicBezTo>
                <a:cubicBezTo>
                  <a:pt x="0" y="14681"/>
                  <a:pt x="4418" y="17887"/>
                  <a:pt x="9818" y="18225"/>
                </a:cubicBezTo>
                <a:cubicBezTo>
                  <a:pt x="9818" y="20925"/>
                  <a:pt x="9818" y="20925"/>
                  <a:pt x="9818" y="20925"/>
                </a:cubicBezTo>
                <a:cubicBezTo>
                  <a:pt x="9818" y="21262"/>
                  <a:pt x="10309" y="21600"/>
                  <a:pt x="10800" y="21600"/>
                </a:cubicBezTo>
                <a:cubicBezTo>
                  <a:pt x="11291" y="21600"/>
                  <a:pt x="11782" y="21262"/>
                  <a:pt x="11782" y="20925"/>
                </a:cubicBezTo>
                <a:cubicBezTo>
                  <a:pt x="11782" y="18225"/>
                  <a:pt x="11782" y="18225"/>
                  <a:pt x="11782" y="18225"/>
                </a:cubicBezTo>
                <a:cubicBezTo>
                  <a:pt x="17182" y="17887"/>
                  <a:pt x="21600" y="14681"/>
                  <a:pt x="21600" y="10800"/>
                </a:cubicBezTo>
                <a:close/>
                <a:moveTo>
                  <a:pt x="11782" y="16875"/>
                </a:moveTo>
                <a:cubicBezTo>
                  <a:pt x="11782" y="14344"/>
                  <a:pt x="11782" y="14344"/>
                  <a:pt x="11782" y="14344"/>
                </a:cubicBezTo>
                <a:cubicBezTo>
                  <a:pt x="15464" y="11981"/>
                  <a:pt x="15464" y="11981"/>
                  <a:pt x="15464" y="11981"/>
                </a:cubicBezTo>
                <a:cubicBezTo>
                  <a:pt x="15709" y="11644"/>
                  <a:pt x="15709" y="11306"/>
                  <a:pt x="15464" y="10969"/>
                </a:cubicBezTo>
                <a:cubicBezTo>
                  <a:pt x="14973" y="10800"/>
                  <a:pt x="14482" y="10800"/>
                  <a:pt x="13991" y="10969"/>
                </a:cubicBezTo>
                <a:cubicBezTo>
                  <a:pt x="11782" y="12656"/>
                  <a:pt x="11782" y="12656"/>
                  <a:pt x="11782" y="12656"/>
                </a:cubicBezTo>
                <a:cubicBezTo>
                  <a:pt x="11782" y="7425"/>
                  <a:pt x="11782" y="7425"/>
                  <a:pt x="11782" y="7425"/>
                </a:cubicBezTo>
                <a:cubicBezTo>
                  <a:pt x="11782" y="7087"/>
                  <a:pt x="11291" y="6750"/>
                  <a:pt x="10800" y="6750"/>
                </a:cubicBezTo>
                <a:cubicBezTo>
                  <a:pt x="10309" y="6750"/>
                  <a:pt x="9818" y="7087"/>
                  <a:pt x="9818" y="7425"/>
                </a:cubicBezTo>
                <a:cubicBezTo>
                  <a:pt x="9818" y="10631"/>
                  <a:pt x="9818" y="10631"/>
                  <a:pt x="9818" y="10631"/>
                </a:cubicBezTo>
                <a:cubicBezTo>
                  <a:pt x="7609" y="8944"/>
                  <a:pt x="7609" y="8944"/>
                  <a:pt x="7609" y="8944"/>
                </a:cubicBezTo>
                <a:cubicBezTo>
                  <a:pt x="7118" y="8775"/>
                  <a:pt x="6627" y="8775"/>
                  <a:pt x="6136" y="8944"/>
                </a:cubicBezTo>
                <a:cubicBezTo>
                  <a:pt x="5891" y="9281"/>
                  <a:pt x="5891" y="9619"/>
                  <a:pt x="6136" y="9956"/>
                </a:cubicBezTo>
                <a:cubicBezTo>
                  <a:pt x="9082" y="11981"/>
                  <a:pt x="9082" y="11981"/>
                  <a:pt x="9082" y="11981"/>
                </a:cubicBezTo>
                <a:cubicBezTo>
                  <a:pt x="9327" y="12150"/>
                  <a:pt x="9573" y="12150"/>
                  <a:pt x="9818" y="12150"/>
                </a:cubicBezTo>
                <a:cubicBezTo>
                  <a:pt x="9818" y="14175"/>
                  <a:pt x="9818" y="14175"/>
                  <a:pt x="9818" y="14175"/>
                </a:cubicBezTo>
                <a:cubicBezTo>
                  <a:pt x="9818" y="14175"/>
                  <a:pt x="9818" y="14175"/>
                  <a:pt x="9818" y="14344"/>
                </a:cubicBezTo>
                <a:cubicBezTo>
                  <a:pt x="9818" y="16875"/>
                  <a:pt x="9818" y="16875"/>
                  <a:pt x="9818" y="16875"/>
                </a:cubicBezTo>
                <a:cubicBezTo>
                  <a:pt x="5400" y="16537"/>
                  <a:pt x="1964" y="14006"/>
                  <a:pt x="1964" y="10800"/>
                </a:cubicBezTo>
                <a:cubicBezTo>
                  <a:pt x="1964" y="7762"/>
                  <a:pt x="8591" y="2531"/>
                  <a:pt x="10800" y="1519"/>
                </a:cubicBezTo>
                <a:cubicBezTo>
                  <a:pt x="13009" y="2531"/>
                  <a:pt x="19636" y="7762"/>
                  <a:pt x="19636" y="10800"/>
                </a:cubicBezTo>
                <a:cubicBezTo>
                  <a:pt x="19636" y="14006"/>
                  <a:pt x="16200" y="16537"/>
                  <a:pt x="11782" y="1687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稻壳儿春秋广告/盗版必究        原创来源：http://chn.docer.com/works?userid=199329941#!/work_time"/>
          <p:cNvSpPr/>
          <p:nvPr/>
        </p:nvSpPr>
        <p:spPr>
          <a:xfrm>
            <a:off x="4586644" y="3560133"/>
            <a:ext cx="445077" cy="442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8" extrusionOk="0">
                <a:moveTo>
                  <a:pt x="20925" y="15525"/>
                </a:moveTo>
                <a:cubicBezTo>
                  <a:pt x="20250" y="15525"/>
                  <a:pt x="20250" y="15525"/>
                  <a:pt x="20250" y="15525"/>
                </a:cubicBezTo>
                <a:cubicBezTo>
                  <a:pt x="20250" y="1350"/>
                  <a:pt x="20250" y="1350"/>
                  <a:pt x="20250" y="1350"/>
                </a:cubicBezTo>
                <a:cubicBezTo>
                  <a:pt x="20925" y="1350"/>
                  <a:pt x="20925" y="1350"/>
                  <a:pt x="20925" y="1350"/>
                </a:cubicBezTo>
                <a:cubicBezTo>
                  <a:pt x="21263" y="1350"/>
                  <a:pt x="21600" y="1012"/>
                  <a:pt x="21600" y="675"/>
                </a:cubicBezTo>
                <a:cubicBezTo>
                  <a:pt x="21600" y="337"/>
                  <a:pt x="21263" y="0"/>
                  <a:pt x="20925" y="0"/>
                </a:cubicBezTo>
                <a:cubicBezTo>
                  <a:pt x="675" y="0"/>
                  <a:pt x="675" y="0"/>
                  <a:pt x="675" y="0"/>
                </a:cubicBezTo>
                <a:cubicBezTo>
                  <a:pt x="337" y="0"/>
                  <a:pt x="0" y="337"/>
                  <a:pt x="0" y="675"/>
                </a:cubicBezTo>
                <a:cubicBezTo>
                  <a:pt x="0" y="1012"/>
                  <a:pt x="337" y="1350"/>
                  <a:pt x="675" y="1350"/>
                </a:cubicBezTo>
                <a:cubicBezTo>
                  <a:pt x="1350" y="1350"/>
                  <a:pt x="1350" y="1350"/>
                  <a:pt x="1350" y="1350"/>
                </a:cubicBezTo>
                <a:cubicBezTo>
                  <a:pt x="1350" y="15525"/>
                  <a:pt x="1350" y="15525"/>
                  <a:pt x="1350" y="15525"/>
                </a:cubicBezTo>
                <a:cubicBezTo>
                  <a:pt x="675" y="15525"/>
                  <a:pt x="675" y="15525"/>
                  <a:pt x="675" y="15525"/>
                </a:cubicBezTo>
                <a:cubicBezTo>
                  <a:pt x="337" y="15525"/>
                  <a:pt x="0" y="15862"/>
                  <a:pt x="0" y="16200"/>
                </a:cubicBezTo>
                <a:cubicBezTo>
                  <a:pt x="0" y="16537"/>
                  <a:pt x="337" y="16875"/>
                  <a:pt x="675" y="16875"/>
                </a:cubicBezTo>
                <a:cubicBezTo>
                  <a:pt x="7088" y="16875"/>
                  <a:pt x="7088" y="16875"/>
                  <a:pt x="7088" y="16875"/>
                </a:cubicBezTo>
                <a:cubicBezTo>
                  <a:pt x="3544" y="20419"/>
                  <a:pt x="3544" y="20419"/>
                  <a:pt x="3544" y="20419"/>
                </a:cubicBezTo>
                <a:cubicBezTo>
                  <a:pt x="3375" y="20588"/>
                  <a:pt x="3375" y="21094"/>
                  <a:pt x="3544" y="21431"/>
                </a:cubicBezTo>
                <a:cubicBezTo>
                  <a:pt x="3881" y="21600"/>
                  <a:pt x="4219" y="21600"/>
                  <a:pt x="4556" y="21431"/>
                </a:cubicBezTo>
                <a:cubicBezTo>
                  <a:pt x="9113" y="16875"/>
                  <a:pt x="9113" y="16875"/>
                  <a:pt x="9113" y="16875"/>
                </a:cubicBezTo>
                <a:cubicBezTo>
                  <a:pt x="10125" y="16875"/>
                  <a:pt x="10125" y="16875"/>
                  <a:pt x="10125" y="16875"/>
                </a:cubicBezTo>
                <a:cubicBezTo>
                  <a:pt x="10125" y="19575"/>
                  <a:pt x="10125" y="19575"/>
                  <a:pt x="10125" y="19575"/>
                </a:cubicBezTo>
                <a:cubicBezTo>
                  <a:pt x="10125" y="19913"/>
                  <a:pt x="10462" y="20250"/>
                  <a:pt x="10800" y="20250"/>
                </a:cubicBezTo>
                <a:cubicBezTo>
                  <a:pt x="11138" y="20250"/>
                  <a:pt x="11475" y="19913"/>
                  <a:pt x="11475" y="19575"/>
                </a:cubicBezTo>
                <a:cubicBezTo>
                  <a:pt x="11475" y="16875"/>
                  <a:pt x="11475" y="16875"/>
                  <a:pt x="11475" y="16875"/>
                </a:cubicBezTo>
                <a:cubicBezTo>
                  <a:pt x="12488" y="16875"/>
                  <a:pt x="12488" y="16875"/>
                  <a:pt x="12488" y="16875"/>
                </a:cubicBezTo>
                <a:cubicBezTo>
                  <a:pt x="17044" y="21431"/>
                  <a:pt x="17044" y="21431"/>
                  <a:pt x="17044" y="21431"/>
                </a:cubicBezTo>
                <a:cubicBezTo>
                  <a:pt x="17381" y="21600"/>
                  <a:pt x="17719" y="21600"/>
                  <a:pt x="18056" y="21431"/>
                </a:cubicBezTo>
                <a:cubicBezTo>
                  <a:pt x="18225" y="21094"/>
                  <a:pt x="18225" y="20588"/>
                  <a:pt x="18056" y="20419"/>
                </a:cubicBezTo>
                <a:cubicBezTo>
                  <a:pt x="14513" y="16875"/>
                  <a:pt x="14513" y="16875"/>
                  <a:pt x="14513" y="16875"/>
                </a:cubicBezTo>
                <a:cubicBezTo>
                  <a:pt x="20925" y="16875"/>
                  <a:pt x="20925" y="16875"/>
                  <a:pt x="20925" y="16875"/>
                </a:cubicBezTo>
                <a:cubicBezTo>
                  <a:pt x="21263" y="16875"/>
                  <a:pt x="21600" y="16537"/>
                  <a:pt x="21600" y="16200"/>
                </a:cubicBezTo>
                <a:cubicBezTo>
                  <a:pt x="21600" y="15862"/>
                  <a:pt x="21263" y="15525"/>
                  <a:pt x="20925" y="15525"/>
                </a:cubicBezTo>
                <a:close/>
                <a:moveTo>
                  <a:pt x="18900" y="15525"/>
                </a:moveTo>
                <a:cubicBezTo>
                  <a:pt x="12825" y="15525"/>
                  <a:pt x="12825" y="15525"/>
                  <a:pt x="12825" y="15525"/>
                </a:cubicBezTo>
                <a:cubicBezTo>
                  <a:pt x="12825" y="15525"/>
                  <a:pt x="12825" y="15525"/>
                  <a:pt x="12825" y="15525"/>
                </a:cubicBezTo>
                <a:cubicBezTo>
                  <a:pt x="8775" y="15525"/>
                  <a:pt x="8775" y="15525"/>
                  <a:pt x="8775" y="15525"/>
                </a:cubicBezTo>
                <a:cubicBezTo>
                  <a:pt x="8775" y="15525"/>
                  <a:pt x="8775" y="15525"/>
                  <a:pt x="8775" y="15525"/>
                </a:cubicBezTo>
                <a:cubicBezTo>
                  <a:pt x="2700" y="15525"/>
                  <a:pt x="2700" y="15525"/>
                  <a:pt x="2700" y="15525"/>
                </a:cubicBezTo>
                <a:cubicBezTo>
                  <a:pt x="2700" y="1350"/>
                  <a:pt x="2700" y="1350"/>
                  <a:pt x="2700" y="1350"/>
                </a:cubicBezTo>
                <a:cubicBezTo>
                  <a:pt x="18900" y="1350"/>
                  <a:pt x="18900" y="1350"/>
                  <a:pt x="18900" y="1350"/>
                </a:cubicBezTo>
                <a:cubicBezTo>
                  <a:pt x="18900" y="15525"/>
                  <a:pt x="18900" y="15525"/>
                  <a:pt x="18900" y="15525"/>
                </a:cubicBezTo>
                <a:close/>
                <a:moveTo>
                  <a:pt x="7256" y="9956"/>
                </a:moveTo>
                <a:cubicBezTo>
                  <a:pt x="8775" y="8437"/>
                  <a:pt x="8775" y="8437"/>
                  <a:pt x="8775" y="8437"/>
                </a:cubicBezTo>
                <a:cubicBezTo>
                  <a:pt x="10969" y="10631"/>
                  <a:pt x="10969" y="10631"/>
                  <a:pt x="10969" y="10631"/>
                </a:cubicBezTo>
                <a:cubicBezTo>
                  <a:pt x="11138" y="10800"/>
                  <a:pt x="11306" y="10800"/>
                  <a:pt x="11475" y="10800"/>
                </a:cubicBezTo>
                <a:cubicBezTo>
                  <a:pt x="11644" y="10800"/>
                  <a:pt x="11813" y="10800"/>
                  <a:pt x="11981" y="10631"/>
                </a:cubicBezTo>
                <a:cubicBezTo>
                  <a:pt x="15356" y="7256"/>
                  <a:pt x="15356" y="7256"/>
                  <a:pt x="15356" y="7256"/>
                </a:cubicBezTo>
                <a:cubicBezTo>
                  <a:pt x="15525" y="6919"/>
                  <a:pt x="15525" y="6581"/>
                  <a:pt x="15356" y="6244"/>
                </a:cubicBezTo>
                <a:cubicBezTo>
                  <a:pt x="15019" y="6075"/>
                  <a:pt x="14681" y="6075"/>
                  <a:pt x="14344" y="6244"/>
                </a:cubicBezTo>
                <a:cubicBezTo>
                  <a:pt x="11475" y="9112"/>
                  <a:pt x="11475" y="9112"/>
                  <a:pt x="11475" y="9112"/>
                </a:cubicBezTo>
                <a:cubicBezTo>
                  <a:pt x="9281" y="6919"/>
                  <a:pt x="9281" y="6919"/>
                  <a:pt x="9281" y="6919"/>
                </a:cubicBezTo>
                <a:cubicBezTo>
                  <a:pt x="9281" y="6919"/>
                  <a:pt x="9113" y="6919"/>
                  <a:pt x="9113" y="6750"/>
                </a:cubicBezTo>
                <a:cubicBezTo>
                  <a:pt x="8775" y="6750"/>
                  <a:pt x="8438" y="6750"/>
                  <a:pt x="8269" y="6919"/>
                </a:cubicBezTo>
                <a:cubicBezTo>
                  <a:pt x="6244" y="8944"/>
                  <a:pt x="6244" y="8944"/>
                  <a:pt x="6244" y="8944"/>
                </a:cubicBezTo>
                <a:cubicBezTo>
                  <a:pt x="6075" y="9112"/>
                  <a:pt x="6075" y="9619"/>
                  <a:pt x="6244" y="9956"/>
                </a:cubicBezTo>
                <a:cubicBezTo>
                  <a:pt x="6581" y="10125"/>
                  <a:pt x="6919" y="10125"/>
                  <a:pt x="7256" y="995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稻壳儿春秋广告/盗版必究        原创来源：http://chn.docer.com/works?userid=199329941#!/work_time"/>
          <p:cNvSpPr/>
          <p:nvPr/>
        </p:nvSpPr>
        <p:spPr>
          <a:xfrm>
            <a:off x="2069006" y="2421591"/>
            <a:ext cx="333084" cy="444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2" h="20488" extrusionOk="0">
                <a:moveTo>
                  <a:pt x="20641" y="8000"/>
                </a:moveTo>
                <a:cubicBezTo>
                  <a:pt x="17555" y="10400"/>
                  <a:pt x="10943" y="17120"/>
                  <a:pt x="7416" y="19840"/>
                </a:cubicBezTo>
                <a:cubicBezTo>
                  <a:pt x="4551" y="21600"/>
                  <a:pt x="5212" y="19200"/>
                  <a:pt x="5212" y="19360"/>
                </a:cubicBezTo>
                <a:cubicBezTo>
                  <a:pt x="6094" y="17440"/>
                  <a:pt x="6975" y="14560"/>
                  <a:pt x="7857" y="13120"/>
                </a:cubicBezTo>
                <a:cubicBezTo>
                  <a:pt x="8078" y="12320"/>
                  <a:pt x="7637" y="12160"/>
                  <a:pt x="6975" y="12160"/>
                </a:cubicBezTo>
                <a:cubicBezTo>
                  <a:pt x="5433" y="12160"/>
                  <a:pt x="2788" y="12160"/>
                  <a:pt x="1024" y="12160"/>
                </a:cubicBezTo>
                <a:cubicBezTo>
                  <a:pt x="363" y="12160"/>
                  <a:pt x="-298" y="11840"/>
                  <a:pt x="143" y="11040"/>
                </a:cubicBezTo>
                <a:cubicBezTo>
                  <a:pt x="1024" y="8800"/>
                  <a:pt x="4110" y="3360"/>
                  <a:pt x="5212" y="1120"/>
                </a:cubicBezTo>
                <a:cubicBezTo>
                  <a:pt x="5653" y="320"/>
                  <a:pt x="6094" y="0"/>
                  <a:pt x="6975" y="0"/>
                </a:cubicBezTo>
                <a:cubicBezTo>
                  <a:pt x="9620" y="0"/>
                  <a:pt x="15351" y="0"/>
                  <a:pt x="17775" y="0"/>
                </a:cubicBezTo>
                <a:cubicBezTo>
                  <a:pt x="18657" y="0"/>
                  <a:pt x="18657" y="480"/>
                  <a:pt x="17996" y="1120"/>
                </a:cubicBezTo>
                <a:cubicBezTo>
                  <a:pt x="16894" y="2560"/>
                  <a:pt x="15131" y="5120"/>
                  <a:pt x="14249" y="6400"/>
                </a:cubicBezTo>
                <a:cubicBezTo>
                  <a:pt x="13588" y="7040"/>
                  <a:pt x="14469" y="7040"/>
                  <a:pt x="14910" y="7040"/>
                </a:cubicBezTo>
                <a:cubicBezTo>
                  <a:pt x="16453" y="7040"/>
                  <a:pt x="18878" y="7040"/>
                  <a:pt x="20420" y="7040"/>
                </a:cubicBezTo>
                <a:cubicBezTo>
                  <a:pt x="21302" y="7040"/>
                  <a:pt x="21302" y="7680"/>
                  <a:pt x="20641" y="8000"/>
                </a:cubicBezTo>
                <a:close/>
                <a:moveTo>
                  <a:pt x="14910" y="8320"/>
                </a:moveTo>
                <a:cubicBezTo>
                  <a:pt x="14469" y="8320"/>
                  <a:pt x="13147" y="8320"/>
                  <a:pt x="12486" y="7520"/>
                </a:cubicBezTo>
                <a:cubicBezTo>
                  <a:pt x="12265" y="7200"/>
                  <a:pt x="12045" y="6560"/>
                  <a:pt x="12706" y="5760"/>
                </a:cubicBezTo>
                <a:cubicBezTo>
                  <a:pt x="13367" y="4640"/>
                  <a:pt x="14910" y="2720"/>
                  <a:pt x="15792" y="1280"/>
                </a:cubicBezTo>
                <a:cubicBezTo>
                  <a:pt x="6975" y="1280"/>
                  <a:pt x="6975" y="1280"/>
                  <a:pt x="6975" y="1280"/>
                </a:cubicBezTo>
                <a:cubicBezTo>
                  <a:pt x="6975" y="1280"/>
                  <a:pt x="6975" y="1280"/>
                  <a:pt x="6975" y="1280"/>
                </a:cubicBezTo>
                <a:cubicBezTo>
                  <a:pt x="6975" y="1280"/>
                  <a:pt x="6975" y="1440"/>
                  <a:pt x="6975" y="1600"/>
                </a:cubicBezTo>
                <a:cubicBezTo>
                  <a:pt x="6535" y="2080"/>
                  <a:pt x="6535" y="2080"/>
                  <a:pt x="6535" y="2080"/>
                </a:cubicBezTo>
                <a:cubicBezTo>
                  <a:pt x="5433" y="4160"/>
                  <a:pt x="3229" y="8480"/>
                  <a:pt x="1906" y="10880"/>
                </a:cubicBezTo>
                <a:cubicBezTo>
                  <a:pt x="6975" y="10880"/>
                  <a:pt x="6975" y="10880"/>
                  <a:pt x="6975" y="10880"/>
                </a:cubicBezTo>
                <a:cubicBezTo>
                  <a:pt x="7857" y="10880"/>
                  <a:pt x="8739" y="11200"/>
                  <a:pt x="9180" y="11520"/>
                </a:cubicBezTo>
                <a:cubicBezTo>
                  <a:pt x="9620" y="12000"/>
                  <a:pt x="9841" y="12640"/>
                  <a:pt x="9400" y="13440"/>
                </a:cubicBezTo>
                <a:cubicBezTo>
                  <a:pt x="9400" y="13440"/>
                  <a:pt x="9400" y="13440"/>
                  <a:pt x="9400" y="13440"/>
                </a:cubicBezTo>
                <a:cubicBezTo>
                  <a:pt x="9400" y="13440"/>
                  <a:pt x="9400" y="13440"/>
                  <a:pt x="9400" y="13440"/>
                </a:cubicBezTo>
                <a:cubicBezTo>
                  <a:pt x="8959" y="14400"/>
                  <a:pt x="8518" y="15680"/>
                  <a:pt x="8078" y="17120"/>
                </a:cubicBezTo>
                <a:cubicBezTo>
                  <a:pt x="7857" y="17280"/>
                  <a:pt x="7857" y="17440"/>
                  <a:pt x="7857" y="17600"/>
                </a:cubicBezTo>
                <a:cubicBezTo>
                  <a:pt x="9400" y="16160"/>
                  <a:pt x="11384" y="14400"/>
                  <a:pt x="13367" y="12480"/>
                </a:cubicBezTo>
                <a:cubicBezTo>
                  <a:pt x="14910" y="11040"/>
                  <a:pt x="16673" y="9440"/>
                  <a:pt x="17996" y="8320"/>
                </a:cubicBezTo>
                <a:cubicBezTo>
                  <a:pt x="14910" y="8320"/>
                  <a:pt x="14910" y="8320"/>
                  <a:pt x="14910" y="832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14="http://schemas.microsoft.com/office/drawing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稻壳儿春秋广告/盗版必究        原创来源：http://chn.docer.com/works?userid=199329941#!/work_time"/>
          <p:cNvSpPr txBox="1"/>
          <p:nvPr/>
        </p:nvSpPr>
        <p:spPr>
          <a:xfrm>
            <a:off x="1290321" y="2514293"/>
            <a:ext cx="1633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>
            <a:off x="1290319" y="2914403"/>
            <a:ext cx="4538831" cy="102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downloading,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Spring and Autumn ads main graphic design, there are any questions, please contact the rice hull my business number.</a:t>
            </a:r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>
          <a:xfrm>
            <a:off x="1337299" y="4197570"/>
            <a:ext cx="770020" cy="770020"/>
          </a:xfrm>
          <a:prstGeom prst="ellipse">
            <a:avLst/>
          </a:prstGeom>
          <a:solidFill>
            <a:srgbClr val="F87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稻壳儿春秋广告/盗版必究        原创来源：http://chn.docer.com/works?userid=199329941#!/work_time"/>
          <p:cNvSpPr/>
          <p:nvPr/>
        </p:nvSpPr>
        <p:spPr>
          <a:xfrm>
            <a:off x="2441382" y="4197570"/>
            <a:ext cx="770020" cy="770020"/>
          </a:xfrm>
          <a:prstGeom prst="ellipse">
            <a:avLst/>
          </a:prstGeom>
          <a:solidFill>
            <a:srgbClr val="5077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稻壳儿春秋广告/盗版必究        原创来源：http://chn.docer.com/works?userid=199329941#!/work_time"/>
          <p:cNvSpPr/>
          <p:nvPr/>
        </p:nvSpPr>
        <p:spPr>
          <a:xfrm>
            <a:off x="3545465" y="4197570"/>
            <a:ext cx="770020" cy="770020"/>
          </a:xfrm>
          <a:prstGeom prst="ellipse">
            <a:avLst/>
          </a:prstGeom>
          <a:solidFill>
            <a:srgbClr val="364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稻壳儿春秋广告/盗版必究        原创来源：http://chn.docer.com/works?userid=199329941#!/work_time"/>
          <p:cNvSpPr/>
          <p:nvPr/>
        </p:nvSpPr>
        <p:spPr>
          <a:xfrm>
            <a:off x="4649548" y="4197570"/>
            <a:ext cx="770020" cy="770020"/>
          </a:xfrm>
          <a:prstGeom prst="ellipse">
            <a:avLst/>
          </a:prstGeom>
          <a:solidFill>
            <a:srgbClr val="E3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稻壳儿春秋广告/盗版必究        原创来源：http://chn.docer.com/works?userid=199329941#!/work_time"/>
          <p:cNvSpPr/>
          <p:nvPr/>
        </p:nvSpPr>
        <p:spPr>
          <a:xfrm>
            <a:off x="4899177" y="4416378"/>
            <a:ext cx="270762" cy="33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488"/>
                </a:moveTo>
                <a:cubicBezTo>
                  <a:pt x="21392" y="12319"/>
                  <a:pt x="21185" y="12150"/>
                  <a:pt x="20769" y="12150"/>
                </a:cubicBezTo>
                <a:cubicBezTo>
                  <a:pt x="20769" y="12150"/>
                  <a:pt x="20769" y="12150"/>
                  <a:pt x="20769" y="12150"/>
                </a:cubicBezTo>
                <a:cubicBezTo>
                  <a:pt x="20562" y="12150"/>
                  <a:pt x="20562" y="12150"/>
                  <a:pt x="20354" y="12319"/>
                </a:cubicBezTo>
                <a:cubicBezTo>
                  <a:pt x="17031" y="12994"/>
                  <a:pt x="17031" y="12994"/>
                  <a:pt x="17031" y="12994"/>
                </a:cubicBezTo>
                <a:cubicBezTo>
                  <a:pt x="16615" y="13162"/>
                  <a:pt x="16408" y="13500"/>
                  <a:pt x="16615" y="13838"/>
                </a:cubicBezTo>
                <a:cubicBezTo>
                  <a:pt x="16823" y="14175"/>
                  <a:pt x="17446" y="14344"/>
                  <a:pt x="17654" y="14175"/>
                </a:cubicBezTo>
                <a:cubicBezTo>
                  <a:pt x="19938" y="13669"/>
                  <a:pt x="19938" y="13669"/>
                  <a:pt x="19938" y="13669"/>
                </a:cubicBezTo>
                <a:cubicBezTo>
                  <a:pt x="19315" y="17213"/>
                  <a:pt x="15992" y="19913"/>
                  <a:pt x="11631" y="20250"/>
                </a:cubicBezTo>
                <a:cubicBezTo>
                  <a:pt x="11631" y="8775"/>
                  <a:pt x="11631" y="8775"/>
                  <a:pt x="11631" y="8775"/>
                </a:cubicBezTo>
                <a:cubicBezTo>
                  <a:pt x="14123" y="8775"/>
                  <a:pt x="14123" y="8775"/>
                  <a:pt x="14123" y="8775"/>
                </a:cubicBezTo>
                <a:cubicBezTo>
                  <a:pt x="14538" y="8775"/>
                  <a:pt x="14954" y="8437"/>
                  <a:pt x="14954" y="8100"/>
                </a:cubicBezTo>
                <a:cubicBezTo>
                  <a:pt x="14954" y="7762"/>
                  <a:pt x="14538" y="7425"/>
                  <a:pt x="14123" y="7425"/>
                </a:cubicBezTo>
                <a:cubicBezTo>
                  <a:pt x="11631" y="7425"/>
                  <a:pt x="11631" y="7425"/>
                  <a:pt x="11631" y="7425"/>
                </a:cubicBezTo>
                <a:cubicBezTo>
                  <a:pt x="11631" y="5400"/>
                  <a:pt x="11631" y="5400"/>
                  <a:pt x="11631" y="5400"/>
                </a:cubicBezTo>
                <a:cubicBezTo>
                  <a:pt x="12046" y="5231"/>
                  <a:pt x="12669" y="5062"/>
                  <a:pt x="13085" y="4725"/>
                </a:cubicBezTo>
                <a:cubicBezTo>
                  <a:pt x="13085" y="4725"/>
                  <a:pt x="13085" y="4725"/>
                  <a:pt x="13085" y="4725"/>
                </a:cubicBezTo>
                <a:cubicBezTo>
                  <a:pt x="13085" y="4556"/>
                  <a:pt x="13292" y="4556"/>
                  <a:pt x="13292" y="4387"/>
                </a:cubicBezTo>
                <a:cubicBezTo>
                  <a:pt x="13292" y="4387"/>
                  <a:pt x="13500" y="4387"/>
                  <a:pt x="13500" y="4387"/>
                </a:cubicBezTo>
                <a:cubicBezTo>
                  <a:pt x="13500" y="4219"/>
                  <a:pt x="13500" y="4219"/>
                  <a:pt x="13708" y="4050"/>
                </a:cubicBezTo>
                <a:cubicBezTo>
                  <a:pt x="13708" y="4050"/>
                  <a:pt x="13708" y="4050"/>
                  <a:pt x="13708" y="3881"/>
                </a:cubicBezTo>
                <a:cubicBezTo>
                  <a:pt x="13915" y="3881"/>
                  <a:pt x="13915" y="3712"/>
                  <a:pt x="13915" y="3712"/>
                </a:cubicBezTo>
                <a:cubicBezTo>
                  <a:pt x="13915" y="3544"/>
                  <a:pt x="13915" y="3544"/>
                  <a:pt x="13915" y="3375"/>
                </a:cubicBezTo>
                <a:cubicBezTo>
                  <a:pt x="14123" y="3375"/>
                  <a:pt x="14123" y="3206"/>
                  <a:pt x="14123" y="3206"/>
                </a:cubicBezTo>
                <a:cubicBezTo>
                  <a:pt x="14123" y="3037"/>
                  <a:pt x="14123" y="2869"/>
                  <a:pt x="14123" y="2700"/>
                </a:cubicBezTo>
                <a:cubicBezTo>
                  <a:pt x="14123" y="1181"/>
                  <a:pt x="12669" y="0"/>
                  <a:pt x="10800" y="0"/>
                </a:cubicBezTo>
                <a:cubicBezTo>
                  <a:pt x="8931" y="0"/>
                  <a:pt x="7477" y="1181"/>
                  <a:pt x="7477" y="2700"/>
                </a:cubicBezTo>
                <a:cubicBezTo>
                  <a:pt x="7477" y="2869"/>
                  <a:pt x="7477" y="3037"/>
                  <a:pt x="7477" y="3206"/>
                </a:cubicBezTo>
                <a:cubicBezTo>
                  <a:pt x="7477" y="3206"/>
                  <a:pt x="7477" y="3375"/>
                  <a:pt x="7685" y="3375"/>
                </a:cubicBezTo>
                <a:cubicBezTo>
                  <a:pt x="7685" y="3544"/>
                  <a:pt x="7685" y="3544"/>
                  <a:pt x="7685" y="3712"/>
                </a:cubicBezTo>
                <a:cubicBezTo>
                  <a:pt x="7685" y="3712"/>
                  <a:pt x="7685" y="3881"/>
                  <a:pt x="7892" y="3881"/>
                </a:cubicBezTo>
                <a:cubicBezTo>
                  <a:pt x="7892" y="4050"/>
                  <a:pt x="7892" y="4050"/>
                  <a:pt x="7892" y="4050"/>
                </a:cubicBezTo>
                <a:cubicBezTo>
                  <a:pt x="8100" y="4219"/>
                  <a:pt x="8100" y="4219"/>
                  <a:pt x="8100" y="4387"/>
                </a:cubicBezTo>
                <a:cubicBezTo>
                  <a:pt x="8100" y="4387"/>
                  <a:pt x="8308" y="4387"/>
                  <a:pt x="8308" y="4387"/>
                </a:cubicBezTo>
                <a:cubicBezTo>
                  <a:pt x="8308" y="4556"/>
                  <a:pt x="8515" y="4556"/>
                  <a:pt x="8515" y="4725"/>
                </a:cubicBezTo>
                <a:cubicBezTo>
                  <a:pt x="8515" y="4725"/>
                  <a:pt x="8515" y="4725"/>
                  <a:pt x="8515" y="4725"/>
                </a:cubicBezTo>
                <a:cubicBezTo>
                  <a:pt x="8931" y="5062"/>
                  <a:pt x="9554" y="5231"/>
                  <a:pt x="9969" y="5400"/>
                </a:cubicBezTo>
                <a:cubicBezTo>
                  <a:pt x="9969" y="5400"/>
                  <a:pt x="9969" y="5400"/>
                  <a:pt x="9969" y="5400"/>
                </a:cubicBezTo>
                <a:cubicBezTo>
                  <a:pt x="9969" y="7425"/>
                  <a:pt x="9969" y="7425"/>
                  <a:pt x="9969" y="7425"/>
                </a:cubicBezTo>
                <a:cubicBezTo>
                  <a:pt x="7477" y="7425"/>
                  <a:pt x="7477" y="7425"/>
                  <a:pt x="7477" y="7425"/>
                </a:cubicBezTo>
                <a:cubicBezTo>
                  <a:pt x="7062" y="7425"/>
                  <a:pt x="6646" y="7762"/>
                  <a:pt x="6646" y="8100"/>
                </a:cubicBezTo>
                <a:cubicBezTo>
                  <a:pt x="6646" y="8437"/>
                  <a:pt x="7062" y="8775"/>
                  <a:pt x="7477" y="8775"/>
                </a:cubicBezTo>
                <a:cubicBezTo>
                  <a:pt x="9969" y="8775"/>
                  <a:pt x="9969" y="8775"/>
                  <a:pt x="9969" y="8775"/>
                </a:cubicBezTo>
                <a:cubicBezTo>
                  <a:pt x="9969" y="20250"/>
                  <a:pt x="9969" y="20250"/>
                  <a:pt x="9969" y="20250"/>
                </a:cubicBezTo>
                <a:cubicBezTo>
                  <a:pt x="5608" y="19913"/>
                  <a:pt x="2285" y="17213"/>
                  <a:pt x="1662" y="13669"/>
                </a:cubicBezTo>
                <a:cubicBezTo>
                  <a:pt x="3946" y="14175"/>
                  <a:pt x="3946" y="14175"/>
                  <a:pt x="3946" y="14175"/>
                </a:cubicBezTo>
                <a:cubicBezTo>
                  <a:pt x="4154" y="14344"/>
                  <a:pt x="4777" y="14175"/>
                  <a:pt x="4985" y="13838"/>
                </a:cubicBezTo>
                <a:cubicBezTo>
                  <a:pt x="5192" y="13500"/>
                  <a:pt x="4985" y="13162"/>
                  <a:pt x="4569" y="12994"/>
                </a:cubicBezTo>
                <a:cubicBezTo>
                  <a:pt x="1246" y="12319"/>
                  <a:pt x="1246" y="12319"/>
                  <a:pt x="1246" y="12319"/>
                </a:cubicBezTo>
                <a:cubicBezTo>
                  <a:pt x="1038" y="12150"/>
                  <a:pt x="1038" y="12150"/>
                  <a:pt x="831" y="12150"/>
                </a:cubicBezTo>
                <a:cubicBezTo>
                  <a:pt x="831" y="12150"/>
                  <a:pt x="831" y="12150"/>
                  <a:pt x="831" y="12150"/>
                </a:cubicBezTo>
                <a:cubicBezTo>
                  <a:pt x="415" y="12150"/>
                  <a:pt x="208" y="12319"/>
                  <a:pt x="0" y="12488"/>
                </a:cubicBezTo>
                <a:cubicBezTo>
                  <a:pt x="0" y="12656"/>
                  <a:pt x="0" y="12656"/>
                  <a:pt x="0" y="12825"/>
                </a:cubicBezTo>
                <a:cubicBezTo>
                  <a:pt x="0" y="12825"/>
                  <a:pt x="0" y="12825"/>
                  <a:pt x="0" y="12825"/>
                </a:cubicBezTo>
                <a:cubicBezTo>
                  <a:pt x="0" y="17719"/>
                  <a:pt x="4777" y="21600"/>
                  <a:pt x="10800" y="21600"/>
                </a:cubicBezTo>
                <a:cubicBezTo>
                  <a:pt x="16823" y="21600"/>
                  <a:pt x="21600" y="17719"/>
                  <a:pt x="21600" y="12825"/>
                </a:cubicBezTo>
                <a:cubicBezTo>
                  <a:pt x="21600" y="12825"/>
                  <a:pt x="21600" y="12825"/>
                  <a:pt x="21600" y="12825"/>
                </a:cubicBezTo>
                <a:cubicBezTo>
                  <a:pt x="21600" y="12656"/>
                  <a:pt x="21600" y="12656"/>
                  <a:pt x="21600" y="12488"/>
                </a:cubicBezTo>
                <a:close/>
                <a:moveTo>
                  <a:pt x="9138" y="2700"/>
                </a:moveTo>
                <a:cubicBezTo>
                  <a:pt x="9138" y="2025"/>
                  <a:pt x="9969" y="1350"/>
                  <a:pt x="10800" y="1350"/>
                </a:cubicBezTo>
                <a:cubicBezTo>
                  <a:pt x="11631" y="1350"/>
                  <a:pt x="12462" y="2025"/>
                  <a:pt x="12462" y="2700"/>
                </a:cubicBezTo>
                <a:cubicBezTo>
                  <a:pt x="12462" y="3544"/>
                  <a:pt x="11631" y="4050"/>
                  <a:pt x="10800" y="4050"/>
                </a:cubicBezTo>
                <a:cubicBezTo>
                  <a:pt x="9969" y="4050"/>
                  <a:pt x="9138" y="3544"/>
                  <a:pt x="9138" y="27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1" name="稻壳儿春秋广告/盗版必究        原创来源：http://chn.docer.com/works?userid=199329941#!/work_time"/>
          <p:cNvSpPr/>
          <p:nvPr/>
        </p:nvSpPr>
        <p:spPr>
          <a:xfrm>
            <a:off x="3764051" y="4416379"/>
            <a:ext cx="332848" cy="334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16" extrusionOk="0">
                <a:moveTo>
                  <a:pt x="21431" y="21265"/>
                </a:moveTo>
                <a:cubicBezTo>
                  <a:pt x="21094" y="21600"/>
                  <a:pt x="20588" y="21600"/>
                  <a:pt x="20419" y="21265"/>
                </a:cubicBezTo>
                <a:cubicBezTo>
                  <a:pt x="14513" y="15405"/>
                  <a:pt x="14513" y="15405"/>
                  <a:pt x="14513" y="15405"/>
                </a:cubicBezTo>
                <a:cubicBezTo>
                  <a:pt x="12994" y="16577"/>
                  <a:pt x="10969" y="17414"/>
                  <a:pt x="8775" y="17414"/>
                </a:cubicBezTo>
                <a:cubicBezTo>
                  <a:pt x="3881" y="17414"/>
                  <a:pt x="0" y="13563"/>
                  <a:pt x="0" y="8707"/>
                </a:cubicBezTo>
                <a:cubicBezTo>
                  <a:pt x="0" y="3851"/>
                  <a:pt x="3881" y="0"/>
                  <a:pt x="8775" y="0"/>
                </a:cubicBezTo>
                <a:cubicBezTo>
                  <a:pt x="13669" y="0"/>
                  <a:pt x="17550" y="3851"/>
                  <a:pt x="17550" y="8707"/>
                </a:cubicBezTo>
                <a:cubicBezTo>
                  <a:pt x="17550" y="10884"/>
                  <a:pt x="16706" y="12893"/>
                  <a:pt x="15525" y="14400"/>
                </a:cubicBezTo>
                <a:cubicBezTo>
                  <a:pt x="21431" y="20260"/>
                  <a:pt x="21431" y="20260"/>
                  <a:pt x="21431" y="20260"/>
                </a:cubicBezTo>
                <a:cubicBezTo>
                  <a:pt x="21600" y="20428"/>
                  <a:pt x="21600" y="20930"/>
                  <a:pt x="21431" y="21265"/>
                </a:cubicBezTo>
                <a:close/>
                <a:moveTo>
                  <a:pt x="8775" y="1340"/>
                </a:moveTo>
                <a:cubicBezTo>
                  <a:pt x="4725" y="1340"/>
                  <a:pt x="1350" y="4688"/>
                  <a:pt x="1350" y="8707"/>
                </a:cubicBezTo>
                <a:cubicBezTo>
                  <a:pt x="1350" y="12726"/>
                  <a:pt x="4725" y="16074"/>
                  <a:pt x="8775" y="16074"/>
                </a:cubicBezTo>
                <a:cubicBezTo>
                  <a:pt x="12825" y="16074"/>
                  <a:pt x="16200" y="12726"/>
                  <a:pt x="16200" y="8707"/>
                </a:cubicBezTo>
                <a:cubicBezTo>
                  <a:pt x="16200" y="4688"/>
                  <a:pt x="12825" y="1340"/>
                  <a:pt x="8775" y="134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2" name="稻壳儿春秋广告/盗版必究        原创来源：http://chn.docer.com/works?userid=199329941#!/work_time"/>
          <p:cNvSpPr/>
          <p:nvPr/>
        </p:nvSpPr>
        <p:spPr>
          <a:xfrm>
            <a:off x="2659642" y="4416379"/>
            <a:ext cx="333499" cy="33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21600"/>
                </a:moveTo>
                <a:cubicBezTo>
                  <a:pt x="2025" y="21600"/>
                  <a:pt x="2025" y="21600"/>
                  <a:pt x="2025" y="21600"/>
                </a:cubicBezTo>
                <a:cubicBezTo>
                  <a:pt x="844" y="21600"/>
                  <a:pt x="0" y="20756"/>
                  <a:pt x="0" y="19575"/>
                </a:cubicBezTo>
                <a:cubicBezTo>
                  <a:pt x="0" y="7425"/>
                  <a:pt x="0" y="7425"/>
                  <a:pt x="0" y="7425"/>
                </a:cubicBezTo>
                <a:cubicBezTo>
                  <a:pt x="0" y="6412"/>
                  <a:pt x="844" y="5400"/>
                  <a:pt x="2025" y="5400"/>
                </a:cubicBezTo>
                <a:cubicBezTo>
                  <a:pt x="19575" y="5400"/>
                  <a:pt x="19575" y="5400"/>
                  <a:pt x="19575" y="5400"/>
                </a:cubicBezTo>
                <a:cubicBezTo>
                  <a:pt x="20756" y="5400"/>
                  <a:pt x="21600" y="6412"/>
                  <a:pt x="21600" y="7425"/>
                </a:cubicBezTo>
                <a:cubicBezTo>
                  <a:pt x="21600" y="19575"/>
                  <a:pt x="21600" y="19575"/>
                  <a:pt x="21600" y="19575"/>
                </a:cubicBezTo>
                <a:cubicBezTo>
                  <a:pt x="21600" y="20756"/>
                  <a:pt x="20756" y="21600"/>
                  <a:pt x="19575" y="21600"/>
                </a:cubicBezTo>
                <a:close/>
                <a:moveTo>
                  <a:pt x="20250" y="8100"/>
                </a:moveTo>
                <a:cubicBezTo>
                  <a:pt x="20250" y="7425"/>
                  <a:pt x="19575" y="6750"/>
                  <a:pt x="18900" y="6750"/>
                </a:cubicBezTo>
                <a:cubicBezTo>
                  <a:pt x="2700" y="6750"/>
                  <a:pt x="2700" y="6750"/>
                  <a:pt x="2700" y="6750"/>
                </a:cubicBezTo>
                <a:cubicBezTo>
                  <a:pt x="2025" y="6750"/>
                  <a:pt x="1350" y="7425"/>
                  <a:pt x="1350" y="8100"/>
                </a:cubicBezTo>
                <a:cubicBezTo>
                  <a:pt x="1350" y="18900"/>
                  <a:pt x="1350" y="18900"/>
                  <a:pt x="1350" y="18900"/>
                </a:cubicBezTo>
                <a:cubicBezTo>
                  <a:pt x="1350" y="19744"/>
                  <a:pt x="2025" y="20250"/>
                  <a:pt x="2700" y="20250"/>
                </a:cubicBezTo>
                <a:cubicBezTo>
                  <a:pt x="18900" y="20250"/>
                  <a:pt x="18900" y="20250"/>
                  <a:pt x="18900" y="20250"/>
                </a:cubicBezTo>
                <a:cubicBezTo>
                  <a:pt x="19575" y="20250"/>
                  <a:pt x="20250" y="19744"/>
                  <a:pt x="20250" y="18900"/>
                </a:cubicBezTo>
                <a:cubicBezTo>
                  <a:pt x="20250" y="8100"/>
                  <a:pt x="20250" y="8100"/>
                  <a:pt x="20250" y="8100"/>
                </a:cubicBezTo>
                <a:close/>
                <a:moveTo>
                  <a:pt x="18225" y="4050"/>
                </a:moveTo>
                <a:cubicBezTo>
                  <a:pt x="3375" y="4050"/>
                  <a:pt x="3375" y="4050"/>
                  <a:pt x="3375" y="4050"/>
                </a:cubicBezTo>
                <a:cubicBezTo>
                  <a:pt x="3038" y="4050"/>
                  <a:pt x="2700" y="3712"/>
                  <a:pt x="2700" y="3375"/>
                </a:cubicBezTo>
                <a:cubicBezTo>
                  <a:pt x="2700" y="3037"/>
                  <a:pt x="3038" y="2700"/>
                  <a:pt x="3375" y="2700"/>
                </a:cubicBezTo>
                <a:cubicBezTo>
                  <a:pt x="18225" y="2700"/>
                  <a:pt x="18225" y="2700"/>
                  <a:pt x="18225" y="2700"/>
                </a:cubicBezTo>
                <a:cubicBezTo>
                  <a:pt x="18562" y="2700"/>
                  <a:pt x="18900" y="3037"/>
                  <a:pt x="18900" y="3375"/>
                </a:cubicBezTo>
                <a:cubicBezTo>
                  <a:pt x="18900" y="3712"/>
                  <a:pt x="18562" y="4050"/>
                  <a:pt x="18225" y="4050"/>
                </a:cubicBezTo>
                <a:close/>
                <a:moveTo>
                  <a:pt x="16200" y="1350"/>
                </a:moveTo>
                <a:cubicBezTo>
                  <a:pt x="5400" y="1350"/>
                  <a:pt x="5400" y="1350"/>
                  <a:pt x="5400" y="1350"/>
                </a:cubicBezTo>
                <a:cubicBezTo>
                  <a:pt x="5062" y="1350"/>
                  <a:pt x="4725" y="1012"/>
                  <a:pt x="4725" y="675"/>
                </a:cubicBezTo>
                <a:cubicBezTo>
                  <a:pt x="4725" y="337"/>
                  <a:pt x="5062" y="0"/>
                  <a:pt x="5400" y="0"/>
                </a:cubicBezTo>
                <a:cubicBezTo>
                  <a:pt x="16200" y="0"/>
                  <a:pt x="16200" y="0"/>
                  <a:pt x="16200" y="0"/>
                </a:cubicBezTo>
                <a:cubicBezTo>
                  <a:pt x="16538" y="0"/>
                  <a:pt x="16875" y="337"/>
                  <a:pt x="16875" y="675"/>
                </a:cubicBezTo>
                <a:cubicBezTo>
                  <a:pt x="16875" y="1012"/>
                  <a:pt x="16538" y="1350"/>
                  <a:pt x="16200" y="135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33" name="稻壳儿春秋广告/盗版必究        原创来源：http://chn.docer.com/works?userid=199329941#!/work_time"/>
          <p:cNvSpPr/>
          <p:nvPr/>
        </p:nvSpPr>
        <p:spPr>
          <a:xfrm>
            <a:off x="1555559" y="4416380"/>
            <a:ext cx="333499" cy="33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5" y="17550"/>
                </a:moveTo>
                <a:cubicBezTo>
                  <a:pt x="14175" y="17550"/>
                  <a:pt x="14175" y="17550"/>
                  <a:pt x="14175" y="17550"/>
                </a:cubicBezTo>
                <a:cubicBezTo>
                  <a:pt x="14175" y="20250"/>
                  <a:pt x="14175" y="20250"/>
                  <a:pt x="14175" y="20250"/>
                </a:cubicBezTo>
                <a:cubicBezTo>
                  <a:pt x="14850" y="20250"/>
                  <a:pt x="14850" y="20250"/>
                  <a:pt x="14850" y="20250"/>
                </a:cubicBezTo>
                <a:cubicBezTo>
                  <a:pt x="15188" y="20250"/>
                  <a:pt x="15525" y="20588"/>
                  <a:pt x="15525" y="20925"/>
                </a:cubicBezTo>
                <a:cubicBezTo>
                  <a:pt x="15525" y="21262"/>
                  <a:pt x="15188" y="21600"/>
                  <a:pt x="14850" y="21600"/>
                </a:cubicBezTo>
                <a:cubicBezTo>
                  <a:pt x="6750" y="21600"/>
                  <a:pt x="6750" y="21600"/>
                  <a:pt x="6750" y="21600"/>
                </a:cubicBezTo>
                <a:cubicBezTo>
                  <a:pt x="6412" y="21600"/>
                  <a:pt x="6075" y="21262"/>
                  <a:pt x="6075" y="20925"/>
                </a:cubicBezTo>
                <a:cubicBezTo>
                  <a:pt x="6075" y="20588"/>
                  <a:pt x="6412" y="20250"/>
                  <a:pt x="6750" y="20250"/>
                </a:cubicBezTo>
                <a:cubicBezTo>
                  <a:pt x="7425" y="20250"/>
                  <a:pt x="7425" y="20250"/>
                  <a:pt x="7425" y="20250"/>
                </a:cubicBezTo>
                <a:cubicBezTo>
                  <a:pt x="7425" y="17550"/>
                  <a:pt x="7425" y="17550"/>
                  <a:pt x="7425" y="17550"/>
                </a:cubicBezTo>
                <a:cubicBezTo>
                  <a:pt x="2025" y="17550"/>
                  <a:pt x="2025" y="17550"/>
                  <a:pt x="2025" y="17550"/>
                </a:cubicBezTo>
                <a:cubicBezTo>
                  <a:pt x="844" y="17550"/>
                  <a:pt x="0" y="16706"/>
                  <a:pt x="0" y="15525"/>
                </a:cubicBezTo>
                <a:cubicBezTo>
                  <a:pt x="0" y="2025"/>
                  <a:pt x="0" y="2025"/>
                  <a:pt x="0" y="2025"/>
                </a:cubicBezTo>
                <a:cubicBezTo>
                  <a:pt x="0" y="844"/>
                  <a:pt x="844" y="0"/>
                  <a:pt x="2025" y="0"/>
                </a:cubicBezTo>
                <a:cubicBezTo>
                  <a:pt x="19575" y="0"/>
                  <a:pt x="19575" y="0"/>
                  <a:pt x="19575" y="0"/>
                </a:cubicBezTo>
                <a:cubicBezTo>
                  <a:pt x="20756" y="0"/>
                  <a:pt x="21600" y="844"/>
                  <a:pt x="21600" y="2025"/>
                </a:cubicBezTo>
                <a:cubicBezTo>
                  <a:pt x="21600" y="15525"/>
                  <a:pt x="21600" y="15525"/>
                  <a:pt x="21600" y="15525"/>
                </a:cubicBezTo>
                <a:cubicBezTo>
                  <a:pt x="21600" y="16706"/>
                  <a:pt x="20756" y="17550"/>
                  <a:pt x="19575" y="17550"/>
                </a:cubicBezTo>
                <a:close/>
                <a:moveTo>
                  <a:pt x="8775" y="20250"/>
                </a:moveTo>
                <a:cubicBezTo>
                  <a:pt x="12825" y="20250"/>
                  <a:pt x="12825" y="20250"/>
                  <a:pt x="12825" y="20250"/>
                </a:cubicBezTo>
                <a:cubicBezTo>
                  <a:pt x="12825" y="17550"/>
                  <a:pt x="12825" y="17550"/>
                  <a:pt x="12825" y="17550"/>
                </a:cubicBezTo>
                <a:cubicBezTo>
                  <a:pt x="8775" y="17550"/>
                  <a:pt x="8775" y="17550"/>
                  <a:pt x="8775" y="17550"/>
                </a:cubicBezTo>
                <a:cubicBezTo>
                  <a:pt x="8775" y="20250"/>
                  <a:pt x="8775" y="20250"/>
                  <a:pt x="8775" y="20250"/>
                </a:cubicBezTo>
                <a:close/>
                <a:moveTo>
                  <a:pt x="20250" y="2700"/>
                </a:moveTo>
                <a:cubicBezTo>
                  <a:pt x="20250" y="2025"/>
                  <a:pt x="19575" y="1350"/>
                  <a:pt x="18900" y="1350"/>
                </a:cubicBezTo>
                <a:cubicBezTo>
                  <a:pt x="2700" y="1350"/>
                  <a:pt x="2700" y="1350"/>
                  <a:pt x="2700" y="1350"/>
                </a:cubicBezTo>
                <a:cubicBezTo>
                  <a:pt x="2025" y="1350"/>
                  <a:pt x="1350" y="2025"/>
                  <a:pt x="1350" y="2700"/>
                </a:cubicBezTo>
                <a:cubicBezTo>
                  <a:pt x="1350" y="12825"/>
                  <a:pt x="1350" y="12825"/>
                  <a:pt x="1350" y="12825"/>
                </a:cubicBezTo>
                <a:cubicBezTo>
                  <a:pt x="20250" y="12825"/>
                  <a:pt x="20250" y="12825"/>
                  <a:pt x="20250" y="12825"/>
                </a:cubicBezTo>
                <a:cubicBezTo>
                  <a:pt x="20250" y="2700"/>
                  <a:pt x="20250" y="2700"/>
                  <a:pt x="20250" y="2700"/>
                </a:cubicBezTo>
                <a:close/>
                <a:moveTo>
                  <a:pt x="20250" y="14175"/>
                </a:moveTo>
                <a:cubicBezTo>
                  <a:pt x="1350" y="14175"/>
                  <a:pt x="1350" y="14175"/>
                  <a:pt x="1350" y="14175"/>
                </a:cubicBezTo>
                <a:cubicBezTo>
                  <a:pt x="1350" y="14850"/>
                  <a:pt x="1350" y="14850"/>
                  <a:pt x="1350" y="14850"/>
                </a:cubicBezTo>
                <a:cubicBezTo>
                  <a:pt x="1350" y="15694"/>
                  <a:pt x="2025" y="16200"/>
                  <a:pt x="2700" y="16200"/>
                </a:cubicBezTo>
                <a:cubicBezTo>
                  <a:pt x="18900" y="16200"/>
                  <a:pt x="18900" y="16200"/>
                  <a:pt x="18900" y="16200"/>
                </a:cubicBezTo>
                <a:cubicBezTo>
                  <a:pt x="19575" y="16200"/>
                  <a:pt x="20250" y="15694"/>
                  <a:pt x="20250" y="14850"/>
                </a:cubicBezTo>
                <a:cubicBezTo>
                  <a:pt x="20250" y="14175"/>
                  <a:pt x="20250" y="14175"/>
                  <a:pt x="20250" y="1417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8565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graphicFrame>
        <p:nvGraphicFramePr>
          <p:cNvPr id="36" name="稻壳儿春秋广告/盗版必究        原创来源：http://chn.docer.com/works?userid=199329941#!/work_time"/>
          <p:cNvGraphicFramePr/>
          <p:nvPr/>
        </p:nvGraphicFramePr>
        <p:xfrm>
          <a:off x="7214109" y="1775638"/>
          <a:ext cx="3422332" cy="340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稻壳儿春秋广告/盗版必究        原创来源：http://chn.docer.com/works?userid=199329941#!/work_tim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5350631"/>
            <a:ext cx="1290321" cy="1507369"/>
          </a:xfrm>
          <a:prstGeom prst="rect">
            <a:avLst/>
          </a:prstGeom>
        </p:spPr>
      </p:pic>
      <p:pic>
        <p:nvPicPr>
          <p:cNvPr id="15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04427" y="5456392"/>
            <a:ext cx="687574" cy="1401608"/>
          </a:xfrm>
          <a:prstGeom prst="rect">
            <a:avLst/>
          </a:prstGeom>
        </p:spPr>
      </p:pic>
      <p:pic>
        <p:nvPicPr>
          <p:cNvPr id="17" name="稻壳儿春秋广告/盗版必究        原创来源：http://chn.docer.com/works?userid=199329941#!/work_time" descr="图片包含 鲜花, 植物, 花瓶, 小&#10;&#10;已生成极高可信度的说明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005841" cy="790690"/>
          </a:xfrm>
          <a:prstGeom prst="rect">
            <a:avLst/>
          </a:prstGeom>
        </p:spPr>
      </p:pic>
      <p:pic>
        <p:nvPicPr>
          <p:cNvPr id="19" name="稻壳儿春秋广告/盗版必究        原创来源：http://chn.docer.com/works?userid=199329941#!/work_time" descr="图片包含 鲜花, 植物, 花瓶, 室内&#10;&#10;已生成极高可信度的说明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11504427" y="-1"/>
            <a:ext cx="687573" cy="1059378"/>
          </a:xfrm>
          <a:prstGeom prst="rect">
            <a:avLst/>
          </a:prstGeom>
        </p:spPr>
      </p:pic>
      <p:sp>
        <p:nvSpPr>
          <p:cNvPr id="14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A1AD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16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18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5234881" y="288333"/>
            <a:ext cx="1722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E31D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4569337" y="593928"/>
            <a:ext cx="3053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and autumn advertisement</a:t>
            </a:r>
          </a:p>
        </p:txBody>
      </p:sp>
      <p:cxnSp>
        <p:nvCxnSpPr>
          <p:cNvPr id="22" name="稻壳儿春秋广告/盗版必究        原创来源：http://chn.docer.com/works?userid=199329941#!/work_time"/>
          <p:cNvCxnSpPr/>
          <p:nvPr/>
        </p:nvCxnSpPr>
        <p:spPr>
          <a:xfrm>
            <a:off x="5985627" y="926327"/>
            <a:ext cx="220746" cy="0"/>
          </a:xfrm>
          <a:prstGeom prst="line">
            <a:avLst/>
          </a:prstGeom>
          <a:ln w="19050" cap="rnd">
            <a:solidFill>
              <a:srgbClr val="E3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3060658" y="2235780"/>
            <a:ext cx="913894" cy="1435736"/>
            <a:chOff x="2019" y="143"/>
            <a:chExt cx="2732" cy="4292"/>
          </a:xfrm>
          <a:solidFill>
            <a:srgbClr val="E31D5F"/>
          </a:solidFill>
        </p:grpSpPr>
        <p:sp>
          <p:nvSpPr>
            <p:cNvPr id="2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019" y="143"/>
              <a:ext cx="2732" cy="4292"/>
            </a:xfrm>
            <a:custGeom>
              <a:avLst/>
              <a:gdLst>
                <a:gd name="T0" fmla="*/ 0 w 1304"/>
                <a:gd name="T1" fmla="*/ 1023 h 2048"/>
                <a:gd name="T2" fmla="*/ 0 w 1304"/>
                <a:gd name="T3" fmla="*/ 257 h 2048"/>
                <a:gd name="T4" fmla="*/ 201 w 1304"/>
                <a:gd name="T5" fmla="*/ 6 h 2048"/>
                <a:gd name="T6" fmla="*/ 257 w 1304"/>
                <a:gd name="T7" fmla="*/ 0 h 2048"/>
                <a:gd name="T8" fmla="*/ 1046 w 1304"/>
                <a:gd name="T9" fmla="*/ 0 h 2048"/>
                <a:gd name="T10" fmla="*/ 1304 w 1304"/>
                <a:gd name="T11" fmla="*/ 258 h 2048"/>
                <a:gd name="T12" fmla="*/ 1304 w 1304"/>
                <a:gd name="T13" fmla="*/ 1788 h 2048"/>
                <a:gd name="T14" fmla="*/ 1044 w 1304"/>
                <a:gd name="T15" fmla="*/ 2048 h 2048"/>
                <a:gd name="T16" fmla="*/ 259 w 1304"/>
                <a:gd name="T17" fmla="*/ 2048 h 2048"/>
                <a:gd name="T18" fmla="*/ 0 w 1304"/>
                <a:gd name="T19" fmla="*/ 1789 h 2048"/>
                <a:gd name="T20" fmla="*/ 0 w 1304"/>
                <a:gd name="T21" fmla="*/ 1023 h 2048"/>
                <a:gd name="T22" fmla="*/ 0 w 1304"/>
                <a:gd name="T23" fmla="*/ 1023 h 2048"/>
                <a:gd name="T24" fmla="*/ 1211 w 1304"/>
                <a:gd name="T25" fmla="*/ 1748 h 2048"/>
                <a:gd name="T26" fmla="*/ 1211 w 1304"/>
                <a:gd name="T27" fmla="*/ 243 h 2048"/>
                <a:gd name="T28" fmla="*/ 93 w 1304"/>
                <a:gd name="T29" fmla="*/ 243 h 2048"/>
                <a:gd name="T30" fmla="*/ 93 w 1304"/>
                <a:gd name="T31" fmla="*/ 1748 h 2048"/>
                <a:gd name="T32" fmla="*/ 1211 w 1304"/>
                <a:gd name="T33" fmla="*/ 1748 h 2048"/>
                <a:gd name="T34" fmla="*/ 650 w 1304"/>
                <a:gd name="T35" fmla="*/ 1953 h 2048"/>
                <a:gd name="T36" fmla="*/ 758 w 1304"/>
                <a:gd name="T37" fmla="*/ 1953 h 2048"/>
                <a:gd name="T38" fmla="*/ 815 w 1304"/>
                <a:gd name="T39" fmla="*/ 1899 h 2048"/>
                <a:gd name="T40" fmla="*/ 758 w 1304"/>
                <a:gd name="T41" fmla="*/ 1844 h 2048"/>
                <a:gd name="T42" fmla="*/ 546 w 1304"/>
                <a:gd name="T43" fmla="*/ 1844 h 2048"/>
                <a:gd name="T44" fmla="*/ 489 w 1304"/>
                <a:gd name="T45" fmla="*/ 1899 h 2048"/>
                <a:gd name="T46" fmla="*/ 546 w 1304"/>
                <a:gd name="T47" fmla="*/ 1953 h 2048"/>
                <a:gd name="T48" fmla="*/ 650 w 1304"/>
                <a:gd name="T49" fmla="*/ 1953 h 2048"/>
                <a:gd name="T50" fmla="*/ 700 w 1304"/>
                <a:gd name="T51" fmla="*/ 120 h 2048"/>
                <a:gd name="T52" fmla="*/ 651 w 1304"/>
                <a:gd name="T53" fmla="*/ 73 h 2048"/>
                <a:gd name="T54" fmla="*/ 604 w 1304"/>
                <a:gd name="T55" fmla="*/ 120 h 2048"/>
                <a:gd name="T56" fmla="*/ 652 w 1304"/>
                <a:gd name="T57" fmla="*/ 168 h 2048"/>
                <a:gd name="T58" fmla="*/ 700 w 1304"/>
                <a:gd name="T59" fmla="*/ 120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04" h="2048">
                  <a:moveTo>
                    <a:pt x="0" y="1023"/>
                  </a:moveTo>
                  <a:cubicBezTo>
                    <a:pt x="0" y="768"/>
                    <a:pt x="0" y="512"/>
                    <a:pt x="0" y="257"/>
                  </a:cubicBezTo>
                  <a:cubicBezTo>
                    <a:pt x="0" y="135"/>
                    <a:pt x="83" y="33"/>
                    <a:pt x="201" y="6"/>
                  </a:cubicBezTo>
                  <a:cubicBezTo>
                    <a:pt x="219" y="2"/>
                    <a:pt x="238" y="0"/>
                    <a:pt x="257" y="0"/>
                  </a:cubicBezTo>
                  <a:cubicBezTo>
                    <a:pt x="520" y="0"/>
                    <a:pt x="783" y="0"/>
                    <a:pt x="1046" y="0"/>
                  </a:cubicBezTo>
                  <a:cubicBezTo>
                    <a:pt x="1190" y="0"/>
                    <a:pt x="1304" y="115"/>
                    <a:pt x="1304" y="258"/>
                  </a:cubicBezTo>
                  <a:cubicBezTo>
                    <a:pt x="1304" y="768"/>
                    <a:pt x="1304" y="1278"/>
                    <a:pt x="1304" y="1788"/>
                  </a:cubicBezTo>
                  <a:cubicBezTo>
                    <a:pt x="1304" y="1934"/>
                    <a:pt x="1190" y="2048"/>
                    <a:pt x="1044" y="2048"/>
                  </a:cubicBezTo>
                  <a:cubicBezTo>
                    <a:pt x="783" y="2048"/>
                    <a:pt x="521" y="2048"/>
                    <a:pt x="259" y="2048"/>
                  </a:cubicBezTo>
                  <a:cubicBezTo>
                    <a:pt x="114" y="2048"/>
                    <a:pt x="0" y="1934"/>
                    <a:pt x="0" y="1789"/>
                  </a:cubicBezTo>
                  <a:cubicBezTo>
                    <a:pt x="0" y="1534"/>
                    <a:pt x="0" y="1278"/>
                    <a:pt x="0" y="1023"/>
                  </a:cubicBezTo>
                  <a:cubicBezTo>
                    <a:pt x="0" y="1023"/>
                    <a:pt x="0" y="1023"/>
                    <a:pt x="0" y="1023"/>
                  </a:cubicBezTo>
                  <a:close/>
                  <a:moveTo>
                    <a:pt x="1211" y="1748"/>
                  </a:moveTo>
                  <a:cubicBezTo>
                    <a:pt x="1211" y="1246"/>
                    <a:pt x="1211" y="744"/>
                    <a:pt x="1211" y="243"/>
                  </a:cubicBezTo>
                  <a:cubicBezTo>
                    <a:pt x="837" y="243"/>
                    <a:pt x="466" y="243"/>
                    <a:pt x="93" y="243"/>
                  </a:cubicBezTo>
                  <a:cubicBezTo>
                    <a:pt x="93" y="745"/>
                    <a:pt x="93" y="1246"/>
                    <a:pt x="93" y="1748"/>
                  </a:cubicBezTo>
                  <a:cubicBezTo>
                    <a:pt x="466" y="1748"/>
                    <a:pt x="838" y="1748"/>
                    <a:pt x="1211" y="1748"/>
                  </a:cubicBezTo>
                  <a:close/>
                  <a:moveTo>
                    <a:pt x="650" y="1953"/>
                  </a:moveTo>
                  <a:cubicBezTo>
                    <a:pt x="686" y="1953"/>
                    <a:pt x="722" y="1953"/>
                    <a:pt x="758" y="1953"/>
                  </a:cubicBezTo>
                  <a:cubicBezTo>
                    <a:pt x="791" y="1952"/>
                    <a:pt x="815" y="1929"/>
                    <a:pt x="815" y="1899"/>
                  </a:cubicBezTo>
                  <a:cubicBezTo>
                    <a:pt x="815" y="1868"/>
                    <a:pt x="790" y="1845"/>
                    <a:pt x="758" y="1844"/>
                  </a:cubicBezTo>
                  <a:cubicBezTo>
                    <a:pt x="687" y="1844"/>
                    <a:pt x="617" y="1844"/>
                    <a:pt x="546" y="1844"/>
                  </a:cubicBezTo>
                  <a:cubicBezTo>
                    <a:pt x="513" y="1845"/>
                    <a:pt x="489" y="1869"/>
                    <a:pt x="489" y="1899"/>
                  </a:cubicBezTo>
                  <a:cubicBezTo>
                    <a:pt x="489" y="1930"/>
                    <a:pt x="513" y="1952"/>
                    <a:pt x="546" y="1953"/>
                  </a:cubicBezTo>
                  <a:cubicBezTo>
                    <a:pt x="581" y="1953"/>
                    <a:pt x="616" y="1953"/>
                    <a:pt x="650" y="1953"/>
                  </a:cubicBezTo>
                  <a:close/>
                  <a:moveTo>
                    <a:pt x="700" y="120"/>
                  </a:moveTo>
                  <a:cubicBezTo>
                    <a:pt x="700" y="94"/>
                    <a:pt x="677" y="72"/>
                    <a:pt x="651" y="73"/>
                  </a:cubicBezTo>
                  <a:cubicBezTo>
                    <a:pt x="626" y="73"/>
                    <a:pt x="604" y="95"/>
                    <a:pt x="604" y="120"/>
                  </a:cubicBezTo>
                  <a:cubicBezTo>
                    <a:pt x="604" y="147"/>
                    <a:pt x="625" y="168"/>
                    <a:pt x="652" y="168"/>
                  </a:cubicBezTo>
                  <a:cubicBezTo>
                    <a:pt x="679" y="168"/>
                    <a:pt x="700" y="147"/>
                    <a:pt x="700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/>
          </p:nvSpPr>
          <p:spPr bwMode="auto">
            <a:xfrm>
              <a:off x="2509" y="3083"/>
              <a:ext cx="1752" cy="61"/>
            </a:xfrm>
            <a:custGeom>
              <a:avLst/>
              <a:gdLst>
                <a:gd name="T0" fmla="*/ 836 w 836"/>
                <a:gd name="T1" fmla="*/ 0 h 29"/>
                <a:gd name="T2" fmla="*/ 836 w 836"/>
                <a:gd name="T3" fmla="*/ 29 h 29"/>
                <a:gd name="T4" fmla="*/ 0 w 836"/>
                <a:gd name="T5" fmla="*/ 29 h 29"/>
                <a:gd name="T6" fmla="*/ 0 w 836"/>
                <a:gd name="T7" fmla="*/ 0 h 29"/>
                <a:gd name="T8" fmla="*/ 836 w 83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6" h="29">
                  <a:moveTo>
                    <a:pt x="836" y="0"/>
                  </a:moveTo>
                  <a:cubicBezTo>
                    <a:pt x="836" y="9"/>
                    <a:pt x="836" y="18"/>
                    <a:pt x="836" y="29"/>
                  </a:cubicBezTo>
                  <a:cubicBezTo>
                    <a:pt x="558" y="29"/>
                    <a:pt x="280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ubicBezTo>
                    <a:pt x="278" y="0"/>
                    <a:pt x="557" y="0"/>
                    <a:pt x="8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稻壳儿春秋广告/盗版必究        原创来源：http://chn.docer.com/works?userid=199329941#!/work_time"/>
            <p:cNvSpPr/>
            <p:nvPr/>
          </p:nvSpPr>
          <p:spPr bwMode="auto">
            <a:xfrm>
              <a:off x="2704" y="3305"/>
              <a:ext cx="1362" cy="63"/>
            </a:xfrm>
            <a:custGeom>
              <a:avLst/>
              <a:gdLst>
                <a:gd name="T0" fmla="*/ 0 w 650"/>
                <a:gd name="T1" fmla="*/ 30 h 30"/>
                <a:gd name="T2" fmla="*/ 0 w 650"/>
                <a:gd name="T3" fmla="*/ 0 h 30"/>
                <a:gd name="T4" fmla="*/ 650 w 650"/>
                <a:gd name="T5" fmla="*/ 0 h 30"/>
                <a:gd name="T6" fmla="*/ 650 w 650"/>
                <a:gd name="T7" fmla="*/ 30 h 30"/>
                <a:gd name="T8" fmla="*/ 0 w 650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30">
                  <a:moveTo>
                    <a:pt x="0" y="30"/>
                  </a:moveTo>
                  <a:cubicBezTo>
                    <a:pt x="0" y="19"/>
                    <a:pt x="0" y="10"/>
                    <a:pt x="0" y="0"/>
                  </a:cubicBezTo>
                  <a:cubicBezTo>
                    <a:pt x="217" y="0"/>
                    <a:pt x="433" y="0"/>
                    <a:pt x="650" y="0"/>
                  </a:cubicBezTo>
                  <a:cubicBezTo>
                    <a:pt x="650" y="10"/>
                    <a:pt x="650" y="19"/>
                    <a:pt x="650" y="30"/>
                  </a:cubicBezTo>
                  <a:cubicBezTo>
                    <a:pt x="434" y="30"/>
                    <a:pt x="218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2868007" y="3851883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1856799" y="4212617"/>
            <a:ext cx="332161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3060658" y="2641881"/>
            <a:ext cx="913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8217449" y="2235780"/>
            <a:ext cx="913894" cy="1435736"/>
            <a:chOff x="2019" y="143"/>
            <a:chExt cx="2732" cy="4292"/>
          </a:xfrm>
          <a:solidFill>
            <a:srgbClr val="507761"/>
          </a:solidFill>
        </p:grpSpPr>
        <p:sp>
          <p:nvSpPr>
            <p:cNvPr id="3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019" y="143"/>
              <a:ext cx="2732" cy="4292"/>
            </a:xfrm>
            <a:custGeom>
              <a:avLst/>
              <a:gdLst>
                <a:gd name="T0" fmla="*/ 0 w 1304"/>
                <a:gd name="T1" fmla="*/ 1023 h 2048"/>
                <a:gd name="T2" fmla="*/ 0 w 1304"/>
                <a:gd name="T3" fmla="*/ 257 h 2048"/>
                <a:gd name="T4" fmla="*/ 201 w 1304"/>
                <a:gd name="T5" fmla="*/ 6 h 2048"/>
                <a:gd name="T6" fmla="*/ 257 w 1304"/>
                <a:gd name="T7" fmla="*/ 0 h 2048"/>
                <a:gd name="T8" fmla="*/ 1046 w 1304"/>
                <a:gd name="T9" fmla="*/ 0 h 2048"/>
                <a:gd name="T10" fmla="*/ 1304 w 1304"/>
                <a:gd name="T11" fmla="*/ 258 h 2048"/>
                <a:gd name="T12" fmla="*/ 1304 w 1304"/>
                <a:gd name="T13" fmla="*/ 1788 h 2048"/>
                <a:gd name="T14" fmla="*/ 1044 w 1304"/>
                <a:gd name="T15" fmla="*/ 2048 h 2048"/>
                <a:gd name="T16" fmla="*/ 259 w 1304"/>
                <a:gd name="T17" fmla="*/ 2048 h 2048"/>
                <a:gd name="T18" fmla="*/ 0 w 1304"/>
                <a:gd name="T19" fmla="*/ 1789 h 2048"/>
                <a:gd name="T20" fmla="*/ 0 w 1304"/>
                <a:gd name="T21" fmla="*/ 1023 h 2048"/>
                <a:gd name="T22" fmla="*/ 0 w 1304"/>
                <a:gd name="T23" fmla="*/ 1023 h 2048"/>
                <a:gd name="T24" fmla="*/ 1211 w 1304"/>
                <a:gd name="T25" fmla="*/ 1748 h 2048"/>
                <a:gd name="T26" fmla="*/ 1211 w 1304"/>
                <a:gd name="T27" fmla="*/ 243 h 2048"/>
                <a:gd name="T28" fmla="*/ 93 w 1304"/>
                <a:gd name="T29" fmla="*/ 243 h 2048"/>
                <a:gd name="T30" fmla="*/ 93 w 1304"/>
                <a:gd name="T31" fmla="*/ 1748 h 2048"/>
                <a:gd name="T32" fmla="*/ 1211 w 1304"/>
                <a:gd name="T33" fmla="*/ 1748 h 2048"/>
                <a:gd name="T34" fmla="*/ 650 w 1304"/>
                <a:gd name="T35" fmla="*/ 1953 h 2048"/>
                <a:gd name="T36" fmla="*/ 758 w 1304"/>
                <a:gd name="T37" fmla="*/ 1953 h 2048"/>
                <a:gd name="T38" fmla="*/ 815 w 1304"/>
                <a:gd name="T39" fmla="*/ 1899 h 2048"/>
                <a:gd name="T40" fmla="*/ 758 w 1304"/>
                <a:gd name="T41" fmla="*/ 1844 h 2048"/>
                <a:gd name="T42" fmla="*/ 546 w 1304"/>
                <a:gd name="T43" fmla="*/ 1844 h 2048"/>
                <a:gd name="T44" fmla="*/ 489 w 1304"/>
                <a:gd name="T45" fmla="*/ 1899 h 2048"/>
                <a:gd name="T46" fmla="*/ 546 w 1304"/>
                <a:gd name="T47" fmla="*/ 1953 h 2048"/>
                <a:gd name="T48" fmla="*/ 650 w 1304"/>
                <a:gd name="T49" fmla="*/ 1953 h 2048"/>
                <a:gd name="T50" fmla="*/ 700 w 1304"/>
                <a:gd name="T51" fmla="*/ 120 h 2048"/>
                <a:gd name="T52" fmla="*/ 651 w 1304"/>
                <a:gd name="T53" fmla="*/ 73 h 2048"/>
                <a:gd name="T54" fmla="*/ 604 w 1304"/>
                <a:gd name="T55" fmla="*/ 120 h 2048"/>
                <a:gd name="T56" fmla="*/ 652 w 1304"/>
                <a:gd name="T57" fmla="*/ 168 h 2048"/>
                <a:gd name="T58" fmla="*/ 700 w 1304"/>
                <a:gd name="T59" fmla="*/ 120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04" h="2048">
                  <a:moveTo>
                    <a:pt x="0" y="1023"/>
                  </a:moveTo>
                  <a:cubicBezTo>
                    <a:pt x="0" y="768"/>
                    <a:pt x="0" y="512"/>
                    <a:pt x="0" y="257"/>
                  </a:cubicBezTo>
                  <a:cubicBezTo>
                    <a:pt x="0" y="135"/>
                    <a:pt x="83" y="33"/>
                    <a:pt x="201" y="6"/>
                  </a:cubicBezTo>
                  <a:cubicBezTo>
                    <a:pt x="219" y="2"/>
                    <a:pt x="238" y="0"/>
                    <a:pt x="257" y="0"/>
                  </a:cubicBezTo>
                  <a:cubicBezTo>
                    <a:pt x="520" y="0"/>
                    <a:pt x="783" y="0"/>
                    <a:pt x="1046" y="0"/>
                  </a:cubicBezTo>
                  <a:cubicBezTo>
                    <a:pt x="1190" y="0"/>
                    <a:pt x="1304" y="115"/>
                    <a:pt x="1304" y="258"/>
                  </a:cubicBezTo>
                  <a:cubicBezTo>
                    <a:pt x="1304" y="768"/>
                    <a:pt x="1304" y="1278"/>
                    <a:pt x="1304" y="1788"/>
                  </a:cubicBezTo>
                  <a:cubicBezTo>
                    <a:pt x="1304" y="1934"/>
                    <a:pt x="1190" y="2048"/>
                    <a:pt x="1044" y="2048"/>
                  </a:cubicBezTo>
                  <a:cubicBezTo>
                    <a:pt x="783" y="2048"/>
                    <a:pt x="521" y="2048"/>
                    <a:pt x="259" y="2048"/>
                  </a:cubicBezTo>
                  <a:cubicBezTo>
                    <a:pt x="114" y="2048"/>
                    <a:pt x="0" y="1934"/>
                    <a:pt x="0" y="1789"/>
                  </a:cubicBezTo>
                  <a:cubicBezTo>
                    <a:pt x="0" y="1534"/>
                    <a:pt x="0" y="1278"/>
                    <a:pt x="0" y="1023"/>
                  </a:cubicBezTo>
                  <a:cubicBezTo>
                    <a:pt x="0" y="1023"/>
                    <a:pt x="0" y="1023"/>
                    <a:pt x="0" y="1023"/>
                  </a:cubicBezTo>
                  <a:close/>
                  <a:moveTo>
                    <a:pt x="1211" y="1748"/>
                  </a:moveTo>
                  <a:cubicBezTo>
                    <a:pt x="1211" y="1246"/>
                    <a:pt x="1211" y="744"/>
                    <a:pt x="1211" y="243"/>
                  </a:cubicBezTo>
                  <a:cubicBezTo>
                    <a:pt x="837" y="243"/>
                    <a:pt x="466" y="243"/>
                    <a:pt x="93" y="243"/>
                  </a:cubicBezTo>
                  <a:cubicBezTo>
                    <a:pt x="93" y="745"/>
                    <a:pt x="93" y="1246"/>
                    <a:pt x="93" y="1748"/>
                  </a:cubicBezTo>
                  <a:cubicBezTo>
                    <a:pt x="466" y="1748"/>
                    <a:pt x="838" y="1748"/>
                    <a:pt x="1211" y="1748"/>
                  </a:cubicBezTo>
                  <a:close/>
                  <a:moveTo>
                    <a:pt x="650" y="1953"/>
                  </a:moveTo>
                  <a:cubicBezTo>
                    <a:pt x="686" y="1953"/>
                    <a:pt x="722" y="1953"/>
                    <a:pt x="758" y="1953"/>
                  </a:cubicBezTo>
                  <a:cubicBezTo>
                    <a:pt x="791" y="1952"/>
                    <a:pt x="815" y="1929"/>
                    <a:pt x="815" y="1899"/>
                  </a:cubicBezTo>
                  <a:cubicBezTo>
                    <a:pt x="815" y="1868"/>
                    <a:pt x="790" y="1845"/>
                    <a:pt x="758" y="1844"/>
                  </a:cubicBezTo>
                  <a:cubicBezTo>
                    <a:pt x="687" y="1844"/>
                    <a:pt x="617" y="1844"/>
                    <a:pt x="546" y="1844"/>
                  </a:cubicBezTo>
                  <a:cubicBezTo>
                    <a:pt x="513" y="1845"/>
                    <a:pt x="489" y="1869"/>
                    <a:pt x="489" y="1899"/>
                  </a:cubicBezTo>
                  <a:cubicBezTo>
                    <a:pt x="489" y="1930"/>
                    <a:pt x="513" y="1952"/>
                    <a:pt x="546" y="1953"/>
                  </a:cubicBezTo>
                  <a:cubicBezTo>
                    <a:pt x="581" y="1953"/>
                    <a:pt x="616" y="1953"/>
                    <a:pt x="650" y="1953"/>
                  </a:cubicBezTo>
                  <a:close/>
                  <a:moveTo>
                    <a:pt x="700" y="120"/>
                  </a:moveTo>
                  <a:cubicBezTo>
                    <a:pt x="700" y="94"/>
                    <a:pt x="677" y="72"/>
                    <a:pt x="651" y="73"/>
                  </a:cubicBezTo>
                  <a:cubicBezTo>
                    <a:pt x="626" y="73"/>
                    <a:pt x="604" y="95"/>
                    <a:pt x="604" y="120"/>
                  </a:cubicBezTo>
                  <a:cubicBezTo>
                    <a:pt x="604" y="147"/>
                    <a:pt x="625" y="168"/>
                    <a:pt x="652" y="168"/>
                  </a:cubicBezTo>
                  <a:cubicBezTo>
                    <a:pt x="679" y="168"/>
                    <a:pt x="700" y="147"/>
                    <a:pt x="700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稻壳儿春秋广告/盗版必究        原创来源：http://chn.docer.com/works?userid=199329941#!/work_time"/>
            <p:cNvSpPr/>
            <p:nvPr/>
          </p:nvSpPr>
          <p:spPr bwMode="auto">
            <a:xfrm>
              <a:off x="2509" y="3083"/>
              <a:ext cx="1752" cy="61"/>
            </a:xfrm>
            <a:custGeom>
              <a:avLst/>
              <a:gdLst>
                <a:gd name="T0" fmla="*/ 836 w 836"/>
                <a:gd name="T1" fmla="*/ 0 h 29"/>
                <a:gd name="T2" fmla="*/ 836 w 836"/>
                <a:gd name="T3" fmla="*/ 29 h 29"/>
                <a:gd name="T4" fmla="*/ 0 w 836"/>
                <a:gd name="T5" fmla="*/ 29 h 29"/>
                <a:gd name="T6" fmla="*/ 0 w 836"/>
                <a:gd name="T7" fmla="*/ 0 h 29"/>
                <a:gd name="T8" fmla="*/ 836 w 83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6" h="29">
                  <a:moveTo>
                    <a:pt x="836" y="0"/>
                  </a:moveTo>
                  <a:cubicBezTo>
                    <a:pt x="836" y="9"/>
                    <a:pt x="836" y="18"/>
                    <a:pt x="836" y="29"/>
                  </a:cubicBezTo>
                  <a:cubicBezTo>
                    <a:pt x="558" y="29"/>
                    <a:pt x="280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ubicBezTo>
                    <a:pt x="278" y="0"/>
                    <a:pt x="557" y="0"/>
                    <a:pt x="8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稻壳儿春秋广告/盗版必究        原创来源：http://chn.docer.com/works?userid=199329941#!/work_time"/>
            <p:cNvSpPr/>
            <p:nvPr/>
          </p:nvSpPr>
          <p:spPr bwMode="auto">
            <a:xfrm>
              <a:off x="2704" y="3305"/>
              <a:ext cx="1362" cy="63"/>
            </a:xfrm>
            <a:custGeom>
              <a:avLst/>
              <a:gdLst>
                <a:gd name="T0" fmla="*/ 0 w 650"/>
                <a:gd name="T1" fmla="*/ 30 h 30"/>
                <a:gd name="T2" fmla="*/ 0 w 650"/>
                <a:gd name="T3" fmla="*/ 0 h 30"/>
                <a:gd name="T4" fmla="*/ 650 w 650"/>
                <a:gd name="T5" fmla="*/ 0 h 30"/>
                <a:gd name="T6" fmla="*/ 650 w 650"/>
                <a:gd name="T7" fmla="*/ 30 h 30"/>
                <a:gd name="T8" fmla="*/ 0 w 650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30">
                  <a:moveTo>
                    <a:pt x="0" y="30"/>
                  </a:moveTo>
                  <a:cubicBezTo>
                    <a:pt x="0" y="19"/>
                    <a:pt x="0" y="10"/>
                    <a:pt x="0" y="0"/>
                  </a:cubicBezTo>
                  <a:cubicBezTo>
                    <a:pt x="217" y="0"/>
                    <a:pt x="433" y="0"/>
                    <a:pt x="650" y="0"/>
                  </a:cubicBezTo>
                  <a:cubicBezTo>
                    <a:pt x="650" y="10"/>
                    <a:pt x="650" y="19"/>
                    <a:pt x="650" y="30"/>
                  </a:cubicBezTo>
                  <a:cubicBezTo>
                    <a:pt x="434" y="30"/>
                    <a:pt x="218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>
            <a:off x="8024798" y="3851883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>
            <a:off x="7013590" y="4212617"/>
            <a:ext cx="332161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Easy to edit the template editor, have any questions contact Spring and Autumn in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Bazhong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City, Sichuan Province ads.</a:t>
            </a: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8217449" y="2641881"/>
            <a:ext cx="913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99%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1179</Words>
  <Application>Microsoft Office PowerPoint</Application>
  <PresentationFormat>宽屏</PresentationFormat>
  <Paragraphs>164</Paragraphs>
  <Slides>20</Slides>
  <Notes>18</Notes>
  <HiddenSlides>2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等线 Light</vt:lpstr>
      <vt:lpstr>宋体</vt:lpstr>
      <vt:lpstr>Arial</vt:lpstr>
      <vt:lpstr>Calibri</vt:lpstr>
      <vt:lpstr>Segoe UI Light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情缘素材：https://haosc.taobao.com</Company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ss</dc:title>
  <lastModifiedBy>ss</lastModifiedBy>
  <revision>6</revision>
  <dcterms:created xsi:type="dcterms:W3CDTF">2018-02-28T11:42:00.0000000Z</dcterms:created>
  <dcterms:modified xsi:type="dcterms:W3CDTF">2022-11-03T14:01:45.0000000Z</dcterms:modified>
  <dc:creator>ss</dc:creator>
  <dc:description>ss</dc:description>
  <category>ss</category>
  <contentStatus>ss</contentStatus>
  <dc:identifier>ss</dc:identifier>
  <keywords>ss</keywords>
  <version>6</version>
  <dc:subject>6</dc:subject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