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6.jpg" ContentType="image/png"/>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Lst>
  <p:notesMasterIdLst>
    <p:notesMasterId r:id="rId27"/>
  </p:notesMasterIdLst>
  <p:sldIdLst>
    <p:sldId id="322" r:id="rId2"/>
    <p:sldId id="323" r:id="rId3"/>
    <p:sldId id="283" r:id="rId4"/>
    <p:sldId id="469" r:id="rId5"/>
    <p:sldId id="484" r:id="rId6"/>
    <p:sldId id="493" r:id="rId7"/>
    <p:sldId id="485" r:id="rId8"/>
    <p:sldId id="486" r:id="rId9"/>
    <p:sldId id="499" r:id="rId10"/>
    <p:sldId id="494" r:id="rId11"/>
    <p:sldId id="487" r:id="rId12"/>
    <p:sldId id="488" r:id="rId13"/>
    <p:sldId id="489" r:id="rId14"/>
    <p:sldId id="495" r:id="rId15"/>
    <p:sldId id="500" r:id="rId16"/>
    <p:sldId id="491" r:id="rId17"/>
    <p:sldId id="492" r:id="rId18"/>
    <p:sldId id="472" r:id="rId19"/>
    <p:sldId id="331" r:id="rId20"/>
    <p:sldId id="496" r:id="rId21"/>
    <p:sldId id="501" r:id="rId22"/>
    <p:sldId id="490" r:id="rId23"/>
    <p:sldId id="503" r:id="rId24"/>
    <p:sldId id="504" r:id="rId25"/>
    <p:sldId id="505" r:id="rId26"/>
  </p:sldIdLst>
  <p:sldSz cx="9144000" cy="5145088"/>
  <p:notesSz cx="6858000" cy="9144000"/>
  <p:custDataLst>
    <p:tags r:id="rId2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72C4"/>
    <a:srgbClr val="415661"/>
    <a:srgbClr val="DA8D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67" autoAdjust="0"/>
    <p:restoredTop sz="94660"/>
  </p:normalViewPr>
  <p:slideViewPr>
    <p:cSldViewPr snapToGrid="0">
      <p:cViewPr varScale="1">
        <p:scale>
          <a:sx n="118" d="100"/>
          <a:sy n="118" d="100"/>
        </p:scale>
        <p:origin x="720" y="86"/>
      </p:cViewPr>
      <p:guideLst/>
    </p:cSldViewPr>
  </p:slideViewPr>
  <p:notesTextViewPr>
    <p:cViewPr>
      <p:scale>
        <a:sx n="1" d="1"/>
        <a:sy n="1" d="1"/>
      </p:scale>
      <p:origin x="0" y="0"/>
    </p:cViewPr>
  </p:notesTextViewPr>
  <p:sorterViewPr>
    <p:cViewPr>
      <p:scale>
        <a:sx n="200" d="100"/>
        <a:sy n="200"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CAB2D6-7D2D-4045-A876-D8AE1F9EACE2}" type="datetimeFigureOut">
              <a:rPr lang="zh-CN" altLang="en-US" smtClean="0"/>
              <a:t>2018/3/9</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EB0147-15CD-4249-B4BC-D92A282CE29B}" type="slidenum">
              <a:rPr lang="zh-CN" altLang="en-US" smtClean="0"/>
              <a:t>‹#›</a:t>
            </a:fld>
            <a:endParaRPr lang="zh-CN" altLang="en-US"/>
          </a:p>
        </p:txBody>
      </p:sp>
    </p:spTree>
    <p:extLst>
      <p:ext uri="{BB962C8B-B14F-4D97-AF65-F5344CB8AC3E}">
        <p14:creationId xmlns:p14="http://schemas.microsoft.com/office/powerpoint/2010/main" val="75282469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DA9C252-B8D0-45BC-8B32-1871FD7C7829}" type="slidenum">
              <a:rPr lang="zh-CN" altLang="en-US" smtClean="0"/>
              <a:pPr/>
              <a:t>1</a:t>
            </a:fld>
            <a:endParaRPr lang="zh-CN" altLang="en-US"/>
          </a:p>
        </p:txBody>
      </p:sp>
    </p:spTree>
    <p:extLst>
      <p:ext uri="{BB962C8B-B14F-4D97-AF65-F5344CB8AC3E}">
        <p14:creationId xmlns:p14="http://schemas.microsoft.com/office/powerpoint/2010/main" val="1581806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幻灯片图像占位符 1"/>
          <p:cNvSpPr>
            <a:spLocks noGrp="1" noRot="1" noChangeAspect="1"/>
          </p:cNvSpPr>
          <p:nvPr>
            <p:ph type="sldImg"/>
          </p:nvPr>
        </p:nvSpPr>
        <p:spPr bwMode="auto">
          <a:noFill/>
          <a:ln>
            <a:solidFill>
              <a:srgbClr val="000000"/>
            </a:solidFill>
            <a:miter lim="800000"/>
          </a:ln>
        </p:spPr>
      </p:sp>
      <p:sp>
        <p:nvSpPr>
          <p:cNvPr id="64514"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64515"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0518340F-53EF-49E9-8F9A-8159CA6E717E}" type="slidenum">
              <a:rPr lang="zh-CN" altLang="en-US"/>
              <a:pPr fontAlgn="base">
                <a:spcBef>
                  <a:spcPct val="0"/>
                </a:spcBef>
                <a:spcAft>
                  <a:spcPct val="0"/>
                </a:spcAft>
              </a:pPr>
              <a:t>10</a:t>
            </a:fld>
            <a:endParaRPr lang="en-US" altLang="zh-CN"/>
          </a:p>
        </p:txBody>
      </p:sp>
    </p:spTree>
    <p:extLst>
      <p:ext uri="{BB962C8B-B14F-4D97-AF65-F5344CB8AC3E}">
        <p14:creationId xmlns:p14="http://schemas.microsoft.com/office/powerpoint/2010/main" val="542893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7BA12E-7FFF-4F46-9B4A-ECA91CF409FD}" type="slidenum">
              <a:rPr lang="zh-CN" altLang="en-US" smtClean="0"/>
              <a:pPr/>
              <a:t>11</a:t>
            </a:fld>
            <a:endParaRPr lang="zh-CN" altLang="en-US"/>
          </a:p>
        </p:txBody>
      </p:sp>
    </p:spTree>
    <p:extLst>
      <p:ext uri="{BB962C8B-B14F-4D97-AF65-F5344CB8AC3E}">
        <p14:creationId xmlns:p14="http://schemas.microsoft.com/office/powerpoint/2010/main" val="13542336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1B6393-E920-4FB8-95BE-2B1ADA7E8473}" type="slidenum">
              <a:rPr lang="zh-CN" altLang="en-US" smtClean="0"/>
              <a:pPr/>
              <a:t>12</a:t>
            </a:fld>
            <a:endParaRPr lang="zh-CN" altLang="en-US"/>
          </a:p>
        </p:txBody>
      </p:sp>
    </p:spTree>
    <p:extLst>
      <p:ext uri="{BB962C8B-B14F-4D97-AF65-F5344CB8AC3E}">
        <p14:creationId xmlns:p14="http://schemas.microsoft.com/office/powerpoint/2010/main" val="1547660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EB0147-15CD-4249-B4BC-D92A282CE29B}" type="slidenum">
              <a:rPr lang="zh-CN" altLang="en-US" smtClean="0"/>
              <a:t>13</a:t>
            </a:fld>
            <a:endParaRPr lang="zh-CN" altLang="en-US"/>
          </a:p>
        </p:txBody>
      </p:sp>
    </p:spTree>
    <p:extLst>
      <p:ext uri="{BB962C8B-B14F-4D97-AF65-F5344CB8AC3E}">
        <p14:creationId xmlns:p14="http://schemas.microsoft.com/office/powerpoint/2010/main" val="2921701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pPr/>
              <a:t>14</a:t>
            </a:fld>
            <a:endParaRPr lang="en-US" altLang="zh-CN"/>
          </a:p>
        </p:txBody>
      </p:sp>
    </p:spTree>
    <p:extLst>
      <p:ext uri="{BB962C8B-B14F-4D97-AF65-F5344CB8AC3E}">
        <p14:creationId xmlns:p14="http://schemas.microsoft.com/office/powerpoint/2010/main" val="40399734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EB0147-15CD-4249-B4BC-D92A282CE29B}" type="slidenum">
              <a:rPr lang="zh-CN" altLang="en-US" smtClean="0"/>
              <a:t>15</a:t>
            </a:fld>
            <a:endParaRPr lang="zh-CN" altLang="en-US"/>
          </a:p>
        </p:txBody>
      </p:sp>
    </p:spTree>
    <p:extLst>
      <p:ext uri="{BB962C8B-B14F-4D97-AF65-F5344CB8AC3E}">
        <p14:creationId xmlns:p14="http://schemas.microsoft.com/office/powerpoint/2010/main" val="34295031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EB0147-15CD-4249-B4BC-D92A282CE29B}" type="slidenum">
              <a:rPr lang="zh-CN" altLang="en-US" smtClean="0"/>
              <a:t>16</a:t>
            </a:fld>
            <a:endParaRPr lang="zh-CN" altLang="en-US"/>
          </a:p>
        </p:txBody>
      </p:sp>
    </p:spTree>
    <p:extLst>
      <p:ext uri="{BB962C8B-B14F-4D97-AF65-F5344CB8AC3E}">
        <p14:creationId xmlns:p14="http://schemas.microsoft.com/office/powerpoint/2010/main" val="7517511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EB0147-15CD-4249-B4BC-D92A282CE29B}" type="slidenum">
              <a:rPr lang="zh-CN" altLang="en-US" smtClean="0"/>
              <a:t>17</a:t>
            </a:fld>
            <a:endParaRPr lang="zh-CN" altLang="en-US"/>
          </a:p>
        </p:txBody>
      </p:sp>
    </p:spTree>
    <p:extLst>
      <p:ext uri="{BB962C8B-B14F-4D97-AF65-F5344CB8AC3E}">
        <p14:creationId xmlns:p14="http://schemas.microsoft.com/office/powerpoint/2010/main" val="19438339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318F09-5854-43D5-BC8D-088631B89FE4}" type="slidenum">
              <a:rPr lang="zh-CN" altLang="en-US" smtClean="0"/>
              <a:pPr/>
              <a:t>18</a:t>
            </a:fld>
            <a:endParaRPr lang="zh-CN" altLang="en-US"/>
          </a:p>
        </p:txBody>
      </p:sp>
    </p:spTree>
    <p:extLst>
      <p:ext uri="{BB962C8B-B14F-4D97-AF65-F5344CB8AC3E}">
        <p14:creationId xmlns:p14="http://schemas.microsoft.com/office/powerpoint/2010/main" val="24949798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EB0147-15CD-4249-B4BC-D92A282CE29B}" type="slidenum">
              <a:rPr lang="zh-CN" altLang="en-US" smtClean="0"/>
              <a:t>19</a:t>
            </a:fld>
            <a:endParaRPr lang="zh-CN" altLang="en-US"/>
          </a:p>
        </p:txBody>
      </p:sp>
    </p:spTree>
    <p:extLst>
      <p:ext uri="{BB962C8B-B14F-4D97-AF65-F5344CB8AC3E}">
        <p14:creationId xmlns:p14="http://schemas.microsoft.com/office/powerpoint/2010/main" val="2164241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pPr/>
              <a:t>2</a:t>
            </a:fld>
            <a:endParaRPr lang="zh-CN" altLang="en-US"/>
          </a:p>
        </p:txBody>
      </p:sp>
    </p:spTree>
    <p:extLst>
      <p:ext uri="{BB962C8B-B14F-4D97-AF65-F5344CB8AC3E}">
        <p14:creationId xmlns:p14="http://schemas.microsoft.com/office/powerpoint/2010/main" val="1192546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ABE7F8-4892-4B19-BE1A-C1EE4D01A632}" type="slidenum">
              <a:rPr lang="zh-CN" altLang="en-US" smtClean="0"/>
              <a:pPr/>
              <a:t>20</a:t>
            </a:fld>
            <a:endParaRPr lang="zh-CN" altLang="en-US"/>
          </a:p>
        </p:txBody>
      </p:sp>
    </p:spTree>
    <p:extLst>
      <p:ext uri="{BB962C8B-B14F-4D97-AF65-F5344CB8AC3E}">
        <p14:creationId xmlns:p14="http://schemas.microsoft.com/office/powerpoint/2010/main" val="31542579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EB0147-15CD-4249-B4BC-D92A282CE29B}" type="slidenum">
              <a:rPr lang="zh-CN" altLang="en-US" smtClean="0"/>
              <a:t>21</a:t>
            </a:fld>
            <a:endParaRPr lang="zh-CN" altLang="en-US"/>
          </a:p>
        </p:txBody>
      </p:sp>
    </p:spTree>
    <p:extLst>
      <p:ext uri="{BB962C8B-B14F-4D97-AF65-F5344CB8AC3E}">
        <p14:creationId xmlns:p14="http://schemas.microsoft.com/office/powerpoint/2010/main" val="32615046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EB0147-15CD-4249-B4BC-D92A282CE29B}" type="slidenum">
              <a:rPr lang="zh-CN" altLang="en-US" smtClean="0"/>
              <a:t>22</a:t>
            </a:fld>
            <a:endParaRPr lang="zh-CN" altLang="en-US"/>
          </a:p>
        </p:txBody>
      </p:sp>
    </p:spTree>
    <p:extLst>
      <p:ext uri="{BB962C8B-B14F-4D97-AF65-F5344CB8AC3E}">
        <p14:creationId xmlns:p14="http://schemas.microsoft.com/office/powerpoint/2010/main" val="42520501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EB0147-15CD-4249-B4BC-D92A282CE29B}" type="slidenum">
              <a:rPr lang="zh-CN" altLang="en-US" smtClean="0"/>
              <a:t>23</a:t>
            </a:fld>
            <a:endParaRPr lang="zh-CN" altLang="en-US"/>
          </a:p>
        </p:txBody>
      </p:sp>
    </p:spTree>
    <p:extLst>
      <p:ext uri="{BB962C8B-B14F-4D97-AF65-F5344CB8AC3E}">
        <p14:creationId xmlns:p14="http://schemas.microsoft.com/office/powerpoint/2010/main" val="42559943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EB0147-15CD-4249-B4BC-D92A282CE29B}" type="slidenum">
              <a:rPr lang="zh-CN" altLang="en-US" smtClean="0"/>
              <a:t>24</a:t>
            </a:fld>
            <a:endParaRPr lang="zh-CN" altLang="en-US"/>
          </a:p>
        </p:txBody>
      </p:sp>
    </p:spTree>
    <p:extLst>
      <p:ext uri="{BB962C8B-B14F-4D97-AF65-F5344CB8AC3E}">
        <p14:creationId xmlns:p14="http://schemas.microsoft.com/office/powerpoint/2010/main" val="16334782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DA9C252-B8D0-45BC-8B32-1871FD7C7829}" type="slidenum">
              <a:rPr lang="zh-CN" altLang="en-US" smtClean="0"/>
              <a:pPr/>
              <a:t>25</a:t>
            </a:fld>
            <a:endParaRPr lang="zh-CN" altLang="en-US"/>
          </a:p>
        </p:txBody>
      </p:sp>
    </p:spTree>
    <p:extLst>
      <p:ext uri="{BB962C8B-B14F-4D97-AF65-F5344CB8AC3E}">
        <p14:creationId xmlns:p14="http://schemas.microsoft.com/office/powerpoint/2010/main" val="3654267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EB0147-15CD-4249-B4BC-D92A282CE29B}" type="slidenum">
              <a:rPr lang="zh-CN" altLang="en-US" smtClean="0"/>
              <a:t>3</a:t>
            </a:fld>
            <a:endParaRPr lang="zh-CN" altLang="en-US"/>
          </a:p>
        </p:txBody>
      </p:sp>
    </p:spTree>
    <p:extLst>
      <p:ext uri="{BB962C8B-B14F-4D97-AF65-F5344CB8AC3E}">
        <p14:creationId xmlns:p14="http://schemas.microsoft.com/office/powerpoint/2010/main" val="716585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EB0147-15CD-4249-B4BC-D92A282CE29B}" type="slidenum">
              <a:rPr lang="zh-CN" altLang="en-US" smtClean="0"/>
              <a:t>4</a:t>
            </a:fld>
            <a:endParaRPr lang="zh-CN" altLang="en-US"/>
          </a:p>
        </p:txBody>
      </p:sp>
    </p:spTree>
    <p:extLst>
      <p:ext uri="{BB962C8B-B14F-4D97-AF65-F5344CB8AC3E}">
        <p14:creationId xmlns:p14="http://schemas.microsoft.com/office/powerpoint/2010/main" val="425570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EB0147-15CD-4249-B4BC-D92A282CE29B}" type="slidenum">
              <a:rPr lang="zh-CN" altLang="en-US" smtClean="0"/>
              <a:t>5</a:t>
            </a:fld>
            <a:endParaRPr lang="zh-CN" altLang="en-US"/>
          </a:p>
        </p:txBody>
      </p:sp>
    </p:spTree>
    <p:extLst>
      <p:ext uri="{BB962C8B-B14F-4D97-AF65-F5344CB8AC3E}">
        <p14:creationId xmlns:p14="http://schemas.microsoft.com/office/powerpoint/2010/main" val="1770079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EB0147-15CD-4249-B4BC-D92A282CE29B}" type="slidenum">
              <a:rPr lang="zh-CN" altLang="en-US" smtClean="0"/>
              <a:t>6</a:t>
            </a:fld>
            <a:endParaRPr lang="zh-CN" altLang="en-US"/>
          </a:p>
        </p:txBody>
      </p:sp>
    </p:spTree>
    <p:extLst>
      <p:ext uri="{BB962C8B-B14F-4D97-AF65-F5344CB8AC3E}">
        <p14:creationId xmlns:p14="http://schemas.microsoft.com/office/powerpoint/2010/main" val="3676206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EB0147-15CD-4249-B4BC-D92A282CE29B}" type="slidenum">
              <a:rPr lang="zh-CN" altLang="en-US" smtClean="0"/>
              <a:t>7</a:t>
            </a:fld>
            <a:endParaRPr lang="zh-CN" altLang="en-US"/>
          </a:p>
        </p:txBody>
      </p:sp>
    </p:spTree>
    <p:extLst>
      <p:ext uri="{BB962C8B-B14F-4D97-AF65-F5344CB8AC3E}">
        <p14:creationId xmlns:p14="http://schemas.microsoft.com/office/powerpoint/2010/main" val="1894868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179876-21DC-41E8-8E63-89BCD04AD88F}" type="slidenum">
              <a:rPr lang="zh-CN" altLang="en-US" smtClean="0"/>
              <a:pPr/>
              <a:t>8</a:t>
            </a:fld>
            <a:endParaRPr lang="zh-CN" altLang="en-US"/>
          </a:p>
        </p:txBody>
      </p:sp>
    </p:spTree>
    <p:extLst>
      <p:ext uri="{BB962C8B-B14F-4D97-AF65-F5344CB8AC3E}">
        <p14:creationId xmlns:p14="http://schemas.microsoft.com/office/powerpoint/2010/main" val="312627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EB0147-15CD-4249-B4BC-D92A282CE29B}" type="slidenum">
              <a:rPr lang="zh-CN" altLang="en-US" smtClean="0"/>
              <a:t>9</a:t>
            </a:fld>
            <a:endParaRPr lang="zh-CN" altLang="en-US"/>
          </a:p>
        </p:txBody>
      </p:sp>
    </p:spTree>
    <p:extLst>
      <p:ext uri="{BB962C8B-B14F-4D97-AF65-F5344CB8AC3E}">
        <p14:creationId xmlns:p14="http://schemas.microsoft.com/office/powerpoint/2010/main" val="55232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2032"/>
            <a:ext cx="6858000" cy="1791253"/>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2363"/>
            <a:ext cx="6858000" cy="124220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t>2018/3/9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t>‹#›</a:t>
            </a:fld>
            <a:endParaRPr lang="zh-CN" altLang="en-US"/>
          </a:p>
        </p:txBody>
      </p:sp>
    </p:spTree>
    <p:extLst>
      <p:ext uri="{BB962C8B-B14F-4D97-AF65-F5344CB8AC3E}">
        <p14:creationId xmlns:p14="http://schemas.microsoft.com/office/powerpoint/2010/main" val="3822321957"/>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t>2018/3/9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t>‹#›</a:t>
            </a:fld>
            <a:endParaRPr lang="zh-CN" altLang="en-US"/>
          </a:p>
        </p:txBody>
      </p:sp>
    </p:spTree>
    <p:extLst>
      <p:ext uri="{BB962C8B-B14F-4D97-AF65-F5344CB8AC3E}">
        <p14:creationId xmlns:p14="http://schemas.microsoft.com/office/powerpoint/2010/main" val="1262709499"/>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928"/>
            <a:ext cx="1971675" cy="4360224"/>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928"/>
            <a:ext cx="5800725" cy="436022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t>2018/3/9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t>‹#›</a:t>
            </a:fld>
            <a:endParaRPr lang="zh-CN" altLang="en-US"/>
          </a:p>
        </p:txBody>
      </p:sp>
    </p:spTree>
    <p:extLst>
      <p:ext uri="{BB962C8B-B14F-4D97-AF65-F5344CB8AC3E}">
        <p14:creationId xmlns:p14="http://schemas.microsoft.com/office/powerpoint/2010/main" val="1560950922"/>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D26EB0D8-D049-4A31-8F2D-814DBCEBC8C0}" type="datetimeFigureOut">
              <a:rPr lang="zh-CN" altLang="en-US" smtClean="0"/>
              <a:pPr/>
              <a:t>2018/3/9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7D73C6-6C2F-48CB-8888-B8D11C5DB613}" type="slidenum">
              <a:rPr lang="zh-CN" altLang="en-US" smtClean="0"/>
              <a:pPr/>
              <a:t>‹#›</a:t>
            </a:fld>
            <a:endParaRPr lang="zh-CN" altLang="en-US"/>
          </a:p>
        </p:txBody>
      </p:sp>
    </p:spTree>
    <p:extLst>
      <p:ext uri="{BB962C8B-B14F-4D97-AF65-F5344CB8AC3E}">
        <p14:creationId xmlns:p14="http://schemas.microsoft.com/office/powerpoint/2010/main" val="3979762283"/>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
        <p:nvSpPr>
          <p:cNvPr id="3" name="矩形 2"/>
          <p:cNvSpPr/>
          <p:nvPr userDrawn="1"/>
        </p:nvSpPr>
        <p:spPr>
          <a:xfrm>
            <a:off x="0" y="160276"/>
            <a:ext cx="467291" cy="324036"/>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795"/>
            <a:endParaRPr lang="zh-CN" altLang="en-US" sz="1400" dirty="0">
              <a:solidFill>
                <a:srgbClr val="E7E6E6">
                  <a:lumMod val="50000"/>
                </a:srgbClr>
              </a:solidFill>
              <a:cs typeface="+mn-ea"/>
              <a:sym typeface="+mn-lt"/>
            </a:endParaRPr>
          </a:p>
        </p:txBody>
      </p:sp>
      <p:sp>
        <p:nvSpPr>
          <p:cNvPr id="4" name="文本框 37"/>
          <p:cNvSpPr txBox="1"/>
          <p:nvPr userDrawn="1"/>
        </p:nvSpPr>
        <p:spPr>
          <a:xfrm>
            <a:off x="545445" y="196280"/>
            <a:ext cx="1369614" cy="315475"/>
          </a:xfrm>
          <a:prstGeom prst="rect">
            <a:avLst/>
          </a:prstGeom>
          <a:noFill/>
        </p:spPr>
        <p:txBody>
          <a:bodyPr wrap="none" lIns="68584" tIns="34292" rIns="68584" bIns="34292" rtlCol="0">
            <a:spAutoFit/>
          </a:bodyPr>
          <a:lstStyle/>
          <a:p>
            <a:pPr lvl="0"/>
            <a:r>
              <a:rPr lang="zh-CN" altLang="en-US" sz="1600" b="0" i="0" dirty="0">
                <a:solidFill>
                  <a:srgbClr val="4472C4"/>
                </a:solidFill>
                <a:latin typeface="微软雅黑" pitchFamily="34" charset="-122"/>
                <a:ea typeface="微软雅黑" pitchFamily="34" charset="-122"/>
              </a:rPr>
              <a:t>单击添加标题</a:t>
            </a:r>
            <a:endParaRPr lang="zh-CN" altLang="zh-CN" sz="1600" b="0" i="0" dirty="0">
              <a:solidFill>
                <a:srgbClr val="4472C4"/>
              </a:solidFill>
              <a:latin typeface="微软雅黑" pitchFamily="34" charset="-122"/>
              <a:ea typeface="微软雅黑" pitchFamily="34" charset="-122"/>
            </a:endParaRPr>
          </a:p>
        </p:txBody>
      </p:sp>
    </p:spTree>
    <p:extLst>
      <p:ext uri="{BB962C8B-B14F-4D97-AF65-F5344CB8AC3E}">
        <p14:creationId xmlns:p14="http://schemas.microsoft.com/office/powerpoint/2010/main" val="3313673731"/>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
        <p:nvSpPr>
          <p:cNvPr id="3" name="矩形 2"/>
          <p:cNvSpPr/>
          <p:nvPr userDrawn="1"/>
        </p:nvSpPr>
        <p:spPr>
          <a:xfrm>
            <a:off x="0" y="160276"/>
            <a:ext cx="467291" cy="324036"/>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795"/>
            <a:endParaRPr lang="zh-CN" altLang="en-US" sz="1400" dirty="0">
              <a:solidFill>
                <a:srgbClr val="E7E6E6">
                  <a:lumMod val="50000"/>
                </a:srgbClr>
              </a:solidFill>
              <a:cs typeface="+mn-ea"/>
              <a:sym typeface="+mn-lt"/>
            </a:endParaRPr>
          </a:p>
        </p:txBody>
      </p:sp>
      <p:sp>
        <p:nvSpPr>
          <p:cNvPr id="4" name="文本框 37"/>
          <p:cNvSpPr txBox="1"/>
          <p:nvPr userDrawn="1"/>
        </p:nvSpPr>
        <p:spPr>
          <a:xfrm>
            <a:off x="545445" y="196280"/>
            <a:ext cx="1369614" cy="315475"/>
          </a:xfrm>
          <a:prstGeom prst="rect">
            <a:avLst/>
          </a:prstGeom>
          <a:noFill/>
        </p:spPr>
        <p:txBody>
          <a:bodyPr wrap="none" lIns="68584" tIns="34292" rIns="68584" bIns="34292" rtlCol="0">
            <a:spAutoFit/>
          </a:bodyPr>
          <a:lstStyle/>
          <a:p>
            <a:pPr lvl="0"/>
            <a:r>
              <a:rPr lang="zh-CN" altLang="en-US" sz="1600" b="0" i="0" dirty="0">
                <a:solidFill>
                  <a:srgbClr val="4472C4"/>
                </a:solidFill>
                <a:latin typeface="微软雅黑" pitchFamily="34" charset="-122"/>
                <a:ea typeface="微软雅黑" pitchFamily="34" charset="-122"/>
              </a:rPr>
              <a:t>单击添加标题</a:t>
            </a:r>
            <a:endParaRPr lang="zh-CN" altLang="zh-CN" sz="1600" b="0" i="0" dirty="0">
              <a:solidFill>
                <a:srgbClr val="4472C4"/>
              </a:solidFill>
              <a:latin typeface="微软雅黑" pitchFamily="34" charset="-122"/>
              <a:ea typeface="微软雅黑" pitchFamily="34" charset="-122"/>
            </a:endParaRPr>
          </a:p>
        </p:txBody>
      </p:sp>
    </p:spTree>
    <p:extLst>
      <p:ext uri="{BB962C8B-B14F-4D97-AF65-F5344CB8AC3E}">
        <p14:creationId xmlns:p14="http://schemas.microsoft.com/office/powerpoint/2010/main" val="2588924015"/>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标题幻灯片">
    <p:spTree>
      <p:nvGrpSpPr>
        <p:cNvPr id="1" name=""/>
        <p:cNvGrpSpPr/>
        <p:nvPr/>
      </p:nvGrpSpPr>
      <p:grpSpPr>
        <a:xfrm>
          <a:off x="0" y="0"/>
          <a:ext cx="0" cy="0"/>
          <a:chOff x="0" y="0"/>
          <a:chExt cx="0" cy="0"/>
        </a:xfrm>
      </p:grpSpPr>
      <p:sp>
        <p:nvSpPr>
          <p:cNvPr id="3" name="矩形 2"/>
          <p:cNvSpPr/>
          <p:nvPr userDrawn="1"/>
        </p:nvSpPr>
        <p:spPr>
          <a:xfrm>
            <a:off x="0" y="160276"/>
            <a:ext cx="467291" cy="324036"/>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795"/>
            <a:endParaRPr lang="zh-CN" altLang="en-US" sz="1400" dirty="0">
              <a:solidFill>
                <a:srgbClr val="E7E6E6">
                  <a:lumMod val="50000"/>
                </a:srgbClr>
              </a:solidFill>
              <a:cs typeface="+mn-ea"/>
              <a:sym typeface="+mn-lt"/>
            </a:endParaRPr>
          </a:p>
        </p:txBody>
      </p:sp>
      <p:sp>
        <p:nvSpPr>
          <p:cNvPr id="4" name="文本框 37"/>
          <p:cNvSpPr txBox="1"/>
          <p:nvPr userDrawn="1"/>
        </p:nvSpPr>
        <p:spPr>
          <a:xfrm>
            <a:off x="545445" y="196280"/>
            <a:ext cx="1369614" cy="315475"/>
          </a:xfrm>
          <a:prstGeom prst="rect">
            <a:avLst/>
          </a:prstGeom>
          <a:noFill/>
        </p:spPr>
        <p:txBody>
          <a:bodyPr wrap="none" lIns="68584" tIns="34292" rIns="68584" bIns="34292" rtlCol="0">
            <a:spAutoFit/>
          </a:bodyPr>
          <a:lstStyle/>
          <a:p>
            <a:pPr lvl="0"/>
            <a:r>
              <a:rPr lang="zh-CN" altLang="en-US" sz="1600" b="0" i="0" dirty="0">
                <a:solidFill>
                  <a:srgbClr val="4472C4"/>
                </a:solidFill>
                <a:latin typeface="微软雅黑" pitchFamily="34" charset="-122"/>
                <a:ea typeface="微软雅黑" pitchFamily="34" charset="-122"/>
              </a:rPr>
              <a:t>单击添加标题</a:t>
            </a:r>
            <a:endParaRPr lang="zh-CN" altLang="zh-CN" sz="1600" b="0" i="0" dirty="0">
              <a:solidFill>
                <a:srgbClr val="4472C4"/>
              </a:solidFill>
              <a:latin typeface="微软雅黑" pitchFamily="34" charset="-122"/>
              <a:ea typeface="微软雅黑" pitchFamily="34" charset="-122"/>
            </a:endParaRPr>
          </a:p>
        </p:txBody>
      </p:sp>
    </p:spTree>
    <p:extLst>
      <p:ext uri="{BB962C8B-B14F-4D97-AF65-F5344CB8AC3E}">
        <p14:creationId xmlns:p14="http://schemas.microsoft.com/office/powerpoint/2010/main" val="1612693557"/>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标题幻灯片">
    <p:spTree>
      <p:nvGrpSpPr>
        <p:cNvPr id="1" name=""/>
        <p:cNvGrpSpPr/>
        <p:nvPr/>
      </p:nvGrpSpPr>
      <p:grpSpPr>
        <a:xfrm>
          <a:off x="0" y="0"/>
          <a:ext cx="0" cy="0"/>
          <a:chOff x="0" y="0"/>
          <a:chExt cx="0" cy="0"/>
        </a:xfrm>
      </p:grpSpPr>
      <p:sp>
        <p:nvSpPr>
          <p:cNvPr id="3" name="矩形 2"/>
          <p:cNvSpPr/>
          <p:nvPr userDrawn="1"/>
        </p:nvSpPr>
        <p:spPr>
          <a:xfrm>
            <a:off x="0" y="160276"/>
            <a:ext cx="467291" cy="324036"/>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795"/>
            <a:endParaRPr lang="zh-CN" altLang="en-US" sz="1400" dirty="0">
              <a:solidFill>
                <a:srgbClr val="E7E6E6">
                  <a:lumMod val="50000"/>
                </a:srgbClr>
              </a:solidFill>
              <a:cs typeface="+mn-ea"/>
              <a:sym typeface="+mn-lt"/>
            </a:endParaRPr>
          </a:p>
        </p:txBody>
      </p:sp>
      <p:sp>
        <p:nvSpPr>
          <p:cNvPr id="4" name="文本框 37"/>
          <p:cNvSpPr txBox="1"/>
          <p:nvPr userDrawn="1"/>
        </p:nvSpPr>
        <p:spPr>
          <a:xfrm>
            <a:off x="545445" y="196280"/>
            <a:ext cx="1369614" cy="315475"/>
          </a:xfrm>
          <a:prstGeom prst="rect">
            <a:avLst/>
          </a:prstGeom>
          <a:noFill/>
        </p:spPr>
        <p:txBody>
          <a:bodyPr wrap="none" lIns="68584" tIns="34292" rIns="68584" bIns="34292" rtlCol="0">
            <a:spAutoFit/>
          </a:bodyPr>
          <a:lstStyle/>
          <a:p>
            <a:pPr lvl="0"/>
            <a:r>
              <a:rPr lang="zh-CN" altLang="en-US" sz="1600" b="0" i="0" dirty="0">
                <a:solidFill>
                  <a:srgbClr val="4472C4"/>
                </a:solidFill>
                <a:latin typeface="微软雅黑" pitchFamily="34" charset="-122"/>
                <a:ea typeface="微软雅黑" pitchFamily="34" charset="-122"/>
              </a:rPr>
              <a:t>单击添加标题</a:t>
            </a:r>
            <a:endParaRPr lang="zh-CN" altLang="zh-CN" sz="1600" b="0" i="0" dirty="0">
              <a:solidFill>
                <a:srgbClr val="4472C4"/>
              </a:solidFill>
              <a:latin typeface="微软雅黑" pitchFamily="34" charset="-122"/>
              <a:ea typeface="微软雅黑" pitchFamily="34" charset="-122"/>
            </a:endParaRPr>
          </a:p>
        </p:txBody>
      </p:sp>
    </p:spTree>
    <p:extLst>
      <p:ext uri="{BB962C8B-B14F-4D97-AF65-F5344CB8AC3E}">
        <p14:creationId xmlns:p14="http://schemas.microsoft.com/office/powerpoint/2010/main" val="352882003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
        <p:nvSpPr>
          <p:cNvPr id="3" name="文本框 37"/>
          <p:cNvSpPr txBox="1"/>
          <p:nvPr userDrawn="1"/>
        </p:nvSpPr>
        <p:spPr>
          <a:xfrm>
            <a:off x="4094834" y="203130"/>
            <a:ext cx="1061795" cy="346232"/>
          </a:xfrm>
          <a:prstGeom prst="rect">
            <a:avLst/>
          </a:prstGeom>
          <a:noFill/>
        </p:spPr>
        <p:txBody>
          <a:bodyPr wrap="none" lIns="68563" tIns="34282" rIns="68563" bIns="34282" rtlCol="0">
            <a:spAutoFit/>
          </a:bodyPr>
          <a:lstStyle/>
          <a:p>
            <a:pPr lvl="0" defTabSz="685869">
              <a:defRPr/>
            </a:pPr>
            <a:r>
              <a:rPr lang="zh-CN" altLang="en-US" sz="1800" b="0" dirty="0">
                <a:solidFill>
                  <a:schemeClr val="accent1"/>
                </a:solidFill>
                <a:latin typeface="微软雅黑" pitchFamily="34" charset="-122"/>
                <a:ea typeface="微软雅黑" pitchFamily="34" charset="-122"/>
              </a:rPr>
              <a:t>项目介绍</a:t>
            </a:r>
            <a:endParaRPr kumimoji="0" lang="zh-CN" altLang="en-US" sz="1800" b="0" i="0" u="none" strike="noStrike" kern="0" cap="none" spc="0" normalizeH="0" baseline="0" noProof="0" dirty="0">
              <a:ln>
                <a:noFill/>
              </a:ln>
              <a:solidFill>
                <a:schemeClr val="accent1"/>
              </a:solidFill>
              <a:effectLst/>
              <a:uLnTx/>
              <a:uFillTx/>
              <a:latin typeface="微软雅黑" pitchFamily="34" charset="-122"/>
              <a:ea typeface="微软雅黑" pitchFamily="34" charset="-122"/>
              <a:cs typeface="+mn-cs"/>
            </a:endParaRPr>
          </a:p>
        </p:txBody>
      </p:sp>
      <p:cxnSp>
        <p:nvCxnSpPr>
          <p:cNvPr id="6" name="直接连接符 5">
            <a:extLst>
              <a:ext uri="{FF2B5EF4-FFF2-40B4-BE49-F238E27FC236}">
                <a16:creationId xmlns:a16="http://schemas.microsoft.com/office/drawing/2014/main" id="{938D03C8-5A6E-48BF-B576-BF785595610E}"/>
              </a:ext>
            </a:extLst>
          </p:cNvPr>
          <p:cNvCxnSpPr>
            <a:cxnSpLocks/>
          </p:cNvCxnSpPr>
          <p:nvPr userDrawn="1"/>
        </p:nvCxnSpPr>
        <p:spPr>
          <a:xfrm>
            <a:off x="28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B8AE3EB0-54E6-4F03-BF5D-660BE55BAA33}"/>
              </a:ext>
            </a:extLst>
          </p:cNvPr>
          <p:cNvCxnSpPr>
            <a:cxnSpLocks/>
          </p:cNvCxnSpPr>
          <p:nvPr userDrawn="1"/>
        </p:nvCxnSpPr>
        <p:spPr>
          <a:xfrm>
            <a:off x="550573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5848807"/>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sp>
        <p:nvSpPr>
          <p:cNvPr id="3" name="文本框 37"/>
          <p:cNvSpPr txBox="1"/>
          <p:nvPr userDrawn="1"/>
        </p:nvSpPr>
        <p:spPr>
          <a:xfrm>
            <a:off x="4094834" y="203130"/>
            <a:ext cx="1061795" cy="346232"/>
          </a:xfrm>
          <a:prstGeom prst="rect">
            <a:avLst/>
          </a:prstGeom>
          <a:noFill/>
        </p:spPr>
        <p:txBody>
          <a:bodyPr wrap="none" lIns="68563" tIns="34282" rIns="68563" bIns="34282" rtlCol="0">
            <a:spAutoFit/>
          </a:bodyPr>
          <a:lstStyle/>
          <a:p>
            <a:pPr lvl="0" defTabSz="685869">
              <a:defRPr/>
            </a:pPr>
            <a:r>
              <a:rPr lang="zh-CN" altLang="en-US" sz="1800" b="0" dirty="0">
                <a:solidFill>
                  <a:schemeClr val="accent1"/>
                </a:solidFill>
                <a:latin typeface="微软雅黑" pitchFamily="34" charset="-122"/>
                <a:ea typeface="微软雅黑" pitchFamily="34" charset="-122"/>
              </a:rPr>
              <a:t>产品运行</a:t>
            </a:r>
            <a:endParaRPr kumimoji="0" lang="zh-CN" altLang="en-US" sz="1800" b="0" i="0" u="none" strike="noStrike" kern="0" cap="none" spc="0" normalizeH="0" baseline="0" noProof="0" dirty="0">
              <a:ln>
                <a:noFill/>
              </a:ln>
              <a:solidFill>
                <a:schemeClr val="accent1"/>
              </a:solidFill>
              <a:effectLst/>
              <a:uLnTx/>
              <a:uFillTx/>
              <a:latin typeface="微软雅黑" pitchFamily="34" charset="-122"/>
              <a:ea typeface="微软雅黑" pitchFamily="34" charset="-122"/>
              <a:cs typeface="+mn-cs"/>
            </a:endParaRPr>
          </a:p>
        </p:txBody>
      </p:sp>
      <p:cxnSp>
        <p:nvCxnSpPr>
          <p:cNvPr id="6" name="直接连接符 5">
            <a:extLst>
              <a:ext uri="{FF2B5EF4-FFF2-40B4-BE49-F238E27FC236}">
                <a16:creationId xmlns:a16="http://schemas.microsoft.com/office/drawing/2014/main" id="{938D03C8-5A6E-48BF-B576-BF785595610E}"/>
              </a:ext>
            </a:extLst>
          </p:cNvPr>
          <p:cNvCxnSpPr>
            <a:cxnSpLocks/>
          </p:cNvCxnSpPr>
          <p:nvPr userDrawn="1"/>
        </p:nvCxnSpPr>
        <p:spPr>
          <a:xfrm>
            <a:off x="28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B8AE3EB0-54E6-4F03-BF5D-660BE55BAA33}"/>
              </a:ext>
            </a:extLst>
          </p:cNvPr>
          <p:cNvCxnSpPr>
            <a:cxnSpLocks/>
          </p:cNvCxnSpPr>
          <p:nvPr userDrawn="1"/>
        </p:nvCxnSpPr>
        <p:spPr>
          <a:xfrm>
            <a:off x="550573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4111878"/>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sp>
        <p:nvSpPr>
          <p:cNvPr id="3" name="文本框 37"/>
          <p:cNvSpPr txBox="1"/>
          <p:nvPr userDrawn="1"/>
        </p:nvSpPr>
        <p:spPr>
          <a:xfrm>
            <a:off x="4094834" y="203130"/>
            <a:ext cx="1061795" cy="346232"/>
          </a:xfrm>
          <a:prstGeom prst="rect">
            <a:avLst/>
          </a:prstGeom>
          <a:noFill/>
        </p:spPr>
        <p:txBody>
          <a:bodyPr wrap="none" lIns="68563" tIns="34282" rIns="68563" bIns="34282" rtlCol="0">
            <a:spAutoFit/>
          </a:bodyPr>
          <a:lstStyle/>
          <a:p>
            <a:pPr lvl="0" defTabSz="685869">
              <a:defRPr/>
            </a:pPr>
            <a:r>
              <a:rPr lang="zh-CN" altLang="en-US" sz="1800" b="0" dirty="0">
                <a:solidFill>
                  <a:schemeClr val="accent1"/>
                </a:solidFill>
                <a:latin typeface="微软雅黑" pitchFamily="34" charset="-122"/>
                <a:ea typeface="微软雅黑" pitchFamily="34" charset="-122"/>
              </a:rPr>
              <a:t>市场分析</a:t>
            </a:r>
            <a:endParaRPr kumimoji="0" lang="zh-CN" altLang="en-US" sz="1800" b="0" i="0" u="none" strike="noStrike" kern="0" cap="none" spc="0" normalizeH="0" baseline="0" noProof="0" dirty="0">
              <a:ln>
                <a:noFill/>
              </a:ln>
              <a:solidFill>
                <a:schemeClr val="accent1"/>
              </a:solidFill>
              <a:effectLst/>
              <a:uLnTx/>
              <a:uFillTx/>
              <a:latin typeface="微软雅黑" pitchFamily="34" charset="-122"/>
              <a:ea typeface="微软雅黑" pitchFamily="34" charset="-122"/>
              <a:cs typeface="+mn-cs"/>
            </a:endParaRPr>
          </a:p>
        </p:txBody>
      </p:sp>
      <p:cxnSp>
        <p:nvCxnSpPr>
          <p:cNvPr id="6" name="直接连接符 5">
            <a:extLst>
              <a:ext uri="{FF2B5EF4-FFF2-40B4-BE49-F238E27FC236}">
                <a16:creationId xmlns:a16="http://schemas.microsoft.com/office/drawing/2014/main" id="{938D03C8-5A6E-48BF-B576-BF785595610E}"/>
              </a:ext>
            </a:extLst>
          </p:cNvPr>
          <p:cNvCxnSpPr>
            <a:cxnSpLocks/>
          </p:cNvCxnSpPr>
          <p:nvPr userDrawn="1"/>
        </p:nvCxnSpPr>
        <p:spPr>
          <a:xfrm>
            <a:off x="28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B8AE3EB0-54E6-4F03-BF5D-660BE55BAA33}"/>
              </a:ext>
            </a:extLst>
          </p:cNvPr>
          <p:cNvCxnSpPr>
            <a:cxnSpLocks/>
          </p:cNvCxnSpPr>
          <p:nvPr userDrawn="1"/>
        </p:nvCxnSpPr>
        <p:spPr>
          <a:xfrm>
            <a:off x="550573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6809237"/>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t>2018/3/9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t>‹#›</a:t>
            </a:fld>
            <a:endParaRPr lang="zh-CN" altLang="en-US"/>
          </a:p>
        </p:txBody>
      </p:sp>
    </p:spTree>
    <p:extLst>
      <p:ext uri="{BB962C8B-B14F-4D97-AF65-F5344CB8AC3E}">
        <p14:creationId xmlns:p14="http://schemas.microsoft.com/office/powerpoint/2010/main" val="4139776918"/>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标题幻灯片">
    <p:spTree>
      <p:nvGrpSpPr>
        <p:cNvPr id="1" name=""/>
        <p:cNvGrpSpPr/>
        <p:nvPr/>
      </p:nvGrpSpPr>
      <p:grpSpPr>
        <a:xfrm>
          <a:off x="0" y="0"/>
          <a:ext cx="0" cy="0"/>
          <a:chOff x="0" y="0"/>
          <a:chExt cx="0" cy="0"/>
        </a:xfrm>
      </p:grpSpPr>
      <p:sp>
        <p:nvSpPr>
          <p:cNvPr id="3" name="文本框 37"/>
          <p:cNvSpPr txBox="1"/>
          <p:nvPr userDrawn="1"/>
        </p:nvSpPr>
        <p:spPr>
          <a:xfrm>
            <a:off x="4094834" y="203130"/>
            <a:ext cx="1061795" cy="346232"/>
          </a:xfrm>
          <a:prstGeom prst="rect">
            <a:avLst/>
          </a:prstGeom>
          <a:noFill/>
        </p:spPr>
        <p:txBody>
          <a:bodyPr wrap="none" lIns="68563" tIns="34282" rIns="68563" bIns="34282" rtlCol="0">
            <a:spAutoFit/>
          </a:bodyPr>
          <a:lstStyle/>
          <a:p>
            <a:pPr lvl="0" defTabSz="685869">
              <a:defRPr/>
            </a:pPr>
            <a:r>
              <a:rPr lang="zh-CN" altLang="en-US" sz="1800" b="0" dirty="0">
                <a:solidFill>
                  <a:schemeClr val="accent1"/>
                </a:solidFill>
                <a:latin typeface="微软雅黑" pitchFamily="34" charset="-122"/>
                <a:ea typeface="微软雅黑" pitchFamily="34" charset="-122"/>
              </a:rPr>
              <a:t>投资回报</a:t>
            </a:r>
            <a:endParaRPr kumimoji="0" lang="zh-CN" altLang="en-US" sz="1800" b="0" i="0" u="none" strike="noStrike" kern="0" cap="none" spc="0" normalizeH="0" baseline="0" noProof="0" dirty="0">
              <a:ln>
                <a:noFill/>
              </a:ln>
              <a:solidFill>
                <a:schemeClr val="accent1"/>
              </a:solidFill>
              <a:effectLst/>
              <a:uLnTx/>
              <a:uFillTx/>
              <a:latin typeface="微软雅黑" pitchFamily="34" charset="-122"/>
              <a:ea typeface="微软雅黑" pitchFamily="34" charset="-122"/>
              <a:cs typeface="+mn-cs"/>
            </a:endParaRPr>
          </a:p>
        </p:txBody>
      </p:sp>
      <p:cxnSp>
        <p:nvCxnSpPr>
          <p:cNvPr id="6" name="直接连接符 5">
            <a:extLst>
              <a:ext uri="{FF2B5EF4-FFF2-40B4-BE49-F238E27FC236}">
                <a16:creationId xmlns:a16="http://schemas.microsoft.com/office/drawing/2014/main" id="{938D03C8-5A6E-48BF-B576-BF785595610E}"/>
              </a:ext>
            </a:extLst>
          </p:cNvPr>
          <p:cNvCxnSpPr>
            <a:cxnSpLocks/>
          </p:cNvCxnSpPr>
          <p:nvPr userDrawn="1"/>
        </p:nvCxnSpPr>
        <p:spPr>
          <a:xfrm>
            <a:off x="28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B8AE3EB0-54E6-4F03-BF5D-660BE55BAA33}"/>
              </a:ext>
            </a:extLst>
          </p:cNvPr>
          <p:cNvCxnSpPr>
            <a:cxnSpLocks/>
          </p:cNvCxnSpPr>
          <p:nvPr userDrawn="1"/>
        </p:nvCxnSpPr>
        <p:spPr>
          <a:xfrm>
            <a:off x="550573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20271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1545642"/>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2204410"/>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4381500" y="4870367"/>
            <a:ext cx="381000" cy="274722"/>
          </a:xfrm>
          <a:prstGeom prst="rect">
            <a:avLst/>
          </a:prstGeom>
        </p:spPr>
        <p:txBody>
          <a:bodyPr vert="horz" lIns="91440" tIns="45720" rIns="91440" bIns="45720" rtlCol="0" anchor="ctr"/>
          <a:lstStyle>
            <a:lvl1pPr algn="ctr">
              <a:defRPr sz="1000">
                <a:solidFill>
                  <a:srgbClr val="FFFFFF"/>
                </a:solidFill>
                <a:latin typeface="Glegoo"/>
                <a:cs typeface="Glegoo"/>
              </a:defRPr>
            </a:lvl1pPr>
          </a:lstStyle>
          <a:p>
            <a:fld id="{4F30D5C1-D155-2E40-A967-511B3BD0F2AE}" type="slidenum">
              <a:rPr lang="en-US" smtClean="0"/>
              <a:t>‹#›</a:t>
            </a:fld>
            <a:endParaRPr lang="en-US" dirty="0"/>
          </a:p>
        </p:txBody>
      </p:sp>
      <p:sp>
        <p:nvSpPr>
          <p:cNvPr id="10" name="Title 1"/>
          <p:cNvSpPr>
            <a:spLocks noGrp="1"/>
          </p:cNvSpPr>
          <p:nvPr>
            <p:ph type="title"/>
          </p:nvPr>
        </p:nvSpPr>
        <p:spPr>
          <a:xfrm>
            <a:off x="457201" y="285839"/>
            <a:ext cx="8229600" cy="857515"/>
          </a:xfrm>
        </p:spPr>
        <p:txBody>
          <a:bodyPr>
            <a:normAutofit/>
          </a:bodyPr>
          <a:lstStyle>
            <a:lvl1pPr>
              <a:defRPr sz="2800">
                <a:solidFill>
                  <a:srgbClr val="48597F"/>
                </a:solidFill>
                <a:latin typeface="Lato Light"/>
                <a:cs typeface="Lato Light"/>
              </a:defRPr>
            </a:lvl1pPr>
          </a:lstStyle>
          <a:p>
            <a:r>
              <a:rPr lang="en-US" dirty="0"/>
              <a:t>Click to edit Master title style</a:t>
            </a:r>
          </a:p>
        </p:txBody>
      </p:sp>
      <p:sp>
        <p:nvSpPr>
          <p:cNvPr id="11" name="Text Placeholder 17"/>
          <p:cNvSpPr>
            <a:spLocks noGrp="1"/>
          </p:cNvSpPr>
          <p:nvPr>
            <p:ph type="body" sz="quarter" idx="23"/>
          </p:nvPr>
        </p:nvSpPr>
        <p:spPr>
          <a:xfrm>
            <a:off x="2057401" y="876571"/>
            <a:ext cx="5029200" cy="323950"/>
          </a:xfrm>
        </p:spPr>
        <p:txBody>
          <a:bodyPr>
            <a:noAutofit/>
          </a:bodyPr>
          <a:lstStyle>
            <a:lvl1pPr marL="0" indent="0" algn="ctr">
              <a:buFontTx/>
              <a:buNone/>
              <a:defRPr sz="1200" i="0">
                <a:solidFill>
                  <a:srgbClr val="1399EE"/>
                </a:solidFill>
                <a:latin typeface="Glegoo"/>
                <a:cs typeface="Glegoo"/>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US" dirty="0"/>
          </a:p>
        </p:txBody>
      </p:sp>
    </p:spTree>
    <p:extLst>
      <p:ext uri="{BB962C8B-B14F-4D97-AF65-F5344CB8AC3E}">
        <p14:creationId xmlns:p14="http://schemas.microsoft.com/office/powerpoint/2010/main" val="780081788"/>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Full Screen Image">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5088"/>
          </a:xfrm>
          <a:prstGeom prst="rect">
            <a:avLst/>
          </a:prstGeom>
        </p:spPr>
      </p:pic>
      <p:sp>
        <p:nvSpPr>
          <p:cNvPr id="2" name="矩形 1"/>
          <p:cNvSpPr/>
          <p:nvPr userDrawn="1"/>
        </p:nvSpPr>
        <p:spPr>
          <a:xfrm>
            <a:off x="0" y="0"/>
            <a:ext cx="9144000" cy="5145088"/>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Tree>
    <p:extLst>
      <p:ext uri="{BB962C8B-B14F-4D97-AF65-F5344CB8AC3E}">
        <p14:creationId xmlns:p14="http://schemas.microsoft.com/office/powerpoint/2010/main" val="3244272275"/>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内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86417869"/>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4021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3160"/>
            <a:ext cx="7886700" cy="1125488"/>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B452C926-1AF6-4C84-925A-B6B02113653E}" type="datetimeFigureOut">
              <a:rPr lang="zh-CN" altLang="en-US" smtClean="0"/>
              <a:t>2018/3/9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t>‹#›</a:t>
            </a:fld>
            <a:endParaRPr lang="zh-CN" altLang="en-US"/>
          </a:p>
        </p:txBody>
      </p:sp>
    </p:spTree>
    <p:extLst>
      <p:ext uri="{BB962C8B-B14F-4D97-AF65-F5344CB8AC3E}">
        <p14:creationId xmlns:p14="http://schemas.microsoft.com/office/powerpoint/2010/main" val="3343284030"/>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642"/>
            <a:ext cx="3886200" cy="326451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642"/>
            <a:ext cx="3886200" cy="326451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B452C926-1AF6-4C84-925A-B6B02113653E}" type="datetimeFigureOut">
              <a:rPr lang="zh-CN" altLang="en-US" smtClean="0"/>
              <a:t>2018/3/9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DBAA99D-0B2A-4248-B920-D9E6984CC9CA}" type="slidenum">
              <a:rPr lang="zh-CN" altLang="en-US" smtClean="0"/>
              <a:t>‹#›</a:t>
            </a:fld>
            <a:endParaRPr lang="zh-CN" altLang="en-US"/>
          </a:p>
        </p:txBody>
      </p:sp>
    </p:spTree>
    <p:extLst>
      <p:ext uri="{BB962C8B-B14F-4D97-AF65-F5344CB8AC3E}">
        <p14:creationId xmlns:p14="http://schemas.microsoft.com/office/powerpoint/2010/main" val="4017942357"/>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929"/>
            <a:ext cx="7886700" cy="994479"/>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1261"/>
            <a:ext cx="3868340"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2" y="1879386"/>
            <a:ext cx="3868340" cy="276429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1261"/>
            <a:ext cx="3887391"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9386"/>
            <a:ext cx="3887391" cy="276429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B452C926-1AF6-4C84-925A-B6B02113653E}" type="datetimeFigureOut">
              <a:rPr lang="zh-CN" altLang="en-US" smtClean="0"/>
              <a:t>2018/3/9</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9DBAA99D-0B2A-4248-B920-D9E6984CC9CA}" type="slidenum">
              <a:rPr lang="zh-CN" altLang="en-US" smtClean="0"/>
              <a:t>‹#›</a:t>
            </a:fld>
            <a:endParaRPr lang="zh-CN" altLang="en-US"/>
          </a:p>
        </p:txBody>
      </p:sp>
    </p:spTree>
    <p:extLst>
      <p:ext uri="{BB962C8B-B14F-4D97-AF65-F5344CB8AC3E}">
        <p14:creationId xmlns:p14="http://schemas.microsoft.com/office/powerpoint/2010/main" val="2145267514"/>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B452C926-1AF6-4C84-925A-B6B02113653E}" type="datetimeFigureOut">
              <a:rPr lang="zh-CN" altLang="en-US" smtClean="0"/>
              <a:t>2018/3/9</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9DBAA99D-0B2A-4248-B920-D9E6984CC9CA}" type="slidenum">
              <a:rPr lang="zh-CN" altLang="en-US" smtClean="0"/>
              <a:t>‹#›</a:t>
            </a:fld>
            <a:endParaRPr lang="zh-CN" altLang="en-US"/>
          </a:p>
        </p:txBody>
      </p:sp>
    </p:spTree>
    <p:extLst>
      <p:ext uri="{BB962C8B-B14F-4D97-AF65-F5344CB8AC3E}">
        <p14:creationId xmlns:p14="http://schemas.microsoft.com/office/powerpoint/2010/main" val="364063904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52C926-1AF6-4C84-925A-B6B02113653E}" type="datetimeFigureOut">
              <a:rPr lang="zh-CN" altLang="en-US" smtClean="0"/>
              <a:t>2018/3/9</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9DBAA99D-0B2A-4248-B920-D9E6984CC9CA}" type="slidenum">
              <a:rPr lang="zh-CN" altLang="en-US" smtClean="0"/>
              <a:t>‹#›</a:t>
            </a:fld>
            <a:endParaRPr lang="zh-CN" altLang="en-US"/>
          </a:p>
        </p:txBody>
      </p:sp>
    </p:spTree>
    <p:extLst>
      <p:ext uri="{BB962C8B-B14F-4D97-AF65-F5344CB8AC3E}">
        <p14:creationId xmlns:p14="http://schemas.microsoft.com/office/powerpoint/2010/main" val="668425485"/>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798"/>
            <a:ext cx="4629150" cy="365634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B452C926-1AF6-4C84-925A-B6B02113653E}" type="datetimeFigureOut">
              <a:rPr lang="zh-CN" altLang="en-US" smtClean="0"/>
              <a:t>2018/3/9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DBAA99D-0B2A-4248-B920-D9E6984CC9CA}" type="slidenum">
              <a:rPr lang="zh-CN" altLang="en-US" smtClean="0"/>
              <a:t>‹#›</a:t>
            </a:fld>
            <a:endParaRPr lang="zh-CN" altLang="en-US"/>
          </a:p>
        </p:txBody>
      </p:sp>
    </p:spTree>
    <p:extLst>
      <p:ext uri="{BB962C8B-B14F-4D97-AF65-F5344CB8AC3E}">
        <p14:creationId xmlns:p14="http://schemas.microsoft.com/office/powerpoint/2010/main" val="507668304"/>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798"/>
            <a:ext cx="4629150" cy="365634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B452C926-1AF6-4C84-925A-B6B02113653E}" type="datetimeFigureOut">
              <a:rPr lang="zh-CN" altLang="en-US" smtClean="0"/>
              <a:t>2018/3/9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DBAA99D-0B2A-4248-B920-D9E6984CC9CA}" type="slidenum">
              <a:rPr lang="zh-CN" altLang="en-US" smtClean="0"/>
              <a:t>‹#›</a:t>
            </a:fld>
            <a:endParaRPr lang="zh-CN" altLang="en-US"/>
          </a:p>
        </p:txBody>
      </p:sp>
    </p:spTree>
    <p:extLst>
      <p:ext uri="{BB962C8B-B14F-4D97-AF65-F5344CB8AC3E}">
        <p14:creationId xmlns:p14="http://schemas.microsoft.com/office/powerpoint/2010/main" val="2435161798"/>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929"/>
            <a:ext cx="7886700" cy="994479"/>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642"/>
            <a:ext cx="7886700" cy="3264511"/>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8735"/>
            <a:ext cx="2057400" cy="273928"/>
          </a:xfrm>
          <a:prstGeom prst="rect">
            <a:avLst/>
          </a:prstGeom>
        </p:spPr>
        <p:txBody>
          <a:bodyPr vert="horz" lIns="91440" tIns="45720" rIns="91440" bIns="45720" rtlCol="0" anchor="ctr"/>
          <a:lstStyle>
            <a:lvl1pPr algn="l">
              <a:defRPr sz="900">
                <a:solidFill>
                  <a:schemeClr val="tx1">
                    <a:tint val="75000"/>
                  </a:schemeClr>
                </a:solidFill>
              </a:defRPr>
            </a:lvl1pPr>
          </a:lstStyle>
          <a:p>
            <a:fld id="{B452C926-1AF6-4C84-925A-B6B02113653E}" type="datetimeFigureOut">
              <a:rPr lang="zh-CN" altLang="en-US" smtClean="0"/>
              <a:t>2018/3/9</a:t>
            </a:fld>
            <a:endParaRPr lang="zh-CN" altLang="en-US"/>
          </a:p>
        </p:txBody>
      </p:sp>
      <p:sp>
        <p:nvSpPr>
          <p:cNvPr id="5" name="Footer Placeholder 4"/>
          <p:cNvSpPr>
            <a:spLocks noGrp="1"/>
          </p:cNvSpPr>
          <p:nvPr>
            <p:ph type="ftr" sz="quarter" idx="3"/>
          </p:nvPr>
        </p:nvSpPr>
        <p:spPr>
          <a:xfrm>
            <a:off x="3028950" y="4768735"/>
            <a:ext cx="3086100" cy="27392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8735"/>
            <a:ext cx="2057400" cy="273928"/>
          </a:xfrm>
          <a:prstGeom prst="rect">
            <a:avLst/>
          </a:prstGeom>
        </p:spPr>
        <p:txBody>
          <a:bodyPr vert="horz" lIns="91440" tIns="45720" rIns="91440" bIns="45720" rtlCol="0" anchor="ctr"/>
          <a:lstStyle>
            <a:lvl1pPr algn="r">
              <a:defRPr sz="900">
                <a:solidFill>
                  <a:schemeClr val="tx1">
                    <a:tint val="75000"/>
                  </a:schemeClr>
                </a:solidFill>
              </a:defRPr>
            </a:lvl1pPr>
          </a:lstStyle>
          <a:p>
            <a:fld id="{9DBAA99D-0B2A-4248-B920-D9E6984CC9CA}" type="slidenum">
              <a:rPr lang="zh-CN" altLang="en-US" smtClean="0"/>
              <a:t>‹#›</a:t>
            </a:fld>
            <a:endParaRPr lang="zh-CN" altLang="en-US"/>
          </a:p>
        </p:txBody>
      </p:sp>
    </p:spTree>
    <p:extLst>
      <p:ext uri="{BB962C8B-B14F-4D97-AF65-F5344CB8AC3E}">
        <p14:creationId xmlns:p14="http://schemas.microsoft.com/office/powerpoint/2010/main" val="4000046629"/>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8" r:id="rId13"/>
    <p:sldLayoutId id="2147483689" r:id="rId14"/>
    <p:sldLayoutId id="2147483690" r:id="rId15"/>
    <p:sldLayoutId id="2147483691" r:id="rId16"/>
    <p:sldLayoutId id="2147483666" r:id="rId17"/>
    <p:sldLayoutId id="2147483667" r:id="rId18"/>
    <p:sldLayoutId id="2147483668" r:id="rId19"/>
    <p:sldLayoutId id="2147483669" r:id="rId20"/>
    <p:sldLayoutId id="2147483662" r:id="rId21"/>
    <p:sldLayoutId id="2147483664" r:id="rId22"/>
    <p:sldLayoutId id="2147483686" r:id="rId23"/>
    <p:sldLayoutId id="2147483687" r:id="rId24"/>
    <p:sldLayoutId id="2147483692" r:id="rId25"/>
  </p:sldLayoutIdLst>
  <mc:AlternateContent xmlns:mc="http://schemas.openxmlformats.org/markup-compatibility/2006" xmlns:p14="http://schemas.microsoft.com/office/powerpoint/2010/main">
    <mc:Choice Requires="p14">
      <p:transition p14:dur="0" advTm="3000"/>
    </mc:Choice>
    <mc:Fallback xmlns="">
      <p:transition advTm="3000"/>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10.jpg"/><Relationship Id="rId4" Type="http://schemas.openxmlformats.org/officeDocument/2006/relationships/image" Target="../media/image5.jp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12.jpg"/><Relationship Id="rId2" Type="http://schemas.openxmlformats.org/officeDocument/2006/relationships/notesSlide" Target="../notesSlides/notesSlide20.xml"/><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19.jpeg"/><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16.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16="http://schemas.microsoft.com/office/drawing/2014/main" xmlns:p14="http://schemas.microsoft.com/office/powerpoint/2010/main" xmlns:a14="http://schemas.microsoft.com/office/drawing/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爱的纪念 souvenirs d'enfance">
            <a:hlinkClick r:id="" action="ppaction://media"/>
            <a:extLst>
              <a:ext uri="{FF2B5EF4-FFF2-40B4-BE49-F238E27FC236}">
                <a16:creationId xmlns:a16="http://schemas.microsoft.com/office/drawing/2014/main" id="{6E77DD56-4C05-4FE8-8885-DCD03F85CEA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21227" y="1564744"/>
            <a:ext cx="457200" cy="457200"/>
          </a:xfrm>
          <a:prstGeom prst="rect">
            <a:avLst/>
          </a:prstGeom>
        </p:spPr>
      </p:pic>
      <p:sp>
        <p:nvSpPr>
          <p:cNvPr id="8" name="TextBox 59">
            <a:extLst>
              <a:ext uri="{FF2B5EF4-FFF2-40B4-BE49-F238E27FC236}">
                <a16:creationId xmlns:a16="http://schemas.microsoft.com/office/drawing/2014/main" id="{F01D2BD3-A445-47A7-A428-4B6136A7FC41}"/>
              </a:ext>
            </a:extLst>
          </p:cNvPr>
          <p:cNvSpPr txBox="1">
            <a:spLocks noChangeArrowheads="1"/>
          </p:cNvSpPr>
          <p:nvPr/>
        </p:nvSpPr>
        <p:spPr bwMode="auto">
          <a:xfrm>
            <a:off x="4489356" y="2021944"/>
            <a:ext cx="4184155" cy="707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r>
              <a:rPr lang="zh-CN" altLang="en-US" sz="4000" dirty="0">
                <a:solidFill>
                  <a:schemeClr val="tx1">
                    <a:lumMod val="65000"/>
                    <a:lumOff val="35000"/>
                  </a:schemeClr>
                </a:solidFill>
                <a:latin typeface="微软雅黑" panose="020B0503020204020204" pitchFamily="34" charset="-122"/>
                <a:ea typeface="微软雅黑" panose="020B0503020204020204" pitchFamily="34" charset="-122"/>
              </a:rPr>
              <a:t>儿童护理</a:t>
            </a:r>
            <a:r>
              <a:rPr lang="en-US" altLang="zh-CN" sz="4000" dirty="0">
                <a:solidFill>
                  <a:schemeClr val="tx1">
                    <a:lumMod val="65000"/>
                    <a:lumOff val="35000"/>
                  </a:schemeClr>
                </a:solidFill>
                <a:latin typeface="微软雅黑" panose="020B0503020204020204" pitchFamily="34" charset="-122"/>
                <a:ea typeface="微软雅黑" panose="020B0503020204020204" pitchFamily="34" charset="-122"/>
              </a:rPr>
              <a:t>PPT</a:t>
            </a:r>
            <a:r>
              <a:rPr lang="zh-CN" altLang="en-US" sz="4000" dirty="0">
                <a:solidFill>
                  <a:schemeClr val="tx1">
                    <a:lumMod val="65000"/>
                    <a:lumOff val="35000"/>
                  </a:schemeClr>
                </a:solidFill>
                <a:latin typeface="微软雅黑" panose="020B0503020204020204" pitchFamily="34" charset="-122"/>
                <a:ea typeface="微软雅黑" panose="020B0503020204020204" pitchFamily="34" charset="-122"/>
              </a:rPr>
              <a:t>模板</a:t>
            </a:r>
          </a:p>
        </p:txBody>
      </p:sp>
      <p:sp>
        <p:nvSpPr>
          <p:cNvPr id="9" name="TextBox 64">
            <a:extLst>
              <a:ext uri="{FF2B5EF4-FFF2-40B4-BE49-F238E27FC236}">
                <a16:creationId xmlns:a16="http://schemas.microsoft.com/office/drawing/2014/main" id="{D901C4DD-4EFE-4B32-99AF-547E99C07C88}"/>
              </a:ext>
            </a:extLst>
          </p:cNvPr>
          <p:cNvSpPr txBox="1">
            <a:spLocks noChangeArrowheads="1"/>
          </p:cNvSpPr>
          <p:nvPr/>
        </p:nvSpPr>
        <p:spPr bwMode="auto">
          <a:xfrm>
            <a:off x="4528304" y="2837722"/>
            <a:ext cx="4031869" cy="276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月季度工作总结</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计划</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 医疗报告</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儿童医疗知识培训</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教育</a:t>
            </a:r>
          </a:p>
        </p:txBody>
      </p:sp>
      <p:sp>
        <p:nvSpPr>
          <p:cNvPr id="10" name="矩形 259">
            <a:extLst>
              <a:ext uri="{FF2B5EF4-FFF2-40B4-BE49-F238E27FC236}">
                <a16:creationId xmlns:a16="http://schemas.microsoft.com/office/drawing/2014/main" id="{6B2E7A44-64A7-43F1-8FED-1A3C6124DBEC}"/>
              </a:ext>
            </a:extLst>
          </p:cNvPr>
          <p:cNvSpPr>
            <a:spLocks noChangeArrowheads="1"/>
          </p:cNvSpPr>
          <p:nvPr/>
        </p:nvSpPr>
        <p:spPr bwMode="auto">
          <a:xfrm>
            <a:off x="4636352" y="3296857"/>
            <a:ext cx="2375756" cy="208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32" tIns="32516" rIns="65032" bIns="325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900" cap="all" dirty="0">
                <a:solidFill>
                  <a:schemeClr val="tx1">
                    <a:lumMod val="65000"/>
                    <a:lumOff val="35000"/>
                  </a:schemeClr>
                </a:solidFill>
                <a:latin typeface="Arial" panose="020B0604020202020204" pitchFamily="34" charset="0"/>
                <a:cs typeface="Arial" panose="020B0604020202020204" pitchFamily="34" charset="0"/>
              </a:rPr>
              <a:t>汇报人：</a:t>
            </a:r>
            <a:r>
              <a:rPr lang="en-US" altLang="zh-CN" sz="900" cap="all" dirty="0">
                <a:solidFill>
                  <a:schemeClr val="tx1">
                    <a:lumMod val="65000"/>
                    <a:lumOff val="35000"/>
                  </a:schemeClr>
                </a:solidFill>
                <a:latin typeface="Arial" panose="020B0604020202020204" pitchFamily="34" charset="0"/>
                <a:cs typeface="Arial" panose="020B0604020202020204" pitchFamily="34" charset="0"/>
              </a:rPr>
              <a:t>XXX   </a:t>
            </a:r>
            <a:r>
              <a:rPr lang="zh-CN" altLang="en-US" sz="900" cap="all" dirty="0">
                <a:solidFill>
                  <a:schemeClr val="tx1">
                    <a:lumMod val="65000"/>
                    <a:lumOff val="35000"/>
                  </a:schemeClr>
                </a:solidFill>
                <a:latin typeface="Arial" panose="020B0604020202020204" pitchFamily="34" charset="0"/>
                <a:cs typeface="Arial" panose="020B0604020202020204" pitchFamily="34" charset="0"/>
              </a:rPr>
              <a:t>汇报时间：</a:t>
            </a:r>
            <a:r>
              <a:rPr lang="en-US" altLang="zh-CN" sz="900" cap="all" dirty="0">
                <a:solidFill>
                  <a:schemeClr val="tx1">
                    <a:lumMod val="65000"/>
                    <a:lumOff val="35000"/>
                  </a:schemeClr>
                </a:solidFill>
                <a:latin typeface="Arial" panose="020B0604020202020204" pitchFamily="34" charset="0"/>
                <a:cs typeface="Arial" panose="020B0604020202020204" pitchFamily="34" charset="0"/>
              </a:rPr>
              <a:t>XX</a:t>
            </a:r>
            <a:r>
              <a:rPr lang="zh-CN" altLang="en-US" sz="900" cap="all" dirty="0">
                <a:solidFill>
                  <a:schemeClr val="tx1">
                    <a:lumMod val="65000"/>
                    <a:lumOff val="35000"/>
                  </a:schemeClr>
                </a:solidFill>
                <a:latin typeface="Arial" panose="020B0604020202020204" pitchFamily="34" charset="0"/>
                <a:cs typeface="Arial" panose="020B0604020202020204" pitchFamily="34" charset="0"/>
              </a:rPr>
              <a:t>年</a:t>
            </a:r>
            <a:r>
              <a:rPr lang="en-US" altLang="zh-CN" sz="900" cap="all" dirty="0">
                <a:solidFill>
                  <a:schemeClr val="tx1">
                    <a:lumMod val="65000"/>
                    <a:lumOff val="35000"/>
                  </a:schemeClr>
                </a:solidFill>
                <a:latin typeface="Arial" panose="020B0604020202020204" pitchFamily="34" charset="0"/>
                <a:cs typeface="Arial" panose="020B0604020202020204" pitchFamily="34" charset="0"/>
              </a:rPr>
              <a:t>XX</a:t>
            </a:r>
            <a:r>
              <a:rPr lang="zh-CN" altLang="en-US" sz="900" cap="all" dirty="0">
                <a:solidFill>
                  <a:schemeClr val="tx1">
                    <a:lumMod val="65000"/>
                    <a:lumOff val="35000"/>
                  </a:schemeClr>
                </a:solidFill>
                <a:latin typeface="Arial" panose="020B0604020202020204" pitchFamily="34" charset="0"/>
                <a:cs typeface="Arial" panose="020B0604020202020204" pitchFamily="34" charset="0"/>
              </a:rPr>
              <a:t>月</a:t>
            </a:r>
          </a:p>
        </p:txBody>
      </p:sp>
      <p:sp>
        <p:nvSpPr>
          <p:cNvPr id="14" name="TextBox 59">
            <a:extLst>
              <a:ext uri="{FF2B5EF4-FFF2-40B4-BE49-F238E27FC236}">
                <a16:creationId xmlns:a16="http://schemas.microsoft.com/office/drawing/2014/main" id="{FC8E5A74-DB78-482D-8C69-9826474EDADB}"/>
              </a:ext>
            </a:extLst>
          </p:cNvPr>
          <p:cNvSpPr txBox="1">
            <a:spLocks noChangeArrowheads="1"/>
          </p:cNvSpPr>
          <p:nvPr/>
        </p:nvSpPr>
        <p:spPr bwMode="auto">
          <a:xfrm>
            <a:off x="4528304" y="913950"/>
            <a:ext cx="1890257" cy="1107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r>
              <a:rPr lang="en-US" altLang="zh-CN" sz="6600" b="1" dirty="0">
                <a:solidFill>
                  <a:srgbClr val="4472C4"/>
                </a:solidFill>
                <a:latin typeface="楷体" panose="02010609060101010101" pitchFamily="49" charset="-122"/>
                <a:ea typeface="楷体" panose="02010609060101010101" pitchFamily="49" charset="-122"/>
              </a:rPr>
              <a:t>20XX</a:t>
            </a:r>
            <a:endParaRPr lang="zh-CN" altLang="en-US" sz="6600" b="1" dirty="0">
              <a:solidFill>
                <a:srgbClr val="4472C4"/>
              </a:solidFill>
              <a:latin typeface="楷体" panose="02010609060101010101" pitchFamily="49" charset="-122"/>
              <a:ea typeface="楷体" panose="02010609060101010101" pitchFamily="49" charset="-122"/>
            </a:endParaRPr>
          </a:p>
        </p:txBody>
      </p:sp>
      <p:grpSp>
        <p:nvGrpSpPr>
          <p:cNvPr id="23" name="组合 22">
            <a:extLst>
              <a:ext uri="{FF2B5EF4-FFF2-40B4-BE49-F238E27FC236}">
                <a16:creationId xmlns:a16="http://schemas.microsoft.com/office/drawing/2014/main" id="{3A641061-D63F-496A-88C1-8F536E2CD589}"/>
              </a:ext>
            </a:extLst>
          </p:cNvPr>
          <p:cNvGrpSpPr/>
          <p:nvPr/>
        </p:nvGrpSpPr>
        <p:grpSpPr>
          <a:xfrm>
            <a:off x="811756" y="551634"/>
            <a:ext cx="3280439" cy="4188644"/>
            <a:chOff x="4767263" y="1671638"/>
            <a:chExt cx="2652713" cy="3516312"/>
          </a:xfrm>
          <a:solidFill>
            <a:srgbClr val="4472C4"/>
          </a:solidFill>
        </p:grpSpPr>
        <p:sp>
          <p:nvSpPr>
            <p:cNvPr id="24" name="Freeform 9">
              <a:extLst>
                <a:ext uri="{FF2B5EF4-FFF2-40B4-BE49-F238E27FC236}">
                  <a16:creationId xmlns:a16="http://schemas.microsoft.com/office/drawing/2014/main" id="{93BAB139-B99E-43EC-856F-D58548EDB7D8}"/>
                </a:ext>
              </a:extLst>
            </p:cNvPr>
            <p:cNvSpPr/>
            <p:nvPr/>
          </p:nvSpPr>
          <p:spPr bwMode="auto">
            <a:xfrm>
              <a:off x="5394326" y="1671638"/>
              <a:ext cx="1398588" cy="773113"/>
            </a:xfrm>
            <a:custGeom>
              <a:avLst/>
              <a:gdLst>
                <a:gd name="T0" fmla="*/ 660 w 660"/>
                <a:gd name="T1" fmla="*/ 277 h 364"/>
                <a:gd name="T2" fmla="*/ 574 w 660"/>
                <a:gd name="T3" fmla="*/ 364 h 364"/>
                <a:gd name="T4" fmla="*/ 86 w 660"/>
                <a:gd name="T5" fmla="*/ 364 h 364"/>
                <a:gd name="T6" fmla="*/ 0 w 660"/>
                <a:gd name="T7" fmla="*/ 277 h 364"/>
                <a:gd name="T8" fmla="*/ 0 w 660"/>
                <a:gd name="T9" fmla="*/ 86 h 364"/>
                <a:gd name="T10" fmla="*/ 86 w 660"/>
                <a:gd name="T11" fmla="*/ 0 h 364"/>
                <a:gd name="T12" fmla="*/ 574 w 660"/>
                <a:gd name="T13" fmla="*/ 0 h 364"/>
                <a:gd name="T14" fmla="*/ 660 w 660"/>
                <a:gd name="T15" fmla="*/ 86 h 364"/>
                <a:gd name="T16" fmla="*/ 660 w 660"/>
                <a:gd name="T17" fmla="*/ 277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0" h="364">
                  <a:moveTo>
                    <a:pt x="660" y="277"/>
                  </a:moveTo>
                  <a:cubicBezTo>
                    <a:pt x="660" y="325"/>
                    <a:pt x="621" y="364"/>
                    <a:pt x="574" y="364"/>
                  </a:cubicBezTo>
                  <a:cubicBezTo>
                    <a:pt x="86" y="364"/>
                    <a:pt x="86" y="364"/>
                    <a:pt x="86" y="364"/>
                  </a:cubicBezTo>
                  <a:cubicBezTo>
                    <a:pt x="39" y="364"/>
                    <a:pt x="0" y="325"/>
                    <a:pt x="0" y="277"/>
                  </a:cubicBezTo>
                  <a:cubicBezTo>
                    <a:pt x="0" y="86"/>
                    <a:pt x="0" y="86"/>
                    <a:pt x="0" y="86"/>
                  </a:cubicBezTo>
                  <a:cubicBezTo>
                    <a:pt x="0" y="38"/>
                    <a:pt x="39" y="0"/>
                    <a:pt x="86" y="0"/>
                  </a:cubicBezTo>
                  <a:cubicBezTo>
                    <a:pt x="574" y="0"/>
                    <a:pt x="574" y="0"/>
                    <a:pt x="574" y="0"/>
                  </a:cubicBezTo>
                  <a:cubicBezTo>
                    <a:pt x="621" y="0"/>
                    <a:pt x="660" y="38"/>
                    <a:pt x="660" y="86"/>
                  </a:cubicBezTo>
                  <a:lnTo>
                    <a:pt x="660" y="2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7189" tIns="33594" rIns="67189" bIns="33594"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00" b="0" i="0" u="none" strike="noStrike" kern="0" cap="none" spc="0" normalizeH="0" baseline="0" noProof="0">
                <a:ln>
                  <a:noFill/>
                </a:ln>
                <a:solidFill>
                  <a:prstClr val="black"/>
                </a:solidFill>
                <a:effectLst/>
                <a:uLnTx/>
                <a:uFillTx/>
              </a:endParaRPr>
            </a:p>
          </p:txBody>
        </p:sp>
        <p:sp>
          <p:nvSpPr>
            <p:cNvPr id="25" name="Freeform 10">
              <a:extLst>
                <a:ext uri="{FF2B5EF4-FFF2-40B4-BE49-F238E27FC236}">
                  <a16:creationId xmlns:a16="http://schemas.microsoft.com/office/drawing/2014/main" id="{A8A0E99B-FBEF-4F21-9A52-40235D86C981}"/>
                </a:ext>
              </a:extLst>
            </p:cNvPr>
            <p:cNvSpPr/>
            <p:nvPr/>
          </p:nvSpPr>
          <p:spPr bwMode="auto">
            <a:xfrm>
              <a:off x="5905501" y="1866900"/>
              <a:ext cx="376238" cy="379413"/>
            </a:xfrm>
            <a:custGeom>
              <a:avLst/>
              <a:gdLst>
                <a:gd name="T0" fmla="*/ 237 w 237"/>
                <a:gd name="T1" fmla="*/ 91 h 239"/>
                <a:gd name="T2" fmla="*/ 146 w 237"/>
                <a:gd name="T3" fmla="*/ 91 h 239"/>
                <a:gd name="T4" fmla="*/ 146 w 237"/>
                <a:gd name="T5" fmla="*/ 0 h 239"/>
                <a:gd name="T6" fmla="*/ 90 w 237"/>
                <a:gd name="T7" fmla="*/ 0 h 239"/>
                <a:gd name="T8" fmla="*/ 90 w 237"/>
                <a:gd name="T9" fmla="*/ 91 h 239"/>
                <a:gd name="T10" fmla="*/ 0 w 237"/>
                <a:gd name="T11" fmla="*/ 91 h 239"/>
                <a:gd name="T12" fmla="*/ 0 w 237"/>
                <a:gd name="T13" fmla="*/ 148 h 239"/>
                <a:gd name="T14" fmla="*/ 90 w 237"/>
                <a:gd name="T15" fmla="*/ 148 h 239"/>
                <a:gd name="T16" fmla="*/ 90 w 237"/>
                <a:gd name="T17" fmla="*/ 239 h 239"/>
                <a:gd name="T18" fmla="*/ 146 w 237"/>
                <a:gd name="T19" fmla="*/ 239 h 239"/>
                <a:gd name="T20" fmla="*/ 146 w 237"/>
                <a:gd name="T21" fmla="*/ 148 h 239"/>
                <a:gd name="T22" fmla="*/ 237 w 237"/>
                <a:gd name="T23" fmla="*/ 148 h 239"/>
                <a:gd name="T24" fmla="*/ 237 w 237"/>
                <a:gd name="T25" fmla="*/ 91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7" h="239">
                  <a:moveTo>
                    <a:pt x="237" y="91"/>
                  </a:moveTo>
                  <a:lnTo>
                    <a:pt x="146" y="91"/>
                  </a:lnTo>
                  <a:lnTo>
                    <a:pt x="146" y="0"/>
                  </a:lnTo>
                  <a:lnTo>
                    <a:pt x="90" y="0"/>
                  </a:lnTo>
                  <a:lnTo>
                    <a:pt x="90" y="91"/>
                  </a:lnTo>
                  <a:lnTo>
                    <a:pt x="0" y="91"/>
                  </a:lnTo>
                  <a:lnTo>
                    <a:pt x="0" y="148"/>
                  </a:lnTo>
                  <a:lnTo>
                    <a:pt x="90" y="148"/>
                  </a:lnTo>
                  <a:lnTo>
                    <a:pt x="90" y="239"/>
                  </a:lnTo>
                  <a:lnTo>
                    <a:pt x="146" y="239"/>
                  </a:lnTo>
                  <a:lnTo>
                    <a:pt x="146" y="148"/>
                  </a:lnTo>
                  <a:lnTo>
                    <a:pt x="237" y="148"/>
                  </a:lnTo>
                  <a:lnTo>
                    <a:pt x="237" y="91"/>
                  </a:lnTo>
                  <a:close/>
                </a:path>
              </a:pathLst>
            </a:custGeom>
            <a:solidFill>
              <a:srgbClr val="ED7D31"/>
            </a:solidFill>
            <a:ln>
              <a:noFill/>
            </a:ln>
            <a:extLst>
              <a:ext uri="{91240B29-F687-4F45-9708-019B960494DF}">
                <a14:hiddenLine xmlns:a14="http://schemas.microsoft.com/office/drawing/2010/main" w="9525">
                  <a:solidFill>
                    <a:srgbClr val="000000"/>
                  </a:solidFill>
                  <a:round/>
                </a14:hiddenLine>
              </a:ext>
            </a:extLst>
          </p:spPr>
          <p:txBody>
            <a:bodyPr vert="horz" wrap="square" lIns="67189" tIns="33594" rIns="67189" bIns="33594"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00" b="0" i="0" u="none" strike="noStrike" kern="0" cap="none" spc="0" normalizeH="0" baseline="0" noProof="0">
                <a:ln>
                  <a:noFill/>
                </a:ln>
                <a:solidFill>
                  <a:prstClr val="black"/>
                </a:solidFill>
                <a:effectLst/>
                <a:uLnTx/>
                <a:uFillTx/>
              </a:endParaRPr>
            </a:p>
          </p:txBody>
        </p:sp>
        <p:sp>
          <p:nvSpPr>
            <p:cNvPr id="26" name="Rectangle 11">
              <a:extLst>
                <a:ext uri="{FF2B5EF4-FFF2-40B4-BE49-F238E27FC236}">
                  <a16:creationId xmlns:a16="http://schemas.microsoft.com/office/drawing/2014/main" id="{8FED5323-8A40-4631-8C8B-1337CE04DA84}"/>
                </a:ext>
              </a:extLst>
            </p:cNvPr>
            <p:cNvSpPr>
              <a:spLocks noChangeArrowheads="1"/>
            </p:cNvSpPr>
            <p:nvPr/>
          </p:nvSpPr>
          <p:spPr bwMode="auto">
            <a:xfrm>
              <a:off x="6597651" y="4094163"/>
              <a:ext cx="563563" cy="936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189" tIns="33594" rIns="67189" bIns="33594"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00" b="0" i="0" u="none" strike="noStrike" kern="0" cap="none" spc="0" normalizeH="0" baseline="0" noProof="0">
                <a:ln>
                  <a:noFill/>
                </a:ln>
                <a:solidFill>
                  <a:prstClr val="black"/>
                </a:solidFill>
                <a:effectLst/>
                <a:uLnTx/>
                <a:uFillTx/>
              </a:endParaRPr>
            </a:p>
          </p:txBody>
        </p:sp>
        <p:sp>
          <p:nvSpPr>
            <p:cNvPr id="27" name="Freeform 12">
              <a:extLst>
                <a:ext uri="{FF2B5EF4-FFF2-40B4-BE49-F238E27FC236}">
                  <a16:creationId xmlns:a16="http://schemas.microsoft.com/office/drawing/2014/main" id="{F59A1B34-95A0-4C21-9001-85CC38557D25}"/>
                </a:ext>
              </a:extLst>
            </p:cNvPr>
            <p:cNvSpPr/>
            <p:nvPr/>
          </p:nvSpPr>
          <p:spPr bwMode="auto">
            <a:xfrm>
              <a:off x="5307013" y="2792413"/>
              <a:ext cx="1571625" cy="620713"/>
            </a:xfrm>
            <a:custGeom>
              <a:avLst/>
              <a:gdLst>
                <a:gd name="T0" fmla="*/ 0 w 742"/>
                <a:gd name="T1" fmla="*/ 3 h 293"/>
                <a:gd name="T2" fmla="*/ 1 w 742"/>
                <a:gd name="T3" fmla="*/ 6 h 293"/>
                <a:gd name="T4" fmla="*/ 84 w 742"/>
                <a:gd name="T5" fmla="*/ 86 h 293"/>
                <a:gd name="T6" fmla="*/ 196 w 742"/>
                <a:gd name="T7" fmla="*/ 232 h 293"/>
                <a:gd name="T8" fmla="*/ 371 w 742"/>
                <a:gd name="T9" fmla="*/ 293 h 293"/>
                <a:gd name="T10" fmla="*/ 546 w 742"/>
                <a:gd name="T11" fmla="*/ 232 h 293"/>
                <a:gd name="T12" fmla="*/ 658 w 742"/>
                <a:gd name="T13" fmla="*/ 86 h 293"/>
                <a:gd name="T14" fmla="*/ 741 w 742"/>
                <a:gd name="T15" fmla="*/ 6 h 293"/>
                <a:gd name="T16" fmla="*/ 742 w 742"/>
                <a:gd name="T17" fmla="*/ 3 h 293"/>
                <a:gd name="T18" fmla="*/ 723 w 742"/>
                <a:gd name="T19" fmla="*/ 0 h 293"/>
                <a:gd name="T20" fmla="*/ 686 w 742"/>
                <a:gd name="T21" fmla="*/ 20 h 293"/>
                <a:gd name="T22" fmla="*/ 641 w 742"/>
                <a:gd name="T23" fmla="*/ 49 h 293"/>
                <a:gd name="T24" fmla="*/ 629 w 742"/>
                <a:gd name="T25" fmla="*/ 50 h 293"/>
                <a:gd name="T26" fmla="*/ 625 w 742"/>
                <a:gd name="T27" fmla="*/ 61 h 293"/>
                <a:gd name="T28" fmla="*/ 371 w 742"/>
                <a:gd name="T29" fmla="*/ 253 h 293"/>
                <a:gd name="T30" fmla="*/ 117 w 742"/>
                <a:gd name="T31" fmla="*/ 61 h 293"/>
                <a:gd name="T32" fmla="*/ 113 w 742"/>
                <a:gd name="T33" fmla="*/ 50 h 293"/>
                <a:gd name="T34" fmla="*/ 101 w 742"/>
                <a:gd name="T35" fmla="*/ 49 h 293"/>
                <a:gd name="T36" fmla="*/ 56 w 742"/>
                <a:gd name="T37" fmla="*/ 20 h 293"/>
                <a:gd name="T38" fmla="*/ 19 w 742"/>
                <a:gd name="T39" fmla="*/ 0 h 293"/>
                <a:gd name="T40" fmla="*/ 0 w 742"/>
                <a:gd name="T41" fmla="*/ 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2" h="293">
                  <a:moveTo>
                    <a:pt x="0" y="3"/>
                  </a:moveTo>
                  <a:cubicBezTo>
                    <a:pt x="0" y="4"/>
                    <a:pt x="0" y="5"/>
                    <a:pt x="1" y="6"/>
                  </a:cubicBezTo>
                  <a:cubicBezTo>
                    <a:pt x="19" y="47"/>
                    <a:pt x="51" y="77"/>
                    <a:pt x="84" y="86"/>
                  </a:cubicBezTo>
                  <a:cubicBezTo>
                    <a:pt x="110" y="145"/>
                    <a:pt x="149" y="196"/>
                    <a:pt x="196" y="232"/>
                  </a:cubicBezTo>
                  <a:cubicBezTo>
                    <a:pt x="248" y="272"/>
                    <a:pt x="309" y="293"/>
                    <a:pt x="371" y="293"/>
                  </a:cubicBezTo>
                  <a:cubicBezTo>
                    <a:pt x="433" y="293"/>
                    <a:pt x="494" y="272"/>
                    <a:pt x="546" y="232"/>
                  </a:cubicBezTo>
                  <a:cubicBezTo>
                    <a:pt x="593" y="196"/>
                    <a:pt x="632" y="145"/>
                    <a:pt x="658" y="86"/>
                  </a:cubicBezTo>
                  <a:cubicBezTo>
                    <a:pt x="691" y="77"/>
                    <a:pt x="723" y="47"/>
                    <a:pt x="741" y="6"/>
                  </a:cubicBezTo>
                  <a:cubicBezTo>
                    <a:pt x="742" y="5"/>
                    <a:pt x="742" y="4"/>
                    <a:pt x="742" y="3"/>
                  </a:cubicBezTo>
                  <a:cubicBezTo>
                    <a:pt x="736" y="2"/>
                    <a:pt x="730" y="1"/>
                    <a:pt x="723" y="0"/>
                  </a:cubicBezTo>
                  <a:cubicBezTo>
                    <a:pt x="715" y="12"/>
                    <a:pt x="701" y="20"/>
                    <a:pt x="686" y="20"/>
                  </a:cubicBezTo>
                  <a:cubicBezTo>
                    <a:pt x="672" y="36"/>
                    <a:pt x="656" y="47"/>
                    <a:pt x="641" y="49"/>
                  </a:cubicBezTo>
                  <a:cubicBezTo>
                    <a:pt x="629" y="50"/>
                    <a:pt x="629" y="50"/>
                    <a:pt x="629" y="50"/>
                  </a:cubicBezTo>
                  <a:cubicBezTo>
                    <a:pt x="625" y="61"/>
                    <a:pt x="625" y="61"/>
                    <a:pt x="625" y="61"/>
                  </a:cubicBezTo>
                  <a:cubicBezTo>
                    <a:pt x="577" y="179"/>
                    <a:pt x="480" y="253"/>
                    <a:pt x="371" y="253"/>
                  </a:cubicBezTo>
                  <a:cubicBezTo>
                    <a:pt x="262" y="253"/>
                    <a:pt x="165" y="179"/>
                    <a:pt x="117" y="61"/>
                  </a:cubicBezTo>
                  <a:cubicBezTo>
                    <a:pt x="113" y="50"/>
                    <a:pt x="113" y="50"/>
                    <a:pt x="113" y="50"/>
                  </a:cubicBezTo>
                  <a:cubicBezTo>
                    <a:pt x="101" y="49"/>
                    <a:pt x="101" y="49"/>
                    <a:pt x="101" y="49"/>
                  </a:cubicBezTo>
                  <a:cubicBezTo>
                    <a:pt x="86" y="47"/>
                    <a:pt x="70" y="36"/>
                    <a:pt x="56" y="20"/>
                  </a:cubicBezTo>
                  <a:cubicBezTo>
                    <a:pt x="41" y="20"/>
                    <a:pt x="27" y="12"/>
                    <a:pt x="19" y="0"/>
                  </a:cubicBezTo>
                  <a:cubicBezTo>
                    <a:pt x="12" y="1"/>
                    <a:pt x="6" y="2"/>
                    <a:pt x="0"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7189" tIns="33594" rIns="67189" bIns="33594"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00" b="0" i="0" u="none" strike="noStrike" kern="0" cap="none" spc="0" normalizeH="0" baseline="0" noProof="0">
                <a:ln>
                  <a:noFill/>
                </a:ln>
                <a:solidFill>
                  <a:prstClr val="black"/>
                </a:solidFill>
                <a:effectLst/>
                <a:uLnTx/>
                <a:uFillTx/>
              </a:endParaRPr>
            </a:p>
          </p:txBody>
        </p:sp>
        <p:sp>
          <p:nvSpPr>
            <p:cNvPr id="28" name="Freeform 13">
              <a:extLst>
                <a:ext uri="{FF2B5EF4-FFF2-40B4-BE49-F238E27FC236}">
                  <a16:creationId xmlns:a16="http://schemas.microsoft.com/office/drawing/2014/main" id="{D4C0045F-67C5-4C09-A44F-C045D04C7019}"/>
                </a:ext>
              </a:extLst>
            </p:cNvPr>
            <p:cNvSpPr/>
            <p:nvPr/>
          </p:nvSpPr>
          <p:spPr bwMode="auto">
            <a:xfrm>
              <a:off x="5278438" y="1790700"/>
              <a:ext cx="1630363" cy="901700"/>
            </a:xfrm>
            <a:custGeom>
              <a:avLst/>
              <a:gdLst>
                <a:gd name="T0" fmla="*/ 34 w 770"/>
                <a:gd name="T1" fmla="*/ 420 h 425"/>
                <a:gd name="T2" fmla="*/ 40 w 770"/>
                <a:gd name="T3" fmla="*/ 413 h 425"/>
                <a:gd name="T4" fmla="*/ 41 w 770"/>
                <a:gd name="T5" fmla="*/ 397 h 425"/>
                <a:gd name="T6" fmla="*/ 63 w 770"/>
                <a:gd name="T7" fmla="*/ 364 h 425"/>
                <a:gd name="T8" fmla="*/ 75 w 770"/>
                <a:gd name="T9" fmla="*/ 361 h 425"/>
                <a:gd name="T10" fmla="*/ 81 w 770"/>
                <a:gd name="T11" fmla="*/ 362 h 425"/>
                <a:gd name="T12" fmla="*/ 102 w 770"/>
                <a:gd name="T13" fmla="*/ 365 h 425"/>
                <a:gd name="T14" fmla="*/ 104 w 770"/>
                <a:gd name="T15" fmla="*/ 344 h 425"/>
                <a:gd name="T16" fmla="*/ 385 w 770"/>
                <a:gd name="T17" fmla="*/ 40 h 425"/>
                <a:gd name="T18" fmla="*/ 666 w 770"/>
                <a:gd name="T19" fmla="*/ 344 h 425"/>
                <a:gd name="T20" fmla="*/ 668 w 770"/>
                <a:gd name="T21" fmla="*/ 365 h 425"/>
                <a:gd name="T22" fmla="*/ 689 w 770"/>
                <a:gd name="T23" fmla="*/ 362 h 425"/>
                <a:gd name="T24" fmla="*/ 707 w 770"/>
                <a:gd name="T25" fmla="*/ 364 h 425"/>
                <a:gd name="T26" fmla="*/ 729 w 770"/>
                <a:gd name="T27" fmla="*/ 397 h 425"/>
                <a:gd name="T28" fmla="*/ 730 w 770"/>
                <a:gd name="T29" fmla="*/ 413 h 425"/>
                <a:gd name="T30" fmla="*/ 736 w 770"/>
                <a:gd name="T31" fmla="*/ 420 h 425"/>
                <a:gd name="T32" fmla="*/ 769 w 770"/>
                <a:gd name="T33" fmla="*/ 425 h 425"/>
                <a:gd name="T34" fmla="*/ 768 w 770"/>
                <a:gd name="T35" fmla="*/ 390 h 425"/>
                <a:gd name="T36" fmla="*/ 723 w 770"/>
                <a:gd name="T37" fmla="*/ 327 h 425"/>
                <a:gd name="T38" fmla="*/ 704 w 770"/>
                <a:gd name="T39" fmla="*/ 322 h 425"/>
                <a:gd name="T40" fmla="*/ 385 w 770"/>
                <a:gd name="T41" fmla="*/ 0 h 425"/>
                <a:gd name="T42" fmla="*/ 66 w 770"/>
                <a:gd name="T43" fmla="*/ 322 h 425"/>
                <a:gd name="T44" fmla="*/ 47 w 770"/>
                <a:gd name="T45" fmla="*/ 327 h 425"/>
                <a:gd name="T46" fmla="*/ 2 w 770"/>
                <a:gd name="T47" fmla="*/ 390 h 425"/>
                <a:gd name="T48" fmla="*/ 1 w 770"/>
                <a:gd name="T49" fmla="*/ 425 h 425"/>
                <a:gd name="T50" fmla="*/ 34 w 770"/>
                <a:gd name="T51" fmla="*/ 42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0" h="425">
                  <a:moveTo>
                    <a:pt x="34" y="420"/>
                  </a:moveTo>
                  <a:cubicBezTo>
                    <a:pt x="36" y="417"/>
                    <a:pt x="38" y="415"/>
                    <a:pt x="40" y="413"/>
                  </a:cubicBezTo>
                  <a:cubicBezTo>
                    <a:pt x="40" y="407"/>
                    <a:pt x="41" y="402"/>
                    <a:pt x="41" y="397"/>
                  </a:cubicBezTo>
                  <a:cubicBezTo>
                    <a:pt x="43" y="387"/>
                    <a:pt x="48" y="370"/>
                    <a:pt x="63" y="364"/>
                  </a:cubicBezTo>
                  <a:cubicBezTo>
                    <a:pt x="67" y="362"/>
                    <a:pt x="71" y="361"/>
                    <a:pt x="75" y="361"/>
                  </a:cubicBezTo>
                  <a:cubicBezTo>
                    <a:pt x="77" y="361"/>
                    <a:pt x="79" y="361"/>
                    <a:pt x="81" y="362"/>
                  </a:cubicBezTo>
                  <a:cubicBezTo>
                    <a:pt x="102" y="365"/>
                    <a:pt x="102" y="365"/>
                    <a:pt x="102" y="365"/>
                  </a:cubicBezTo>
                  <a:cubicBezTo>
                    <a:pt x="104" y="344"/>
                    <a:pt x="104" y="344"/>
                    <a:pt x="104" y="344"/>
                  </a:cubicBezTo>
                  <a:cubicBezTo>
                    <a:pt x="120" y="171"/>
                    <a:pt x="241" y="40"/>
                    <a:pt x="385" y="40"/>
                  </a:cubicBezTo>
                  <a:cubicBezTo>
                    <a:pt x="529" y="40"/>
                    <a:pt x="650" y="171"/>
                    <a:pt x="666" y="344"/>
                  </a:cubicBezTo>
                  <a:cubicBezTo>
                    <a:pt x="668" y="365"/>
                    <a:pt x="668" y="365"/>
                    <a:pt x="668" y="365"/>
                  </a:cubicBezTo>
                  <a:cubicBezTo>
                    <a:pt x="689" y="362"/>
                    <a:pt x="689" y="362"/>
                    <a:pt x="689" y="362"/>
                  </a:cubicBezTo>
                  <a:cubicBezTo>
                    <a:pt x="696" y="361"/>
                    <a:pt x="702" y="361"/>
                    <a:pt x="707" y="364"/>
                  </a:cubicBezTo>
                  <a:cubicBezTo>
                    <a:pt x="722" y="370"/>
                    <a:pt x="727" y="387"/>
                    <a:pt x="729" y="397"/>
                  </a:cubicBezTo>
                  <a:cubicBezTo>
                    <a:pt x="729" y="402"/>
                    <a:pt x="730" y="407"/>
                    <a:pt x="730" y="413"/>
                  </a:cubicBezTo>
                  <a:cubicBezTo>
                    <a:pt x="732" y="415"/>
                    <a:pt x="734" y="417"/>
                    <a:pt x="736" y="420"/>
                  </a:cubicBezTo>
                  <a:cubicBezTo>
                    <a:pt x="746" y="421"/>
                    <a:pt x="758" y="422"/>
                    <a:pt x="769" y="425"/>
                  </a:cubicBezTo>
                  <a:cubicBezTo>
                    <a:pt x="770" y="413"/>
                    <a:pt x="770" y="401"/>
                    <a:pt x="768" y="390"/>
                  </a:cubicBezTo>
                  <a:cubicBezTo>
                    <a:pt x="763" y="360"/>
                    <a:pt x="746" y="337"/>
                    <a:pt x="723" y="327"/>
                  </a:cubicBezTo>
                  <a:cubicBezTo>
                    <a:pt x="717" y="324"/>
                    <a:pt x="710" y="322"/>
                    <a:pt x="704" y="322"/>
                  </a:cubicBezTo>
                  <a:cubicBezTo>
                    <a:pt x="679" y="137"/>
                    <a:pt x="544" y="0"/>
                    <a:pt x="385" y="0"/>
                  </a:cubicBezTo>
                  <a:cubicBezTo>
                    <a:pt x="226" y="0"/>
                    <a:pt x="91" y="137"/>
                    <a:pt x="66" y="322"/>
                  </a:cubicBezTo>
                  <a:cubicBezTo>
                    <a:pt x="60" y="322"/>
                    <a:pt x="53" y="324"/>
                    <a:pt x="47" y="327"/>
                  </a:cubicBezTo>
                  <a:cubicBezTo>
                    <a:pt x="24" y="337"/>
                    <a:pt x="7" y="360"/>
                    <a:pt x="2" y="390"/>
                  </a:cubicBezTo>
                  <a:cubicBezTo>
                    <a:pt x="0" y="401"/>
                    <a:pt x="0" y="413"/>
                    <a:pt x="1" y="425"/>
                  </a:cubicBezTo>
                  <a:cubicBezTo>
                    <a:pt x="12" y="422"/>
                    <a:pt x="24" y="421"/>
                    <a:pt x="34" y="42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7189" tIns="33594" rIns="67189" bIns="33594"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00" b="0" i="0" u="none" strike="noStrike" kern="0" cap="none" spc="0" normalizeH="0" baseline="0" noProof="0">
                <a:ln>
                  <a:noFill/>
                </a:ln>
                <a:solidFill>
                  <a:prstClr val="black"/>
                </a:solidFill>
                <a:effectLst/>
                <a:uLnTx/>
                <a:uFillTx/>
              </a:endParaRPr>
            </a:p>
          </p:txBody>
        </p:sp>
        <p:sp>
          <p:nvSpPr>
            <p:cNvPr id="29" name="Freeform 14">
              <a:extLst>
                <a:ext uri="{FF2B5EF4-FFF2-40B4-BE49-F238E27FC236}">
                  <a16:creationId xmlns:a16="http://schemas.microsoft.com/office/drawing/2014/main" id="{0C959546-782E-4564-AA40-0A558486E5F6}"/>
                </a:ext>
              </a:extLst>
            </p:cNvPr>
            <p:cNvSpPr>
              <a:spLocks noEditPoints="1"/>
            </p:cNvSpPr>
            <p:nvPr/>
          </p:nvSpPr>
          <p:spPr bwMode="auto">
            <a:xfrm>
              <a:off x="4943476" y="2667000"/>
              <a:ext cx="2109788" cy="2520950"/>
            </a:xfrm>
            <a:custGeom>
              <a:avLst/>
              <a:gdLst>
                <a:gd name="T0" fmla="*/ 747 w 996"/>
                <a:gd name="T1" fmla="*/ 985 h 1189"/>
                <a:gd name="T2" fmla="*/ 559 w 996"/>
                <a:gd name="T3" fmla="*/ 755 h 1189"/>
                <a:gd name="T4" fmla="*/ 825 w 996"/>
                <a:gd name="T5" fmla="*/ 439 h 1189"/>
                <a:gd name="T6" fmla="*/ 859 w 996"/>
                <a:gd name="T7" fmla="*/ 316 h 1189"/>
                <a:gd name="T8" fmla="*/ 996 w 996"/>
                <a:gd name="T9" fmla="*/ 93 h 1189"/>
                <a:gd name="T10" fmla="*/ 884 w 996"/>
                <a:gd name="T11" fmla="*/ 22 h 1189"/>
                <a:gd name="T12" fmla="*/ 828 w 996"/>
                <a:gd name="T13" fmla="*/ 24 h 1189"/>
                <a:gd name="T14" fmla="*/ 885 w 996"/>
                <a:gd name="T15" fmla="*/ 43 h 1189"/>
                <a:gd name="T16" fmla="*/ 964 w 996"/>
                <a:gd name="T17" fmla="*/ 67 h 1189"/>
                <a:gd name="T18" fmla="*/ 881 w 996"/>
                <a:gd name="T19" fmla="*/ 262 h 1189"/>
                <a:gd name="T20" fmla="*/ 794 w 996"/>
                <a:gd name="T21" fmla="*/ 418 h 1189"/>
                <a:gd name="T22" fmla="*/ 744 w 996"/>
                <a:gd name="T23" fmla="*/ 577 h 1189"/>
                <a:gd name="T24" fmla="*/ 342 w 996"/>
                <a:gd name="T25" fmla="*/ 577 h 1189"/>
                <a:gd name="T26" fmla="*/ 292 w 996"/>
                <a:gd name="T27" fmla="*/ 418 h 1189"/>
                <a:gd name="T28" fmla="*/ 205 w 996"/>
                <a:gd name="T29" fmla="*/ 262 h 1189"/>
                <a:gd name="T30" fmla="*/ 122 w 996"/>
                <a:gd name="T31" fmla="*/ 67 h 1189"/>
                <a:gd name="T32" fmla="*/ 201 w 996"/>
                <a:gd name="T33" fmla="*/ 43 h 1189"/>
                <a:gd name="T34" fmla="*/ 258 w 996"/>
                <a:gd name="T35" fmla="*/ 24 h 1189"/>
                <a:gd name="T36" fmla="*/ 202 w 996"/>
                <a:gd name="T37" fmla="*/ 22 h 1189"/>
                <a:gd name="T38" fmla="*/ 90 w 996"/>
                <a:gd name="T39" fmla="*/ 93 h 1189"/>
                <a:gd name="T40" fmla="*/ 227 w 996"/>
                <a:gd name="T41" fmla="*/ 316 h 1189"/>
                <a:gd name="T42" fmla="*/ 261 w 996"/>
                <a:gd name="T43" fmla="*/ 439 h 1189"/>
                <a:gd name="T44" fmla="*/ 531 w 996"/>
                <a:gd name="T45" fmla="*/ 755 h 1189"/>
                <a:gd name="T46" fmla="*/ 498 w 996"/>
                <a:gd name="T47" fmla="*/ 874 h 1189"/>
                <a:gd name="T48" fmla="*/ 63 w 996"/>
                <a:gd name="T49" fmla="*/ 813 h 1189"/>
                <a:gd name="T50" fmla="*/ 118 w 996"/>
                <a:gd name="T51" fmla="*/ 1183 h 1189"/>
                <a:gd name="T52" fmla="*/ 444 w 996"/>
                <a:gd name="T53" fmla="*/ 1037 h 1189"/>
                <a:gd name="T54" fmla="*/ 745 w 996"/>
                <a:gd name="T55" fmla="*/ 1013 h 1189"/>
                <a:gd name="T56" fmla="*/ 906 w 996"/>
                <a:gd name="T57" fmla="*/ 1005 h 1189"/>
                <a:gd name="T58" fmla="*/ 421 w 996"/>
                <a:gd name="T59" fmla="*/ 1021 h 1189"/>
                <a:gd name="T60" fmla="*/ 37 w 996"/>
                <a:gd name="T61" fmla="*/ 1037 h 1189"/>
                <a:gd name="T62" fmla="*/ 201 w 996"/>
                <a:gd name="T63" fmla="*/ 793 h 1189"/>
                <a:gd name="T64" fmla="*/ 485 w 996"/>
                <a:gd name="T65" fmla="*/ 899 h 1189"/>
                <a:gd name="T66" fmla="*/ 421 w 996"/>
                <a:gd name="T67" fmla="*/ 1021 h 1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1189">
                  <a:moveTo>
                    <a:pt x="825" y="924"/>
                  </a:moveTo>
                  <a:cubicBezTo>
                    <a:pt x="787" y="924"/>
                    <a:pt x="756" y="950"/>
                    <a:pt x="747" y="985"/>
                  </a:cubicBezTo>
                  <a:cubicBezTo>
                    <a:pt x="681" y="969"/>
                    <a:pt x="603" y="930"/>
                    <a:pt x="526" y="889"/>
                  </a:cubicBezTo>
                  <a:cubicBezTo>
                    <a:pt x="550" y="828"/>
                    <a:pt x="557" y="781"/>
                    <a:pt x="559" y="755"/>
                  </a:cubicBezTo>
                  <a:cubicBezTo>
                    <a:pt x="660" y="749"/>
                    <a:pt x="738" y="694"/>
                    <a:pt x="785" y="595"/>
                  </a:cubicBezTo>
                  <a:cubicBezTo>
                    <a:pt x="820" y="518"/>
                    <a:pt x="825" y="442"/>
                    <a:pt x="825" y="439"/>
                  </a:cubicBezTo>
                  <a:cubicBezTo>
                    <a:pt x="825" y="430"/>
                    <a:pt x="821" y="422"/>
                    <a:pt x="814" y="418"/>
                  </a:cubicBezTo>
                  <a:cubicBezTo>
                    <a:pt x="816" y="396"/>
                    <a:pt x="825" y="355"/>
                    <a:pt x="859" y="316"/>
                  </a:cubicBezTo>
                  <a:cubicBezTo>
                    <a:pt x="870" y="303"/>
                    <a:pt x="883" y="289"/>
                    <a:pt x="896" y="276"/>
                  </a:cubicBezTo>
                  <a:cubicBezTo>
                    <a:pt x="945" y="225"/>
                    <a:pt x="996" y="171"/>
                    <a:pt x="996" y="93"/>
                  </a:cubicBezTo>
                  <a:cubicBezTo>
                    <a:pt x="995" y="77"/>
                    <a:pt x="990" y="64"/>
                    <a:pt x="978" y="53"/>
                  </a:cubicBezTo>
                  <a:cubicBezTo>
                    <a:pt x="954" y="30"/>
                    <a:pt x="910" y="24"/>
                    <a:pt x="884" y="22"/>
                  </a:cubicBezTo>
                  <a:cubicBezTo>
                    <a:pt x="881" y="14"/>
                    <a:pt x="875" y="8"/>
                    <a:pt x="866" y="5"/>
                  </a:cubicBezTo>
                  <a:cubicBezTo>
                    <a:pt x="851" y="0"/>
                    <a:pt x="834" y="8"/>
                    <a:pt x="828" y="24"/>
                  </a:cubicBezTo>
                  <a:cubicBezTo>
                    <a:pt x="823" y="39"/>
                    <a:pt x="831" y="56"/>
                    <a:pt x="847" y="62"/>
                  </a:cubicBezTo>
                  <a:cubicBezTo>
                    <a:pt x="862" y="67"/>
                    <a:pt x="880" y="59"/>
                    <a:pt x="885" y="43"/>
                  </a:cubicBezTo>
                  <a:cubicBezTo>
                    <a:pt x="885" y="43"/>
                    <a:pt x="885" y="42"/>
                    <a:pt x="885" y="42"/>
                  </a:cubicBezTo>
                  <a:cubicBezTo>
                    <a:pt x="908" y="44"/>
                    <a:pt x="945" y="49"/>
                    <a:pt x="964" y="67"/>
                  </a:cubicBezTo>
                  <a:cubicBezTo>
                    <a:pt x="972" y="75"/>
                    <a:pt x="975" y="83"/>
                    <a:pt x="976" y="93"/>
                  </a:cubicBezTo>
                  <a:cubicBezTo>
                    <a:pt x="976" y="163"/>
                    <a:pt x="930" y="211"/>
                    <a:pt x="881" y="262"/>
                  </a:cubicBezTo>
                  <a:cubicBezTo>
                    <a:pt x="869" y="276"/>
                    <a:pt x="856" y="289"/>
                    <a:pt x="843" y="303"/>
                  </a:cubicBezTo>
                  <a:cubicBezTo>
                    <a:pt x="806" y="347"/>
                    <a:pt x="796" y="392"/>
                    <a:pt x="794" y="418"/>
                  </a:cubicBezTo>
                  <a:cubicBezTo>
                    <a:pt x="787" y="421"/>
                    <a:pt x="782" y="428"/>
                    <a:pt x="781" y="436"/>
                  </a:cubicBezTo>
                  <a:cubicBezTo>
                    <a:pt x="781" y="437"/>
                    <a:pt x="777" y="508"/>
                    <a:pt x="744" y="577"/>
                  </a:cubicBezTo>
                  <a:cubicBezTo>
                    <a:pt x="702" y="666"/>
                    <a:pt x="635" y="711"/>
                    <a:pt x="543" y="711"/>
                  </a:cubicBezTo>
                  <a:cubicBezTo>
                    <a:pt x="451" y="711"/>
                    <a:pt x="384" y="666"/>
                    <a:pt x="342" y="577"/>
                  </a:cubicBezTo>
                  <a:cubicBezTo>
                    <a:pt x="309" y="508"/>
                    <a:pt x="305" y="437"/>
                    <a:pt x="305" y="436"/>
                  </a:cubicBezTo>
                  <a:cubicBezTo>
                    <a:pt x="304" y="428"/>
                    <a:pt x="299" y="421"/>
                    <a:pt x="292" y="418"/>
                  </a:cubicBezTo>
                  <a:cubicBezTo>
                    <a:pt x="290" y="392"/>
                    <a:pt x="280" y="347"/>
                    <a:pt x="243" y="303"/>
                  </a:cubicBezTo>
                  <a:cubicBezTo>
                    <a:pt x="230" y="289"/>
                    <a:pt x="217" y="276"/>
                    <a:pt x="205" y="262"/>
                  </a:cubicBezTo>
                  <a:cubicBezTo>
                    <a:pt x="156" y="211"/>
                    <a:pt x="110" y="163"/>
                    <a:pt x="110" y="93"/>
                  </a:cubicBezTo>
                  <a:cubicBezTo>
                    <a:pt x="111" y="83"/>
                    <a:pt x="114" y="75"/>
                    <a:pt x="122" y="67"/>
                  </a:cubicBezTo>
                  <a:cubicBezTo>
                    <a:pt x="141" y="49"/>
                    <a:pt x="178" y="44"/>
                    <a:pt x="201" y="42"/>
                  </a:cubicBezTo>
                  <a:cubicBezTo>
                    <a:pt x="201" y="42"/>
                    <a:pt x="201" y="43"/>
                    <a:pt x="201" y="43"/>
                  </a:cubicBezTo>
                  <a:cubicBezTo>
                    <a:pt x="206" y="59"/>
                    <a:pt x="224" y="67"/>
                    <a:pt x="239" y="62"/>
                  </a:cubicBezTo>
                  <a:cubicBezTo>
                    <a:pt x="255" y="56"/>
                    <a:pt x="263" y="39"/>
                    <a:pt x="258" y="24"/>
                  </a:cubicBezTo>
                  <a:cubicBezTo>
                    <a:pt x="252" y="8"/>
                    <a:pt x="235" y="0"/>
                    <a:pt x="220" y="5"/>
                  </a:cubicBezTo>
                  <a:cubicBezTo>
                    <a:pt x="211" y="8"/>
                    <a:pt x="205" y="14"/>
                    <a:pt x="202" y="22"/>
                  </a:cubicBezTo>
                  <a:cubicBezTo>
                    <a:pt x="176" y="24"/>
                    <a:pt x="132" y="30"/>
                    <a:pt x="108" y="53"/>
                  </a:cubicBezTo>
                  <a:cubicBezTo>
                    <a:pt x="96" y="64"/>
                    <a:pt x="91" y="77"/>
                    <a:pt x="90" y="93"/>
                  </a:cubicBezTo>
                  <a:cubicBezTo>
                    <a:pt x="90" y="171"/>
                    <a:pt x="141" y="225"/>
                    <a:pt x="190" y="276"/>
                  </a:cubicBezTo>
                  <a:cubicBezTo>
                    <a:pt x="203" y="289"/>
                    <a:pt x="216" y="303"/>
                    <a:pt x="227" y="316"/>
                  </a:cubicBezTo>
                  <a:cubicBezTo>
                    <a:pt x="261" y="355"/>
                    <a:pt x="270" y="396"/>
                    <a:pt x="272" y="418"/>
                  </a:cubicBezTo>
                  <a:cubicBezTo>
                    <a:pt x="265" y="422"/>
                    <a:pt x="261" y="430"/>
                    <a:pt x="261" y="439"/>
                  </a:cubicBezTo>
                  <a:cubicBezTo>
                    <a:pt x="261" y="442"/>
                    <a:pt x="266" y="518"/>
                    <a:pt x="301" y="595"/>
                  </a:cubicBezTo>
                  <a:cubicBezTo>
                    <a:pt x="349" y="696"/>
                    <a:pt x="428" y="751"/>
                    <a:pt x="531" y="755"/>
                  </a:cubicBezTo>
                  <a:cubicBezTo>
                    <a:pt x="529" y="779"/>
                    <a:pt x="522" y="821"/>
                    <a:pt x="501" y="876"/>
                  </a:cubicBezTo>
                  <a:cubicBezTo>
                    <a:pt x="500" y="875"/>
                    <a:pt x="499" y="874"/>
                    <a:pt x="498" y="874"/>
                  </a:cubicBezTo>
                  <a:cubicBezTo>
                    <a:pt x="401" y="823"/>
                    <a:pt x="309" y="774"/>
                    <a:pt x="241" y="767"/>
                  </a:cubicBezTo>
                  <a:cubicBezTo>
                    <a:pt x="162" y="759"/>
                    <a:pt x="103" y="774"/>
                    <a:pt x="63" y="813"/>
                  </a:cubicBezTo>
                  <a:cubicBezTo>
                    <a:pt x="18" y="857"/>
                    <a:pt x="0" y="934"/>
                    <a:pt x="9" y="1039"/>
                  </a:cubicBezTo>
                  <a:cubicBezTo>
                    <a:pt x="15" y="1114"/>
                    <a:pt x="54" y="1166"/>
                    <a:pt x="118" y="1183"/>
                  </a:cubicBezTo>
                  <a:cubicBezTo>
                    <a:pt x="134" y="1187"/>
                    <a:pt x="151" y="1189"/>
                    <a:pt x="169" y="1189"/>
                  </a:cubicBezTo>
                  <a:cubicBezTo>
                    <a:pt x="264" y="1189"/>
                    <a:pt x="379" y="1128"/>
                    <a:pt x="444" y="1037"/>
                  </a:cubicBezTo>
                  <a:cubicBezTo>
                    <a:pt x="475" y="993"/>
                    <a:pt x="498" y="952"/>
                    <a:pt x="515" y="915"/>
                  </a:cubicBezTo>
                  <a:cubicBezTo>
                    <a:pt x="595" y="957"/>
                    <a:pt x="675" y="997"/>
                    <a:pt x="745" y="1013"/>
                  </a:cubicBezTo>
                  <a:cubicBezTo>
                    <a:pt x="749" y="1054"/>
                    <a:pt x="783" y="1086"/>
                    <a:pt x="825" y="1086"/>
                  </a:cubicBezTo>
                  <a:cubicBezTo>
                    <a:pt x="870" y="1086"/>
                    <a:pt x="906" y="1050"/>
                    <a:pt x="906" y="1005"/>
                  </a:cubicBezTo>
                  <a:cubicBezTo>
                    <a:pt x="906" y="961"/>
                    <a:pt x="870" y="924"/>
                    <a:pt x="825" y="924"/>
                  </a:cubicBezTo>
                  <a:moveTo>
                    <a:pt x="421" y="1021"/>
                  </a:moveTo>
                  <a:cubicBezTo>
                    <a:pt x="350" y="1120"/>
                    <a:pt x="217" y="1181"/>
                    <a:pt x="126" y="1156"/>
                  </a:cubicBezTo>
                  <a:cubicBezTo>
                    <a:pt x="73" y="1142"/>
                    <a:pt x="42" y="1100"/>
                    <a:pt x="37" y="1037"/>
                  </a:cubicBezTo>
                  <a:cubicBezTo>
                    <a:pt x="28" y="940"/>
                    <a:pt x="44" y="871"/>
                    <a:pt x="83" y="833"/>
                  </a:cubicBezTo>
                  <a:cubicBezTo>
                    <a:pt x="110" y="806"/>
                    <a:pt x="149" y="793"/>
                    <a:pt x="201" y="793"/>
                  </a:cubicBezTo>
                  <a:cubicBezTo>
                    <a:pt x="212" y="793"/>
                    <a:pt x="225" y="794"/>
                    <a:pt x="238" y="795"/>
                  </a:cubicBezTo>
                  <a:cubicBezTo>
                    <a:pt x="300" y="801"/>
                    <a:pt x="390" y="849"/>
                    <a:pt x="485" y="899"/>
                  </a:cubicBezTo>
                  <a:cubicBezTo>
                    <a:pt x="486" y="900"/>
                    <a:pt x="488" y="901"/>
                    <a:pt x="490" y="902"/>
                  </a:cubicBezTo>
                  <a:cubicBezTo>
                    <a:pt x="474" y="938"/>
                    <a:pt x="452" y="978"/>
                    <a:pt x="421" y="102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7189" tIns="33594" rIns="67189" bIns="33594"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00" b="0" i="0" u="none" strike="noStrike" kern="0" cap="none" spc="0" normalizeH="0" baseline="0" noProof="0">
                <a:ln>
                  <a:noFill/>
                </a:ln>
                <a:solidFill>
                  <a:prstClr val="black"/>
                </a:solidFill>
                <a:effectLst/>
                <a:uLnTx/>
                <a:uFillTx/>
              </a:endParaRPr>
            </a:p>
          </p:txBody>
        </p:sp>
        <p:sp>
          <p:nvSpPr>
            <p:cNvPr id="30" name="Oval 15">
              <a:extLst>
                <a:ext uri="{FF2B5EF4-FFF2-40B4-BE49-F238E27FC236}">
                  <a16:creationId xmlns:a16="http://schemas.microsoft.com/office/drawing/2014/main" id="{98C49CE5-628C-4B4D-AA74-5B777E12B549}"/>
                </a:ext>
              </a:extLst>
            </p:cNvPr>
            <p:cNvSpPr>
              <a:spLocks noChangeArrowheads="1"/>
            </p:cNvSpPr>
            <p:nvPr/>
          </p:nvSpPr>
          <p:spPr bwMode="auto">
            <a:xfrm>
              <a:off x="6577013" y="4683125"/>
              <a:ext cx="228600" cy="228600"/>
            </a:xfrm>
            <a:prstGeom prst="ellipse">
              <a:avLst/>
            </a:prstGeom>
            <a:solidFill>
              <a:srgbClr val="ED7D31"/>
            </a:solidFill>
            <a:ln>
              <a:noFill/>
            </a:ln>
            <a:extLst>
              <a:ext uri="{91240B29-F687-4F45-9708-019B960494DF}">
                <a14:hiddenLine xmlns:a14="http://schemas.microsoft.com/office/drawing/2010/main" w="9525">
                  <a:solidFill>
                    <a:srgbClr val="000000"/>
                  </a:solidFill>
                  <a:round/>
                </a14:hiddenLine>
              </a:ext>
            </a:extLst>
          </p:spPr>
          <p:txBody>
            <a:bodyPr vert="horz" wrap="square" lIns="67189" tIns="33594" rIns="67189" bIns="33594"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00" b="0" i="0" u="none" strike="noStrike" kern="0" cap="none" spc="0" normalizeH="0" baseline="0" noProof="0">
                <a:ln>
                  <a:noFill/>
                </a:ln>
                <a:solidFill>
                  <a:prstClr val="black"/>
                </a:solidFill>
                <a:effectLst/>
                <a:uLnTx/>
                <a:uFillTx/>
              </a:endParaRPr>
            </a:p>
          </p:txBody>
        </p:sp>
        <p:sp>
          <p:nvSpPr>
            <p:cNvPr id="31" name="Freeform 16">
              <a:extLst>
                <a:ext uri="{FF2B5EF4-FFF2-40B4-BE49-F238E27FC236}">
                  <a16:creationId xmlns:a16="http://schemas.microsoft.com/office/drawing/2014/main" id="{4681B78A-6799-4585-8D20-B03ECEE67210}"/>
                </a:ext>
              </a:extLst>
            </p:cNvPr>
            <p:cNvSpPr/>
            <p:nvPr/>
          </p:nvSpPr>
          <p:spPr bwMode="auto">
            <a:xfrm>
              <a:off x="5545138" y="3381375"/>
              <a:ext cx="1096963" cy="93663"/>
            </a:xfrm>
            <a:custGeom>
              <a:avLst/>
              <a:gdLst>
                <a:gd name="T0" fmla="*/ 0 w 518"/>
                <a:gd name="T1" fmla="*/ 0 h 44"/>
                <a:gd name="T2" fmla="*/ 18 w 518"/>
                <a:gd name="T3" fmla="*/ 44 h 44"/>
                <a:gd name="T4" fmla="*/ 500 w 518"/>
                <a:gd name="T5" fmla="*/ 44 h 44"/>
                <a:gd name="T6" fmla="*/ 518 w 518"/>
                <a:gd name="T7" fmla="*/ 0 h 44"/>
                <a:gd name="T8" fmla="*/ 0 w 518"/>
                <a:gd name="T9" fmla="*/ 0 h 44"/>
              </a:gdLst>
              <a:ahLst/>
              <a:cxnLst>
                <a:cxn ang="0">
                  <a:pos x="T0" y="T1"/>
                </a:cxn>
                <a:cxn ang="0">
                  <a:pos x="T2" y="T3"/>
                </a:cxn>
                <a:cxn ang="0">
                  <a:pos x="T4" y="T5"/>
                </a:cxn>
                <a:cxn ang="0">
                  <a:pos x="T6" y="T7"/>
                </a:cxn>
                <a:cxn ang="0">
                  <a:pos x="T8" y="T9"/>
                </a:cxn>
              </a:cxnLst>
              <a:rect l="0" t="0" r="r" b="b"/>
              <a:pathLst>
                <a:path w="518" h="44">
                  <a:moveTo>
                    <a:pt x="0" y="0"/>
                  </a:moveTo>
                  <a:cubicBezTo>
                    <a:pt x="8" y="15"/>
                    <a:pt x="14" y="30"/>
                    <a:pt x="18" y="44"/>
                  </a:cubicBezTo>
                  <a:cubicBezTo>
                    <a:pt x="500" y="44"/>
                    <a:pt x="500" y="44"/>
                    <a:pt x="500" y="44"/>
                  </a:cubicBezTo>
                  <a:cubicBezTo>
                    <a:pt x="504" y="30"/>
                    <a:pt x="510" y="15"/>
                    <a:pt x="518"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7189" tIns="33594" rIns="67189" bIns="33594"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00" b="0" i="0" u="none" strike="noStrike" kern="0" cap="none" spc="0" normalizeH="0" baseline="0" noProof="0">
                <a:ln>
                  <a:noFill/>
                </a:ln>
                <a:solidFill>
                  <a:prstClr val="black"/>
                </a:solidFill>
                <a:effectLst/>
                <a:uLnTx/>
                <a:uFillTx/>
              </a:endParaRPr>
            </a:p>
          </p:txBody>
        </p:sp>
        <p:sp>
          <p:nvSpPr>
            <p:cNvPr id="32" name="Freeform 17">
              <a:extLst>
                <a:ext uri="{FF2B5EF4-FFF2-40B4-BE49-F238E27FC236}">
                  <a16:creationId xmlns:a16="http://schemas.microsoft.com/office/drawing/2014/main" id="{DC2728C4-8E7B-4334-AF31-C436FE0B702D}"/>
                </a:ext>
              </a:extLst>
            </p:cNvPr>
            <p:cNvSpPr/>
            <p:nvPr/>
          </p:nvSpPr>
          <p:spPr bwMode="auto">
            <a:xfrm>
              <a:off x="4767263" y="3381375"/>
              <a:ext cx="698500" cy="1103313"/>
            </a:xfrm>
            <a:custGeom>
              <a:avLst/>
              <a:gdLst>
                <a:gd name="T0" fmla="*/ 314 w 330"/>
                <a:gd name="T1" fmla="*/ 44 h 520"/>
                <a:gd name="T2" fmla="*/ 330 w 330"/>
                <a:gd name="T3" fmla="*/ 44 h 520"/>
                <a:gd name="T4" fmla="*/ 306 w 330"/>
                <a:gd name="T5" fmla="*/ 0 h 520"/>
                <a:gd name="T6" fmla="*/ 0 w 330"/>
                <a:gd name="T7" fmla="*/ 314 h 520"/>
                <a:gd name="T8" fmla="*/ 0 w 330"/>
                <a:gd name="T9" fmla="*/ 520 h 520"/>
                <a:gd name="T10" fmla="*/ 44 w 330"/>
                <a:gd name="T11" fmla="*/ 520 h 520"/>
                <a:gd name="T12" fmla="*/ 44 w 330"/>
                <a:gd name="T13" fmla="*/ 314 h 520"/>
                <a:gd name="T14" fmla="*/ 314 w 330"/>
                <a:gd name="T15" fmla="*/ 44 h 5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0" h="520">
                  <a:moveTo>
                    <a:pt x="314" y="44"/>
                  </a:moveTo>
                  <a:cubicBezTo>
                    <a:pt x="330" y="44"/>
                    <a:pt x="330" y="44"/>
                    <a:pt x="330" y="44"/>
                  </a:cubicBezTo>
                  <a:cubicBezTo>
                    <a:pt x="325" y="30"/>
                    <a:pt x="317" y="15"/>
                    <a:pt x="306" y="0"/>
                  </a:cubicBezTo>
                  <a:cubicBezTo>
                    <a:pt x="137" y="4"/>
                    <a:pt x="0" y="143"/>
                    <a:pt x="0" y="314"/>
                  </a:cubicBezTo>
                  <a:cubicBezTo>
                    <a:pt x="0" y="520"/>
                    <a:pt x="0" y="520"/>
                    <a:pt x="0" y="520"/>
                  </a:cubicBezTo>
                  <a:cubicBezTo>
                    <a:pt x="44" y="520"/>
                    <a:pt x="44" y="520"/>
                    <a:pt x="44" y="520"/>
                  </a:cubicBezTo>
                  <a:cubicBezTo>
                    <a:pt x="44" y="314"/>
                    <a:pt x="44" y="314"/>
                    <a:pt x="44" y="314"/>
                  </a:cubicBezTo>
                  <a:cubicBezTo>
                    <a:pt x="44" y="165"/>
                    <a:pt x="165" y="44"/>
                    <a:pt x="314" y="4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7189" tIns="33594" rIns="67189" bIns="33594"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00" b="0" i="0" u="none" strike="noStrike" kern="0" cap="none" spc="0" normalizeH="0" baseline="0" noProof="0">
                <a:ln>
                  <a:noFill/>
                </a:ln>
                <a:solidFill>
                  <a:prstClr val="black"/>
                </a:solidFill>
                <a:effectLst/>
                <a:uLnTx/>
                <a:uFillTx/>
              </a:endParaRPr>
            </a:p>
          </p:txBody>
        </p:sp>
        <p:sp>
          <p:nvSpPr>
            <p:cNvPr id="33" name="Freeform 18">
              <a:extLst>
                <a:ext uri="{FF2B5EF4-FFF2-40B4-BE49-F238E27FC236}">
                  <a16:creationId xmlns:a16="http://schemas.microsoft.com/office/drawing/2014/main" id="{A7FF84B6-4D43-401B-AA42-F0051A39689E}"/>
                </a:ext>
              </a:extLst>
            </p:cNvPr>
            <p:cNvSpPr/>
            <p:nvPr/>
          </p:nvSpPr>
          <p:spPr bwMode="auto">
            <a:xfrm>
              <a:off x="6719888" y="3381375"/>
              <a:ext cx="700088" cy="1103313"/>
            </a:xfrm>
            <a:custGeom>
              <a:avLst/>
              <a:gdLst>
                <a:gd name="T0" fmla="*/ 24 w 330"/>
                <a:gd name="T1" fmla="*/ 0 h 520"/>
                <a:gd name="T2" fmla="*/ 0 w 330"/>
                <a:gd name="T3" fmla="*/ 44 h 520"/>
                <a:gd name="T4" fmla="*/ 16 w 330"/>
                <a:gd name="T5" fmla="*/ 44 h 520"/>
                <a:gd name="T6" fmla="*/ 286 w 330"/>
                <a:gd name="T7" fmla="*/ 314 h 520"/>
                <a:gd name="T8" fmla="*/ 286 w 330"/>
                <a:gd name="T9" fmla="*/ 520 h 520"/>
                <a:gd name="T10" fmla="*/ 330 w 330"/>
                <a:gd name="T11" fmla="*/ 520 h 520"/>
                <a:gd name="T12" fmla="*/ 330 w 330"/>
                <a:gd name="T13" fmla="*/ 314 h 520"/>
                <a:gd name="T14" fmla="*/ 24 w 330"/>
                <a:gd name="T15" fmla="*/ 0 h 5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0" h="520">
                  <a:moveTo>
                    <a:pt x="24" y="0"/>
                  </a:moveTo>
                  <a:cubicBezTo>
                    <a:pt x="13" y="15"/>
                    <a:pt x="5" y="30"/>
                    <a:pt x="0" y="44"/>
                  </a:cubicBezTo>
                  <a:cubicBezTo>
                    <a:pt x="16" y="44"/>
                    <a:pt x="16" y="44"/>
                    <a:pt x="16" y="44"/>
                  </a:cubicBezTo>
                  <a:cubicBezTo>
                    <a:pt x="165" y="44"/>
                    <a:pt x="286" y="165"/>
                    <a:pt x="286" y="314"/>
                  </a:cubicBezTo>
                  <a:cubicBezTo>
                    <a:pt x="286" y="520"/>
                    <a:pt x="286" y="520"/>
                    <a:pt x="286" y="520"/>
                  </a:cubicBezTo>
                  <a:cubicBezTo>
                    <a:pt x="330" y="520"/>
                    <a:pt x="330" y="520"/>
                    <a:pt x="330" y="520"/>
                  </a:cubicBezTo>
                  <a:cubicBezTo>
                    <a:pt x="330" y="314"/>
                    <a:pt x="330" y="314"/>
                    <a:pt x="330" y="314"/>
                  </a:cubicBezTo>
                  <a:cubicBezTo>
                    <a:pt x="330" y="143"/>
                    <a:pt x="193" y="4"/>
                    <a:pt x="2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7189" tIns="33594" rIns="67189" bIns="33594"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00" b="0" i="0" u="none" strike="noStrike" kern="0" cap="none" spc="0" normalizeH="0" baseline="0" noProof="0">
                <a:ln>
                  <a:noFill/>
                </a:ln>
                <a:solidFill>
                  <a:prstClr val="black"/>
                </a:solidFill>
                <a:effectLst/>
                <a:uLnTx/>
                <a:uFillTx/>
              </a:endParaRPr>
            </a:p>
          </p:txBody>
        </p:sp>
      </p:grpSp>
    </p:spTree>
    <p:extLst>
      <p:ext uri="{BB962C8B-B14F-4D97-AF65-F5344CB8AC3E}">
        <p14:creationId xmlns:p14="http://schemas.microsoft.com/office/powerpoint/2010/main" val="4022324001"/>
      </p:ext>
    </p:extLst>
  </p:cSld>
  <p:clrMapOvr>
    <a:masterClrMapping/>
  </p:clrMapOvr>
  <mc:AlternateContent xmlns:mc="http://schemas.openxmlformats.org/markup-compatibility/2006" xmlns:p14="http://schemas.microsoft.com/office/powerpoint/2010/main">
    <mc:Choice Requires="p14">
      <p:transition p14:dur="0" advTm="3000"/>
    </mc:Choice>
    <mc:Fallback>
      <p:transition advTm="300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par>
                                    <p:cTn id="7" presetID="2" presetClass="entr" presetSubtype="4" fill="hold" nodeType="withEffect" p14:presetBounceEnd="46000">
                                      <p:stCondLst>
                                        <p:cond delay="0"/>
                                      </p:stCondLst>
                                      <p:childTnLst>
                                        <p:set>
                                          <p:cBhvr>
                                            <p:cTn id="8" dur="1" fill="hold">
                                              <p:stCondLst>
                                                <p:cond delay="0"/>
                                              </p:stCondLst>
                                            </p:cTn>
                                            <p:tgtEl>
                                              <p:spTgt spid="23"/>
                                            </p:tgtEl>
                                            <p:attrNameLst>
                                              <p:attrName>style.visibility</p:attrName>
                                            </p:attrNameLst>
                                          </p:cBhvr>
                                          <p:to>
                                            <p:strVal val="visible"/>
                                          </p:to>
                                        </p:set>
                                        <p:anim calcmode="lin" valueType="num" p14:bounceEnd="46000">
                                          <p:cBhvr additive="base">
                                            <p:cTn id="9" dur="750" fill="hold"/>
                                            <p:tgtEl>
                                              <p:spTgt spid="23"/>
                                            </p:tgtEl>
                                            <p:attrNameLst>
                                              <p:attrName>ppt_x</p:attrName>
                                            </p:attrNameLst>
                                          </p:cBhvr>
                                          <p:tavLst>
                                            <p:tav tm="0">
                                              <p:val>
                                                <p:strVal val="#ppt_x"/>
                                              </p:val>
                                            </p:tav>
                                            <p:tav tm="100000">
                                              <p:val>
                                                <p:strVal val="#ppt_x"/>
                                              </p:val>
                                            </p:tav>
                                          </p:tavLst>
                                        </p:anim>
                                        <p:anim calcmode="lin" valueType="num" p14:bounceEnd="46000">
                                          <p:cBhvr additive="base">
                                            <p:cTn id="10" dur="750" fill="hold"/>
                                            <p:tgtEl>
                                              <p:spTgt spid="23"/>
                                            </p:tgtEl>
                                            <p:attrNameLst>
                                              <p:attrName>ppt_y</p:attrName>
                                            </p:attrNameLst>
                                          </p:cBhvr>
                                          <p:tavLst>
                                            <p:tav tm="0">
                                              <p:val>
                                                <p:strVal val="1+#ppt_h/2"/>
                                              </p:val>
                                            </p:tav>
                                            <p:tav tm="100000">
                                              <p:val>
                                                <p:strVal val="#ppt_y"/>
                                              </p:val>
                                            </p:tav>
                                          </p:tavLst>
                                        </p:anim>
                                      </p:childTnLst>
                                    </p:cTn>
                                  </p:par>
                                </p:childTnLst>
                              </p:cTn>
                            </p:par>
                            <p:par>
                              <p:cTn id="11" fill="hold">
                                <p:stCondLst>
                                  <p:cond delay="750"/>
                                </p:stCondLst>
                                <p:childTnLst>
                                  <p:par>
                                    <p:cTn id="12" presetID="26" presetClass="emph" presetSubtype="0" fill="hold" nodeType="afterEffect">
                                      <p:stCondLst>
                                        <p:cond delay="0"/>
                                      </p:stCondLst>
                                      <p:childTnLst>
                                        <p:animEffect transition="out" filter="fade">
                                          <p:cBhvr>
                                            <p:cTn id="13" dur="500" tmFilter="0, 0; .2, .5; .8, .5; 1, 0"/>
                                            <p:tgtEl>
                                              <p:spTgt spid="23"/>
                                            </p:tgtEl>
                                          </p:cBhvr>
                                        </p:animEffect>
                                        <p:animScale>
                                          <p:cBhvr>
                                            <p:cTn id="14" dur="250" autoRev="1" fill="hold"/>
                                            <p:tgtEl>
                                              <p:spTgt spid="23"/>
                                            </p:tgtEl>
                                          </p:cBhvr>
                                          <p:by x="105000" y="105000"/>
                                        </p:animScale>
                                      </p:childTnLst>
                                    </p:cTn>
                                  </p:par>
                                </p:childTnLst>
                              </p:cTn>
                            </p:par>
                            <p:par>
                              <p:cTn id="15" fill="hold">
                                <p:stCondLst>
                                  <p:cond delay="1250"/>
                                </p:stCondLst>
                                <p:childTnLst>
                                  <p:par>
                                    <p:cTn id="16" presetID="47" presetClass="entr" presetSubtype="0"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cTn>
                                  </p:par>
                                </p:childTnLst>
                              </p:cTn>
                            </p:par>
                            <p:par>
                              <p:cTn id="21" fill="hold">
                                <p:stCondLst>
                                  <p:cond delay="2250"/>
                                </p:stCondLst>
                                <p:childTnLst>
                                  <p:par>
                                    <p:cTn id="22" presetID="12" presetClass="entr" presetSubtype="4" fill="hold" grpId="0" nodeType="afterEffect">
                                      <p:stCondLst>
                                        <p:cond delay="0"/>
                                      </p:stCondLst>
                                      <p:iterate type="lt">
                                        <p:tmPct val="10000"/>
                                      </p:iterate>
                                      <p:childTnLst>
                                        <p:set>
                                          <p:cBhvr>
                                            <p:cTn id="23" dur="1" fill="hold">
                                              <p:stCondLst>
                                                <p:cond delay="0"/>
                                              </p:stCondLst>
                                            </p:cTn>
                                            <p:tgtEl>
                                              <p:spTgt spid="8"/>
                                            </p:tgtEl>
                                            <p:attrNameLst>
                                              <p:attrName>style.visibility</p:attrName>
                                            </p:attrNameLst>
                                          </p:cBhvr>
                                          <p:to>
                                            <p:strVal val="visible"/>
                                          </p:to>
                                        </p:set>
                                        <p:anim calcmode="lin" valueType="num">
                                          <p:cBhvr additive="base">
                                            <p:cTn id="24" dur="750"/>
                                            <p:tgtEl>
                                              <p:spTgt spid="8"/>
                                            </p:tgtEl>
                                            <p:attrNameLst>
                                              <p:attrName>ppt_y</p:attrName>
                                            </p:attrNameLst>
                                          </p:cBhvr>
                                          <p:tavLst>
                                            <p:tav tm="0">
                                              <p:val>
                                                <p:strVal val="#ppt_y+#ppt_h*1.125000"/>
                                              </p:val>
                                            </p:tav>
                                            <p:tav tm="100000">
                                              <p:val>
                                                <p:strVal val="#ppt_y"/>
                                              </p:val>
                                            </p:tav>
                                          </p:tavLst>
                                        </p:anim>
                                        <p:animEffect transition="in" filter="wipe(up)">
                                          <p:cBhvr>
                                            <p:cTn id="25" dur="750"/>
                                            <p:tgtEl>
                                              <p:spTgt spid="8"/>
                                            </p:tgtEl>
                                          </p:cBhvr>
                                        </p:animEffect>
                                      </p:childTnLst>
                                    </p:cTn>
                                  </p:par>
                                </p:childTnLst>
                              </p:cTn>
                            </p:par>
                            <p:par>
                              <p:cTn id="26" fill="hold">
                                <p:stCondLst>
                                  <p:cond delay="3600"/>
                                </p:stCondLst>
                                <p:childTnLst>
                                  <p:par>
                                    <p:cTn id="27" presetID="42"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par>
                              <p:cTn id="32" fill="hold">
                                <p:stCondLst>
                                  <p:cond delay="4600"/>
                                </p:stCondLst>
                                <p:childTnLst>
                                  <p:par>
                                    <p:cTn id="33" presetID="53" presetClass="entr" presetSubtype="16"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8" repeatCount="indefinite" fill="remove" display="0">
                      <p:stCondLst>
                        <p:cond delay="indefinite"/>
                      </p:stCondLst>
                      <p:endCondLst>
                        <p:cond evt="onStopAudio" delay="0">
                          <p:tgtEl>
                            <p:sldTgt/>
                          </p:tgtEl>
                        </p:cond>
                      </p:endCondLst>
                    </p:cTn>
                    <p:tgtEl>
                      <p:spTgt spid="2"/>
                    </p:tgtEl>
                  </p:cMediaNode>
                </p:audio>
              </p:childTnLst>
            </p:cTn>
          </p:par>
        </p:tnLst>
        <p:bldLst>
          <p:bldP spid="8" grpId="0"/>
          <p:bldP spid="9" grpId="0"/>
          <p:bldP spid="10" grpId="0"/>
          <p:bldP spid="1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par>
                                    <p:cTn id="7" presetID="2" presetClass="entr" presetSubtype="4" fill="hold" nodeType="withEffect">
                                      <p:stCondLst>
                                        <p:cond delay="0"/>
                                      </p:stCondLst>
                                      <p:childTnLst>
                                        <p:set>
                                          <p:cBhvr>
                                            <p:cTn id="8" dur="1" fill="hold">
                                              <p:stCondLst>
                                                <p:cond delay="0"/>
                                              </p:stCondLst>
                                            </p:cTn>
                                            <p:tgtEl>
                                              <p:spTgt spid="23"/>
                                            </p:tgtEl>
                                            <p:attrNameLst>
                                              <p:attrName>style.visibility</p:attrName>
                                            </p:attrNameLst>
                                          </p:cBhvr>
                                          <p:to>
                                            <p:strVal val="visible"/>
                                          </p:to>
                                        </p:set>
                                        <p:anim calcmode="lin" valueType="num">
                                          <p:cBhvr additive="base">
                                            <p:cTn id="9" dur="750" fill="hold"/>
                                            <p:tgtEl>
                                              <p:spTgt spid="23"/>
                                            </p:tgtEl>
                                            <p:attrNameLst>
                                              <p:attrName>ppt_x</p:attrName>
                                            </p:attrNameLst>
                                          </p:cBhvr>
                                          <p:tavLst>
                                            <p:tav tm="0">
                                              <p:val>
                                                <p:strVal val="#ppt_x"/>
                                              </p:val>
                                            </p:tav>
                                            <p:tav tm="100000">
                                              <p:val>
                                                <p:strVal val="#ppt_x"/>
                                              </p:val>
                                            </p:tav>
                                          </p:tavLst>
                                        </p:anim>
                                        <p:anim calcmode="lin" valueType="num">
                                          <p:cBhvr additive="base">
                                            <p:cTn id="10" dur="750" fill="hold"/>
                                            <p:tgtEl>
                                              <p:spTgt spid="23"/>
                                            </p:tgtEl>
                                            <p:attrNameLst>
                                              <p:attrName>ppt_y</p:attrName>
                                            </p:attrNameLst>
                                          </p:cBhvr>
                                          <p:tavLst>
                                            <p:tav tm="0">
                                              <p:val>
                                                <p:strVal val="1+#ppt_h/2"/>
                                              </p:val>
                                            </p:tav>
                                            <p:tav tm="100000">
                                              <p:val>
                                                <p:strVal val="#ppt_y"/>
                                              </p:val>
                                            </p:tav>
                                          </p:tavLst>
                                        </p:anim>
                                      </p:childTnLst>
                                    </p:cTn>
                                  </p:par>
                                </p:childTnLst>
                              </p:cTn>
                            </p:par>
                            <p:par>
                              <p:cTn id="11" fill="hold">
                                <p:stCondLst>
                                  <p:cond delay="750"/>
                                </p:stCondLst>
                                <p:childTnLst>
                                  <p:par>
                                    <p:cTn id="12" presetID="26" presetClass="emph" presetSubtype="0" fill="hold" nodeType="afterEffect">
                                      <p:stCondLst>
                                        <p:cond delay="0"/>
                                      </p:stCondLst>
                                      <p:childTnLst>
                                        <p:animEffect transition="out" filter="fade">
                                          <p:cBhvr>
                                            <p:cTn id="13" dur="500" tmFilter="0, 0; .2, .5; .8, .5; 1, 0"/>
                                            <p:tgtEl>
                                              <p:spTgt spid="23"/>
                                            </p:tgtEl>
                                          </p:cBhvr>
                                        </p:animEffect>
                                        <p:animScale>
                                          <p:cBhvr>
                                            <p:cTn id="14" dur="250" autoRev="1" fill="hold"/>
                                            <p:tgtEl>
                                              <p:spTgt spid="23"/>
                                            </p:tgtEl>
                                          </p:cBhvr>
                                          <p:by x="105000" y="105000"/>
                                        </p:animScale>
                                      </p:childTnLst>
                                    </p:cTn>
                                  </p:par>
                                </p:childTnLst>
                              </p:cTn>
                            </p:par>
                            <p:par>
                              <p:cTn id="15" fill="hold">
                                <p:stCondLst>
                                  <p:cond delay="1250"/>
                                </p:stCondLst>
                                <p:childTnLst>
                                  <p:par>
                                    <p:cTn id="16" presetID="47" presetClass="entr" presetSubtype="0"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cTn>
                                  </p:par>
                                </p:childTnLst>
                              </p:cTn>
                            </p:par>
                            <p:par>
                              <p:cTn id="21" fill="hold">
                                <p:stCondLst>
                                  <p:cond delay="2250"/>
                                </p:stCondLst>
                                <p:childTnLst>
                                  <p:par>
                                    <p:cTn id="22" presetID="12" presetClass="entr" presetSubtype="4" fill="hold" grpId="0" nodeType="afterEffect">
                                      <p:stCondLst>
                                        <p:cond delay="0"/>
                                      </p:stCondLst>
                                      <p:iterate type="lt">
                                        <p:tmPct val="10000"/>
                                      </p:iterate>
                                      <p:childTnLst>
                                        <p:set>
                                          <p:cBhvr>
                                            <p:cTn id="23" dur="1" fill="hold">
                                              <p:stCondLst>
                                                <p:cond delay="0"/>
                                              </p:stCondLst>
                                            </p:cTn>
                                            <p:tgtEl>
                                              <p:spTgt spid="8"/>
                                            </p:tgtEl>
                                            <p:attrNameLst>
                                              <p:attrName>style.visibility</p:attrName>
                                            </p:attrNameLst>
                                          </p:cBhvr>
                                          <p:to>
                                            <p:strVal val="visible"/>
                                          </p:to>
                                        </p:set>
                                        <p:anim calcmode="lin" valueType="num">
                                          <p:cBhvr additive="base">
                                            <p:cTn id="24" dur="750"/>
                                            <p:tgtEl>
                                              <p:spTgt spid="8"/>
                                            </p:tgtEl>
                                            <p:attrNameLst>
                                              <p:attrName>ppt_y</p:attrName>
                                            </p:attrNameLst>
                                          </p:cBhvr>
                                          <p:tavLst>
                                            <p:tav tm="0">
                                              <p:val>
                                                <p:strVal val="#ppt_y+#ppt_h*1.125000"/>
                                              </p:val>
                                            </p:tav>
                                            <p:tav tm="100000">
                                              <p:val>
                                                <p:strVal val="#ppt_y"/>
                                              </p:val>
                                            </p:tav>
                                          </p:tavLst>
                                        </p:anim>
                                        <p:animEffect transition="in" filter="wipe(up)">
                                          <p:cBhvr>
                                            <p:cTn id="25" dur="750"/>
                                            <p:tgtEl>
                                              <p:spTgt spid="8"/>
                                            </p:tgtEl>
                                          </p:cBhvr>
                                        </p:animEffect>
                                      </p:childTnLst>
                                    </p:cTn>
                                  </p:par>
                                </p:childTnLst>
                              </p:cTn>
                            </p:par>
                            <p:par>
                              <p:cTn id="26" fill="hold">
                                <p:stCondLst>
                                  <p:cond delay="3600"/>
                                </p:stCondLst>
                                <p:childTnLst>
                                  <p:par>
                                    <p:cTn id="27" presetID="42"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par>
                              <p:cTn id="32" fill="hold">
                                <p:stCondLst>
                                  <p:cond delay="4600"/>
                                </p:stCondLst>
                                <p:childTnLst>
                                  <p:par>
                                    <p:cTn id="33" presetID="53" presetClass="entr" presetSubtype="16"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8" repeatCount="indefinite" fill="remove" display="0">
                      <p:stCondLst>
                        <p:cond delay="indefinite"/>
                      </p:stCondLst>
                      <p:endCondLst>
                        <p:cond evt="onStopAudio" delay="0">
                          <p:tgtEl>
                            <p:sldTgt/>
                          </p:tgtEl>
                        </p:cond>
                      </p:endCondLst>
                    </p:cTn>
                    <p:tgtEl>
                      <p:spTgt spid="2"/>
                    </p:tgtEl>
                  </p:cMediaNode>
                </p:audio>
              </p:childTnLst>
            </p:cTn>
          </p:par>
        </p:tnLst>
        <p:bldLst>
          <p:bldP spid="8" grpId="0"/>
          <p:bldP spid="9" grpId="0"/>
          <p:bldP spid="10" grpId="0"/>
          <p:bldP spid="14" grpId="0"/>
        </p:bldLst>
      </p:timing>
    </mc:Fallback>
  </mc:AlternateContent>
</p:sld>
</file>

<file path=ppt/slides/slide10.xml><?xml version="1.0" encoding="utf-8"?>
<p:sld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9"/>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77875" y="1062974"/>
            <a:ext cx="2622549" cy="1966911"/>
          </a:xfrm>
          <a:prstGeom prst="rect">
            <a:avLst/>
          </a:prstGeom>
          <a:noFill/>
          <a:ln w="9525">
            <a:noFill/>
            <a:miter lim="800000"/>
            <a:headEnd/>
            <a:tailEnd/>
          </a:ln>
        </p:spPr>
      </p:pic>
      <p:pic>
        <p:nvPicPr>
          <p:cNvPr id="9" name="图片 10"/>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77875" y="3151080"/>
            <a:ext cx="2622550" cy="1737834"/>
          </a:xfrm>
          <a:prstGeom prst="rect">
            <a:avLst/>
          </a:prstGeom>
          <a:noFill/>
          <a:ln w="9525">
            <a:noFill/>
            <a:miter lim="800000"/>
            <a:headEnd/>
            <a:tailEnd/>
          </a:ln>
        </p:spPr>
      </p:pic>
      <p:sp>
        <p:nvSpPr>
          <p:cNvPr id="10" name="矩形 11"/>
          <p:cNvSpPr>
            <a:spLocks noChangeArrowheads="1"/>
          </p:cNvSpPr>
          <p:nvPr/>
        </p:nvSpPr>
        <p:spPr bwMode="auto">
          <a:xfrm>
            <a:off x="4139952" y="1635630"/>
            <a:ext cx="4560961" cy="1061829"/>
          </a:xfrm>
          <a:prstGeom prst="rect">
            <a:avLst/>
          </a:prstGeom>
          <a:noFill/>
          <a:ln w="9525">
            <a:noFill/>
            <a:miter lim="800000"/>
          </a:ln>
        </p:spPr>
        <p:txBody>
          <a:bodyPr wrap="square">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点击添加文字内容点击添加文字内容点击添加文字内容点击添加文字内容</a:t>
            </a: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点击添加文字内容点击添加文字内容点击添加文字内容点击添加文字内容</a:t>
            </a:r>
          </a:p>
          <a:p>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点击添加文字内容点击添加文字内容点击添加文字内容点击添加文字内容</a:t>
            </a: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点击添加文字内容点击添加文字内容点击添加文字内容点击添加文字内容</a:t>
            </a: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点击添加文字内容点击添加文字内容点击添加文字内容点击添加文字内容</a:t>
            </a:r>
          </a:p>
          <a:p>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1" name="Group 14"/>
          <p:cNvGrpSpPr/>
          <p:nvPr/>
        </p:nvGrpSpPr>
        <p:grpSpPr bwMode="auto">
          <a:xfrm>
            <a:off x="4283968" y="2973863"/>
            <a:ext cx="4014824" cy="1667656"/>
            <a:chOff x="0" y="0"/>
            <a:chExt cx="6192688" cy="2571234"/>
          </a:xfrm>
          <a:solidFill>
            <a:srgbClr val="C00000"/>
          </a:solidFill>
        </p:grpSpPr>
        <p:sp>
          <p:nvSpPr>
            <p:cNvPr id="12" name="Rectangle 13"/>
            <p:cNvSpPr>
              <a:spLocks noChangeArrowheads="1"/>
            </p:cNvSpPr>
            <p:nvPr/>
          </p:nvSpPr>
          <p:spPr bwMode="auto">
            <a:xfrm>
              <a:off x="0" y="1364081"/>
              <a:ext cx="172572" cy="1207151"/>
            </a:xfrm>
            <a:prstGeom prst="rect">
              <a:avLst/>
            </a:prstGeom>
            <a:solidFill>
              <a:schemeClr val="accent1"/>
            </a:solidFill>
            <a:ln>
              <a:noFill/>
            </a:ln>
          </p:spPr>
          <p:txBody>
            <a:bodyPr/>
            <a:lstStyle/>
            <a:p>
              <a:pPr>
                <a:spcBef>
                  <a:spcPts val="0"/>
                </a:spcBef>
                <a:spcAft>
                  <a:spcPts val="0"/>
                </a:spcAft>
                <a:defRPr/>
              </a:pPr>
              <a:endParaRPr lang="zh-CN" altLang="zh-CN" sz="1400">
                <a:solidFill>
                  <a:srgbClr val="C00000"/>
                </a:solidFill>
                <a:latin typeface="Calibri" panose="020F0502020204030204" pitchFamily="34" charset="0"/>
                <a:ea typeface="+mn-ea"/>
                <a:sym typeface="宋体" panose="02010600030101010101" pitchFamily="2" charset="-122"/>
              </a:endParaRPr>
            </a:p>
          </p:txBody>
        </p:sp>
        <p:sp>
          <p:nvSpPr>
            <p:cNvPr id="13" name="Rectangle 14"/>
            <p:cNvSpPr>
              <a:spLocks noChangeArrowheads="1"/>
            </p:cNvSpPr>
            <p:nvPr/>
          </p:nvSpPr>
          <p:spPr bwMode="auto">
            <a:xfrm>
              <a:off x="241159" y="301788"/>
              <a:ext cx="172572" cy="2269444"/>
            </a:xfrm>
            <a:prstGeom prst="rect">
              <a:avLst/>
            </a:prstGeom>
            <a:solidFill>
              <a:schemeClr val="accent1"/>
            </a:solidFill>
            <a:ln>
              <a:noFill/>
            </a:ln>
          </p:spPr>
          <p:txBody>
            <a:bodyPr/>
            <a:lstStyle/>
            <a:p>
              <a:pPr>
                <a:spcBef>
                  <a:spcPts val="0"/>
                </a:spcBef>
                <a:spcAft>
                  <a:spcPts val="0"/>
                </a:spcAft>
                <a:defRPr/>
              </a:pPr>
              <a:endParaRPr lang="zh-CN" altLang="zh-CN" sz="1400">
                <a:solidFill>
                  <a:srgbClr val="C00000"/>
                </a:solidFill>
                <a:latin typeface="Calibri" panose="020F0502020204030204" pitchFamily="34" charset="0"/>
                <a:ea typeface="+mn-ea"/>
                <a:sym typeface="宋体" panose="02010600030101010101" pitchFamily="2" charset="-122"/>
              </a:endParaRPr>
            </a:p>
          </p:txBody>
        </p:sp>
        <p:sp>
          <p:nvSpPr>
            <p:cNvPr id="14" name="Rectangle 15"/>
            <p:cNvSpPr>
              <a:spLocks noChangeArrowheads="1"/>
            </p:cNvSpPr>
            <p:nvPr/>
          </p:nvSpPr>
          <p:spPr bwMode="auto">
            <a:xfrm>
              <a:off x="482317" y="848024"/>
              <a:ext cx="172572" cy="1723209"/>
            </a:xfrm>
            <a:prstGeom prst="rect">
              <a:avLst/>
            </a:prstGeom>
            <a:solidFill>
              <a:schemeClr val="accent1"/>
            </a:solidFill>
            <a:ln>
              <a:noFill/>
            </a:ln>
          </p:spPr>
          <p:txBody>
            <a:bodyPr/>
            <a:lstStyle/>
            <a:p>
              <a:pPr>
                <a:spcBef>
                  <a:spcPts val="0"/>
                </a:spcBef>
                <a:spcAft>
                  <a:spcPts val="0"/>
                </a:spcAft>
                <a:defRPr/>
              </a:pPr>
              <a:endParaRPr lang="zh-CN" altLang="zh-CN" sz="1400">
                <a:solidFill>
                  <a:srgbClr val="C00000"/>
                </a:solidFill>
                <a:latin typeface="Calibri" panose="020F0502020204030204" pitchFamily="34" charset="0"/>
                <a:ea typeface="+mn-ea"/>
                <a:sym typeface="宋体" panose="02010600030101010101" pitchFamily="2" charset="-122"/>
              </a:endParaRPr>
            </a:p>
          </p:txBody>
        </p:sp>
        <p:sp>
          <p:nvSpPr>
            <p:cNvPr id="15" name="Rectangle 16"/>
            <p:cNvSpPr>
              <a:spLocks noChangeArrowheads="1"/>
            </p:cNvSpPr>
            <p:nvPr/>
          </p:nvSpPr>
          <p:spPr bwMode="auto">
            <a:xfrm>
              <a:off x="723476" y="1364081"/>
              <a:ext cx="172572" cy="1207151"/>
            </a:xfrm>
            <a:prstGeom prst="rect">
              <a:avLst/>
            </a:prstGeom>
            <a:solidFill>
              <a:schemeClr val="accent1"/>
            </a:solidFill>
            <a:ln>
              <a:noFill/>
            </a:ln>
          </p:spPr>
          <p:txBody>
            <a:bodyPr/>
            <a:lstStyle/>
            <a:p>
              <a:pPr>
                <a:spcBef>
                  <a:spcPts val="0"/>
                </a:spcBef>
                <a:spcAft>
                  <a:spcPts val="0"/>
                </a:spcAft>
                <a:defRPr/>
              </a:pPr>
              <a:endParaRPr lang="zh-CN" altLang="zh-CN" sz="1400">
                <a:solidFill>
                  <a:srgbClr val="C00000"/>
                </a:solidFill>
                <a:latin typeface="Calibri" panose="020F0502020204030204" pitchFamily="34" charset="0"/>
                <a:ea typeface="+mn-ea"/>
                <a:sym typeface="宋体" panose="02010600030101010101" pitchFamily="2" charset="-122"/>
              </a:endParaRPr>
            </a:p>
          </p:txBody>
        </p:sp>
        <p:sp>
          <p:nvSpPr>
            <p:cNvPr id="16" name="Rectangle 17"/>
            <p:cNvSpPr>
              <a:spLocks noChangeArrowheads="1"/>
            </p:cNvSpPr>
            <p:nvPr/>
          </p:nvSpPr>
          <p:spPr bwMode="auto">
            <a:xfrm>
              <a:off x="964634" y="1696047"/>
              <a:ext cx="172572" cy="875184"/>
            </a:xfrm>
            <a:prstGeom prst="rect">
              <a:avLst/>
            </a:prstGeom>
            <a:solidFill>
              <a:schemeClr val="accent1"/>
            </a:solidFill>
            <a:ln>
              <a:noFill/>
            </a:ln>
          </p:spPr>
          <p:txBody>
            <a:bodyPr/>
            <a:lstStyle/>
            <a:p>
              <a:pPr>
                <a:spcBef>
                  <a:spcPts val="0"/>
                </a:spcBef>
                <a:spcAft>
                  <a:spcPts val="0"/>
                </a:spcAft>
                <a:defRPr/>
              </a:pPr>
              <a:endParaRPr lang="zh-CN" altLang="zh-CN" sz="1400">
                <a:solidFill>
                  <a:srgbClr val="C00000"/>
                </a:solidFill>
                <a:latin typeface="Calibri" panose="020F0502020204030204" pitchFamily="34" charset="0"/>
                <a:ea typeface="+mn-ea"/>
                <a:sym typeface="宋体" panose="02010600030101010101" pitchFamily="2" charset="-122"/>
              </a:endParaRPr>
            </a:p>
          </p:txBody>
        </p:sp>
        <p:sp>
          <p:nvSpPr>
            <p:cNvPr id="17" name="Rectangle 18"/>
            <p:cNvSpPr>
              <a:spLocks noChangeArrowheads="1"/>
            </p:cNvSpPr>
            <p:nvPr/>
          </p:nvSpPr>
          <p:spPr bwMode="auto">
            <a:xfrm>
              <a:off x="1685898" y="353093"/>
              <a:ext cx="174785" cy="2218141"/>
            </a:xfrm>
            <a:prstGeom prst="rect">
              <a:avLst/>
            </a:prstGeom>
            <a:solidFill>
              <a:schemeClr val="accent2"/>
            </a:solidFill>
            <a:ln>
              <a:noFill/>
            </a:ln>
          </p:spPr>
          <p:txBody>
            <a:bodyPr/>
            <a:lstStyle/>
            <a:p>
              <a:pPr>
                <a:spcBef>
                  <a:spcPts val="0"/>
                </a:spcBef>
                <a:spcAft>
                  <a:spcPts val="0"/>
                </a:spcAft>
                <a:defRPr/>
              </a:pPr>
              <a:endParaRPr lang="zh-CN" altLang="zh-CN" sz="1400">
                <a:solidFill>
                  <a:srgbClr val="C00000"/>
                </a:solidFill>
                <a:latin typeface="Calibri" panose="020F0502020204030204" pitchFamily="34" charset="0"/>
                <a:ea typeface="+mn-ea"/>
                <a:sym typeface="宋体" panose="02010600030101010101" pitchFamily="2" charset="-122"/>
              </a:endParaRPr>
            </a:p>
          </p:txBody>
        </p:sp>
        <p:sp>
          <p:nvSpPr>
            <p:cNvPr id="18" name="Rectangle 19"/>
            <p:cNvSpPr>
              <a:spLocks noChangeArrowheads="1"/>
            </p:cNvSpPr>
            <p:nvPr/>
          </p:nvSpPr>
          <p:spPr bwMode="auto">
            <a:xfrm>
              <a:off x="1927057" y="848024"/>
              <a:ext cx="174785" cy="1723209"/>
            </a:xfrm>
            <a:prstGeom prst="rect">
              <a:avLst/>
            </a:prstGeom>
            <a:solidFill>
              <a:schemeClr val="accent2"/>
            </a:solidFill>
            <a:ln>
              <a:noFill/>
            </a:ln>
          </p:spPr>
          <p:txBody>
            <a:bodyPr/>
            <a:lstStyle/>
            <a:p>
              <a:pPr>
                <a:spcBef>
                  <a:spcPts val="0"/>
                </a:spcBef>
                <a:spcAft>
                  <a:spcPts val="0"/>
                </a:spcAft>
                <a:defRPr/>
              </a:pPr>
              <a:endParaRPr lang="zh-CN" altLang="zh-CN" sz="1400">
                <a:solidFill>
                  <a:srgbClr val="C00000"/>
                </a:solidFill>
                <a:latin typeface="Calibri" panose="020F0502020204030204" pitchFamily="34" charset="0"/>
                <a:ea typeface="+mn-ea"/>
                <a:sym typeface="宋体" panose="02010600030101010101" pitchFamily="2" charset="-122"/>
              </a:endParaRPr>
            </a:p>
          </p:txBody>
        </p:sp>
        <p:sp>
          <p:nvSpPr>
            <p:cNvPr id="19" name="Rectangle 20"/>
            <p:cNvSpPr>
              <a:spLocks noChangeArrowheads="1"/>
            </p:cNvSpPr>
            <p:nvPr/>
          </p:nvSpPr>
          <p:spPr bwMode="auto">
            <a:xfrm>
              <a:off x="2168215" y="1342956"/>
              <a:ext cx="172572" cy="1228277"/>
            </a:xfrm>
            <a:prstGeom prst="rect">
              <a:avLst/>
            </a:prstGeom>
            <a:solidFill>
              <a:schemeClr val="accent2"/>
            </a:solidFill>
            <a:ln>
              <a:noFill/>
            </a:ln>
          </p:spPr>
          <p:txBody>
            <a:bodyPr/>
            <a:lstStyle/>
            <a:p>
              <a:pPr>
                <a:spcBef>
                  <a:spcPts val="0"/>
                </a:spcBef>
                <a:spcAft>
                  <a:spcPts val="0"/>
                </a:spcAft>
                <a:defRPr/>
              </a:pPr>
              <a:endParaRPr lang="zh-CN" altLang="zh-CN" sz="1400">
                <a:solidFill>
                  <a:srgbClr val="C00000"/>
                </a:solidFill>
                <a:latin typeface="Calibri" panose="020F0502020204030204" pitchFamily="34" charset="0"/>
                <a:ea typeface="+mn-ea"/>
                <a:sym typeface="宋体" panose="02010600030101010101" pitchFamily="2" charset="-122"/>
              </a:endParaRPr>
            </a:p>
          </p:txBody>
        </p:sp>
        <p:sp>
          <p:nvSpPr>
            <p:cNvPr id="20" name="Rectangle 21"/>
            <p:cNvSpPr>
              <a:spLocks noChangeArrowheads="1"/>
            </p:cNvSpPr>
            <p:nvPr/>
          </p:nvSpPr>
          <p:spPr bwMode="auto">
            <a:xfrm>
              <a:off x="2409374" y="733345"/>
              <a:ext cx="172572" cy="1837888"/>
            </a:xfrm>
            <a:prstGeom prst="rect">
              <a:avLst/>
            </a:prstGeom>
            <a:solidFill>
              <a:schemeClr val="accent2"/>
            </a:solidFill>
            <a:ln>
              <a:noFill/>
            </a:ln>
          </p:spPr>
          <p:txBody>
            <a:bodyPr/>
            <a:lstStyle/>
            <a:p>
              <a:pPr>
                <a:spcBef>
                  <a:spcPts val="0"/>
                </a:spcBef>
                <a:spcAft>
                  <a:spcPts val="0"/>
                </a:spcAft>
                <a:defRPr/>
              </a:pPr>
              <a:endParaRPr lang="zh-CN" altLang="zh-CN" sz="1400">
                <a:solidFill>
                  <a:srgbClr val="C00000"/>
                </a:solidFill>
                <a:latin typeface="Calibri" panose="020F0502020204030204" pitchFamily="34" charset="0"/>
                <a:ea typeface="+mn-ea"/>
                <a:sym typeface="宋体" panose="02010600030101010101" pitchFamily="2" charset="-122"/>
              </a:endParaRPr>
            </a:p>
          </p:txBody>
        </p:sp>
        <p:sp>
          <p:nvSpPr>
            <p:cNvPr id="21" name="Rectangle 22"/>
            <p:cNvSpPr>
              <a:spLocks noChangeArrowheads="1"/>
            </p:cNvSpPr>
            <p:nvPr/>
          </p:nvSpPr>
          <p:spPr bwMode="auto">
            <a:xfrm>
              <a:off x="2650532" y="1010990"/>
              <a:ext cx="172572" cy="1560244"/>
            </a:xfrm>
            <a:prstGeom prst="rect">
              <a:avLst/>
            </a:prstGeom>
            <a:solidFill>
              <a:schemeClr val="accent2"/>
            </a:solidFill>
            <a:ln>
              <a:noFill/>
            </a:ln>
          </p:spPr>
          <p:txBody>
            <a:bodyPr/>
            <a:lstStyle/>
            <a:p>
              <a:pPr>
                <a:spcBef>
                  <a:spcPts val="0"/>
                </a:spcBef>
                <a:spcAft>
                  <a:spcPts val="0"/>
                </a:spcAft>
                <a:defRPr/>
              </a:pPr>
              <a:endParaRPr lang="zh-CN" altLang="zh-CN" sz="1400">
                <a:solidFill>
                  <a:srgbClr val="C00000"/>
                </a:solidFill>
                <a:latin typeface="Calibri" panose="020F0502020204030204" pitchFamily="34" charset="0"/>
                <a:ea typeface="+mn-ea"/>
                <a:sym typeface="宋体" panose="02010600030101010101" pitchFamily="2" charset="-122"/>
              </a:endParaRPr>
            </a:p>
          </p:txBody>
        </p:sp>
        <p:sp>
          <p:nvSpPr>
            <p:cNvPr id="22" name="Rectangle 23"/>
            <p:cNvSpPr>
              <a:spLocks noChangeArrowheads="1"/>
            </p:cNvSpPr>
            <p:nvPr/>
          </p:nvSpPr>
          <p:spPr bwMode="auto">
            <a:xfrm>
              <a:off x="3374009" y="1364081"/>
              <a:ext cx="168147" cy="1207151"/>
            </a:xfrm>
            <a:prstGeom prst="rect">
              <a:avLst/>
            </a:prstGeom>
            <a:solidFill>
              <a:schemeClr val="accent3"/>
            </a:solidFill>
            <a:ln>
              <a:noFill/>
            </a:ln>
          </p:spPr>
          <p:txBody>
            <a:bodyPr/>
            <a:lstStyle/>
            <a:p>
              <a:pPr>
                <a:spcBef>
                  <a:spcPts val="0"/>
                </a:spcBef>
                <a:spcAft>
                  <a:spcPts val="0"/>
                </a:spcAft>
                <a:defRPr/>
              </a:pPr>
              <a:endParaRPr lang="zh-CN" altLang="zh-CN" sz="1400">
                <a:solidFill>
                  <a:srgbClr val="C00000"/>
                </a:solidFill>
                <a:latin typeface="Calibri" panose="020F0502020204030204" pitchFamily="34" charset="0"/>
                <a:ea typeface="+mn-ea"/>
                <a:sym typeface="宋体" panose="02010600030101010101" pitchFamily="2" charset="-122"/>
              </a:endParaRPr>
            </a:p>
          </p:txBody>
        </p:sp>
        <p:sp>
          <p:nvSpPr>
            <p:cNvPr id="23" name="Rectangle 24"/>
            <p:cNvSpPr>
              <a:spLocks noChangeArrowheads="1"/>
            </p:cNvSpPr>
            <p:nvPr/>
          </p:nvSpPr>
          <p:spPr bwMode="auto">
            <a:xfrm>
              <a:off x="3615167" y="516058"/>
              <a:ext cx="168147" cy="2055175"/>
            </a:xfrm>
            <a:prstGeom prst="rect">
              <a:avLst/>
            </a:prstGeom>
            <a:solidFill>
              <a:schemeClr val="accent3"/>
            </a:solidFill>
            <a:ln>
              <a:noFill/>
            </a:ln>
          </p:spPr>
          <p:txBody>
            <a:bodyPr/>
            <a:lstStyle/>
            <a:p>
              <a:pPr>
                <a:spcBef>
                  <a:spcPts val="0"/>
                </a:spcBef>
                <a:spcAft>
                  <a:spcPts val="0"/>
                </a:spcAft>
                <a:defRPr/>
              </a:pPr>
              <a:endParaRPr lang="zh-CN" altLang="zh-CN" sz="1400">
                <a:solidFill>
                  <a:srgbClr val="C00000"/>
                </a:solidFill>
                <a:latin typeface="Calibri" panose="020F0502020204030204" pitchFamily="34" charset="0"/>
                <a:ea typeface="+mn-ea"/>
                <a:sym typeface="宋体" panose="02010600030101010101" pitchFamily="2" charset="-122"/>
              </a:endParaRPr>
            </a:p>
          </p:txBody>
        </p:sp>
        <p:sp>
          <p:nvSpPr>
            <p:cNvPr id="24" name="Rectangle 25"/>
            <p:cNvSpPr>
              <a:spLocks noChangeArrowheads="1"/>
            </p:cNvSpPr>
            <p:nvPr/>
          </p:nvSpPr>
          <p:spPr bwMode="auto">
            <a:xfrm>
              <a:off x="3849688" y="187108"/>
              <a:ext cx="174785" cy="2384123"/>
            </a:xfrm>
            <a:prstGeom prst="rect">
              <a:avLst/>
            </a:prstGeom>
            <a:solidFill>
              <a:schemeClr val="accent3"/>
            </a:solidFill>
            <a:ln>
              <a:noFill/>
            </a:ln>
          </p:spPr>
          <p:txBody>
            <a:bodyPr/>
            <a:lstStyle/>
            <a:p>
              <a:pPr>
                <a:spcBef>
                  <a:spcPts val="0"/>
                </a:spcBef>
                <a:spcAft>
                  <a:spcPts val="0"/>
                </a:spcAft>
                <a:defRPr/>
              </a:pPr>
              <a:endParaRPr lang="zh-CN" altLang="zh-CN" sz="1400">
                <a:solidFill>
                  <a:srgbClr val="C00000"/>
                </a:solidFill>
                <a:latin typeface="Calibri" panose="020F0502020204030204" pitchFamily="34" charset="0"/>
                <a:ea typeface="+mn-ea"/>
                <a:sym typeface="宋体" panose="02010600030101010101" pitchFamily="2" charset="-122"/>
              </a:endParaRPr>
            </a:p>
          </p:txBody>
        </p:sp>
        <p:sp>
          <p:nvSpPr>
            <p:cNvPr id="25" name="Rectangle 26"/>
            <p:cNvSpPr>
              <a:spLocks noChangeArrowheads="1"/>
            </p:cNvSpPr>
            <p:nvPr/>
          </p:nvSpPr>
          <p:spPr bwMode="auto">
            <a:xfrm>
              <a:off x="4090847" y="920454"/>
              <a:ext cx="172572" cy="1650780"/>
            </a:xfrm>
            <a:prstGeom prst="rect">
              <a:avLst/>
            </a:prstGeom>
            <a:solidFill>
              <a:schemeClr val="accent3"/>
            </a:solidFill>
            <a:ln>
              <a:noFill/>
            </a:ln>
          </p:spPr>
          <p:txBody>
            <a:bodyPr/>
            <a:lstStyle/>
            <a:p>
              <a:pPr>
                <a:spcBef>
                  <a:spcPts val="0"/>
                </a:spcBef>
                <a:spcAft>
                  <a:spcPts val="0"/>
                </a:spcAft>
                <a:defRPr/>
              </a:pPr>
              <a:endParaRPr lang="zh-CN" altLang="zh-CN" sz="1400">
                <a:solidFill>
                  <a:srgbClr val="C00000"/>
                </a:solidFill>
                <a:latin typeface="Calibri" panose="020F0502020204030204" pitchFamily="34" charset="0"/>
                <a:ea typeface="+mn-ea"/>
                <a:sym typeface="宋体" panose="02010600030101010101" pitchFamily="2" charset="-122"/>
              </a:endParaRPr>
            </a:p>
          </p:txBody>
        </p:sp>
        <p:sp>
          <p:nvSpPr>
            <p:cNvPr id="26" name="Rectangle 27"/>
            <p:cNvSpPr>
              <a:spLocks noChangeArrowheads="1"/>
            </p:cNvSpPr>
            <p:nvPr/>
          </p:nvSpPr>
          <p:spPr bwMode="auto">
            <a:xfrm>
              <a:off x="4332005" y="374217"/>
              <a:ext cx="172572" cy="2197015"/>
            </a:xfrm>
            <a:prstGeom prst="rect">
              <a:avLst/>
            </a:prstGeom>
            <a:solidFill>
              <a:schemeClr val="accent3"/>
            </a:solidFill>
            <a:ln>
              <a:noFill/>
            </a:ln>
          </p:spPr>
          <p:txBody>
            <a:bodyPr/>
            <a:lstStyle/>
            <a:p>
              <a:pPr>
                <a:spcBef>
                  <a:spcPts val="0"/>
                </a:spcBef>
                <a:spcAft>
                  <a:spcPts val="0"/>
                </a:spcAft>
                <a:defRPr/>
              </a:pPr>
              <a:endParaRPr lang="zh-CN" altLang="zh-CN" sz="1400">
                <a:solidFill>
                  <a:srgbClr val="C00000"/>
                </a:solidFill>
                <a:latin typeface="Calibri" panose="020F0502020204030204" pitchFamily="34" charset="0"/>
                <a:ea typeface="+mn-ea"/>
                <a:sym typeface="宋体" panose="02010600030101010101" pitchFamily="2" charset="-122"/>
              </a:endParaRPr>
            </a:p>
          </p:txBody>
        </p:sp>
        <p:sp>
          <p:nvSpPr>
            <p:cNvPr id="27" name="Rectangle 28"/>
            <p:cNvSpPr>
              <a:spLocks noChangeArrowheads="1"/>
            </p:cNvSpPr>
            <p:nvPr/>
          </p:nvSpPr>
          <p:spPr bwMode="auto">
            <a:xfrm>
              <a:off x="5055481" y="754469"/>
              <a:ext cx="172572" cy="1816762"/>
            </a:xfrm>
            <a:prstGeom prst="rect">
              <a:avLst/>
            </a:prstGeom>
            <a:solidFill>
              <a:schemeClr val="accent4"/>
            </a:solidFill>
            <a:ln>
              <a:noFill/>
            </a:ln>
          </p:spPr>
          <p:txBody>
            <a:bodyPr/>
            <a:lstStyle/>
            <a:p>
              <a:pPr>
                <a:spcBef>
                  <a:spcPts val="0"/>
                </a:spcBef>
                <a:spcAft>
                  <a:spcPts val="0"/>
                </a:spcAft>
                <a:defRPr/>
              </a:pPr>
              <a:endParaRPr lang="zh-CN" altLang="zh-CN" sz="1400">
                <a:solidFill>
                  <a:srgbClr val="C00000"/>
                </a:solidFill>
                <a:latin typeface="Calibri" panose="020F0502020204030204" pitchFamily="34" charset="0"/>
                <a:ea typeface="+mn-ea"/>
                <a:sym typeface="宋体" panose="02010600030101010101" pitchFamily="2" charset="-122"/>
              </a:endParaRPr>
            </a:p>
          </p:txBody>
        </p:sp>
        <p:sp>
          <p:nvSpPr>
            <p:cNvPr id="28" name="Rectangle 29"/>
            <p:cNvSpPr>
              <a:spLocks noChangeArrowheads="1"/>
            </p:cNvSpPr>
            <p:nvPr/>
          </p:nvSpPr>
          <p:spPr bwMode="auto">
            <a:xfrm>
              <a:off x="5296639" y="1623618"/>
              <a:ext cx="172572" cy="947613"/>
            </a:xfrm>
            <a:prstGeom prst="rect">
              <a:avLst/>
            </a:prstGeom>
            <a:solidFill>
              <a:schemeClr val="accent4"/>
            </a:solidFill>
            <a:ln>
              <a:noFill/>
            </a:ln>
          </p:spPr>
          <p:txBody>
            <a:bodyPr/>
            <a:lstStyle/>
            <a:p>
              <a:pPr>
                <a:spcBef>
                  <a:spcPts val="0"/>
                </a:spcBef>
                <a:spcAft>
                  <a:spcPts val="0"/>
                </a:spcAft>
                <a:defRPr/>
              </a:pPr>
              <a:endParaRPr lang="zh-CN" altLang="zh-CN" sz="1400">
                <a:solidFill>
                  <a:srgbClr val="C00000"/>
                </a:solidFill>
                <a:latin typeface="Calibri" panose="020F0502020204030204" pitchFamily="34" charset="0"/>
                <a:ea typeface="+mn-ea"/>
                <a:sym typeface="宋体" panose="02010600030101010101" pitchFamily="2" charset="-122"/>
              </a:endParaRPr>
            </a:p>
          </p:txBody>
        </p:sp>
        <p:sp>
          <p:nvSpPr>
            <p:cNvPr id="29" name="Rectangle 30"/>
            <p:cNvSpPr>
              <a:spLocks noChangeArrowheads="1"/>
            </p:cNvSpPr>
            <p:nvPr/>
          </p:nvSpPr>
          <p:spPr bwMode="auto">
            <a:xfrm>
              <a:off x="5537799" y="1816762"/>
              <a:ext cx="172572" cy="754469"/>
            </a:xfrm>
            <a:prstGeom prst="rect">
              <a:avLst/>
            </a:prstGeom>
            <a:solidFill>
              <a:schemeClr val="accent4"/>
            </a:solidFill>
            <a:ln>
              <a:noFill/>
            </a:ln>
          </p:spPr>
          <p:txBody>
            <a:bodyPr/>
            <a:lstStyle/>
            <a:p>
              <a:pPr>
                <a:spcBef>
                  <a:spcPts val="0"/>
                </a:spcBef>
                <a:spcAft>
                  <a:spcPts val="0"/>
                </a:spcAft>
                <a:defRPr/>
              </a:pPr>
              <a:endParaRPr lang="zh-CN" altLang="zh-CN" sz="1400">
                <a:solidFill>
                  <a:srgbClr val="C00000"/>
                </a:solidFill>
                <a:latin typeface="Calibri" panose="020F0502020204030204" pitchFamily="34" charset="0"/>
                <a:ea typeface="+mn-ea"/>
                <a:sym typeface="宋体" panose="02010600030101010101" pitchFamily="2" charset="-122"/>
              </a:endParaRPr>
            </a:p>
          </p:txBody>
        </p:sp>
        <p:sp>
          <p:nvSpPr>
            <p:cNvPr id="30" name="Rectangle 31"/>
            <p:cNvSpPr>
              <a:spLocks noChangeArrowheads="1"/>
            </p:cNvSpPr>
            <p:nvPr/>
          </p:nvSpPr>
          <p:spPr bwMode="auto">
            <a:xfrm>
              <a:off x="5778956" y="1364081"/>
              <a:ext cx="172572" cy="1207151"/>
            </a:xfrm>
            <a:prstGeom prst="rect">
              <a:avLst/>
            </a:prstGeom>
            <a:solidFill>
              <a:schemeClr val="accent4"/>
            </a:solidFill>
            <a:ln>
              <a:noFill/>
            </a:ln>
          </p:spPr>
          <p:txBody>
            <a:bodyPr/>
            <a:lstStyle/>
            <a:p>
              <a:pPr>
                <a:spcBef>
                  <a:spcPts val="0"/>
                </a:spcBef>
                <a:spcAft>
                  <a:spcPts val="0"/>
                </a:spcAft>
                <a:defRPr/>
              </a:pPr>
              <a:endParaRPr lang="zh-CN" altLang="zh-CN" sz="1400">
                <a:solidFill>
                  <a:srgbClr val="C00000"/>
                </a:solidFill>
                <a:latin typeface="Calibri" panose="020F0502020204030204" pitchFamily="34" charset="0"/>
                <a:ea typeface="+mn-ea"/>
                <a:sym typeface="宋体" panose="02010600030101010101" pitchFamily="2" charset="-122"/>
              </a:endParaRPr>
            </a:p>
          </p:txBody>
        </p:sp>
        <p:sp>
          <p:nvSpPr>
            <p:cNvPr id="31" name="Rectangle 32"/>
            <p:cNvSpPr>
              <a:spLocks noChangeArrowheads="1"/>
            </p:cNvSpPr>
            <p:nvPr/>
          </p:nvSpPr>
          <p:spPr bwMode="auto">
            <a:xfrm>
              <a:off x="6020116" y="0"/>
              <a:ext cx="172572" cy="2571231"/>
            </a:xfrm>
            <a:prstGeom prst="rect">
              <a:avLst/>
            </a:prstGeom>
            <a:solidFill>
              <a:schemeClr val="accent4"/>
            </a:solidFill>
            <a:ln>
              <a:noFill/>
            </a:ln>
          </p:spPr>
          <p:txBody>
            <a:bodyPr/>
            <a:lstStyle/>
            <a:p>
              <a:pPr>
                <a:spcBef>
                  <a:spcPts val="0"/>
                </a:spcBef>
                <a:spcAft>
                  <a:spcPts val="0"/>
                </a:spcAft>
                <a:defRPr/>
              </a:pPr>
              <a:endParaRPr lang="zh-CN" altLang="zh-CN" sz="1400">
                <a:solidFill>
                  <a:srgbClr val="C00000"/>
                </a:solidFill>
                <a:latin typeface="Calibri" panose="020F0502020204030204" pitchFamily="34" charset="0"/>
                <a:ea typeface="+mn-ea"/>
                <a:sym typeface="宋体" panose="02010600030101010101" pitchFamily="2" charset="-122"/>
              </a:endParaRPr>
            </a:p>
          </p:txBody>
        </p:sp>
      </p:grpSp>
      <p:sp>
        <p:nvSpPr>
          <p:cNvPr id="32" name="文本框 37"/>
          <p:cNvSpPr>
            <a:spLocks noChangeArrowheads="1"/>
          </p:cNvSpPr>
          <p:nvPr/>
        </p:nvSpPr>
        <p:spPr bwMode="auto">
          <a:xfrm>
            <a:off x="4319357" y="4713155"/>
            <a:ext cx="1093788" cy="276999"/>
          </a:xfrm>
          <a:prstGeom prst="rect">
            <a:avLst/>
          </a:prstGeom>
          <a:noFill/>
          <a:ln w="9525">
            <a:noFill/>
            <a:miter lim="800000"/>
          </a:ln>
        </p:spPr>
        <p:txBody>
          <a:bodyPr>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部门一</a:t>
            </a:r>
          </a:p>
        </p:txBody>
      </p:sp>
      <p:sp>
        <p:nvSpPr>
          <p:cNvPr id="33" name="文本框 38"/>
          <p:cNvSpPr>
            <a:spLocks noChangeArrowheads="1"/>
          </p:cNvSpPr>
          <p:nvPr/>
        </p:nvSpPr>
        <p:spPr bwMode="auto">
          <a:xfrm>
            <a:off x="5389332" y="4713155"/>
            <a:ext cx="1093788" cy="276999"/>
          </a:xfrm>
          <a:prstGeom prst="rect">
            <a:avLst/>
          </a:prstGeom>
          <a:noFill/>
          <a:ln w="9525">
            <a:noFill/>
            <a:miter lim="800000"/>
          </a:ln>
        </p:spPr>
        <p:txBody>
          <a:bodyPr>
            <a:spAutoFit/>
          </a:bodyPr>
          <a:lstStyle/>
          <a:p>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部门二</a:t>
            </a:r>
          </a:p>
        </p:txBody>
      </p:sp>
      <p:sp>
        <p:nvSpPr>
          <p:cNvPr id="34" name="文本框 39"/>
          <p:cNvSpPr>
            <a:spLocks noChangeArrowheads="1"/>
          </p:cNvSpPr>
          <p:nvPr/>
        </p:nvSpPr>
        <p:spPr bwMode="auto">
          <a:xfrm>
            <a:off x="6521221" y="4713155"/>
            <a:ext cx="1093787" cy="276999"/>
          </a:xfrm>
          <a:prstGeom prst="rect">
            <a:avLst/>
          </a:prstGeom>
          <a:noFill/>
          <a:ln w="9525">
            <a:noFill/>
            <a:miter lim="800000"/>
          </a:ln>
        </p:spPr>
        <p:txBody>
          <a:bodyPr>
            <a:spAutoFit/>
          </a:bodyPr>
          <a:lstStyle/>
          <a:p>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部门三</a:t>
            </a:r>
          </a:p>
        </p:txBody>
      </p:sp>
      <p:sp>
        <p:nvSpPr>
          <p:cNvPr id="35" name="文本框 40"/>
          <p:cNvSpPr>
            <a:spLocks noChangeArrowheads="1"/>
          </p:cNvSpPr>
          <p:nvPr/>
        </p:nvSpPr>
        <p:spPr bwMode="auto">
          <a:xfrm>
            <a:off x="7578496" y="4713155"/>
            <a:ext cx="1095375" cy="276999"/>
          </a:xfrm>
          <a:prstGeom prst="rect">
            <a:avLst/>
          </a:prstGeom>
          <a:noFill/>
          <a:ln w="9525">
            <a:noFill/>
            <a:miter lim="800000"/>
          </a:ln>
        </p:spPr>
        <p:txBody>
          <a:bodyPr>
            <a:spAutoFit/>
          </a:bodyPr>
          <a:lstStyle/>
          <a:p>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部门四</a:t>
            </a:r>
          </a:p>
        </p:txBody>
      </p:sp>
    </p:spTree>
    <p:extLst>
      <p:ext uri="{BB962C8B-B14F-4D97-AF65-F5344CB8AC3E}">
        <p14:creationId xmlns:p14="http://schemas.microsoft.com/office/powerpoint/2010/main" val="289476888"/>
      </p:ext>
    </p:extLst>
  </p:cSld>
  <p:clrMapOvr>
    <a:masterClrMapping/>
  </p:clrMapOvr>
  <mc:AlternateContent xmlns:mc="http://schemas.openxmlformats.org/markup-compatibility/2006" xmlns:p14="http://schemas.microsoft.com/office/powerpoint/2010/main">
    <mc:Choice Requires="p14">
      <p:transition p14:dur="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500"/>
                                        <p:tgtEl>
                                          <p:spTgt spid="32"/>
                                        </p:tgtEl>
                                      </p:cBhvr>
                                    </p:animEffect>
                                  </p:childTnLst>
                                </p:cTn>
                              </p:par>
                            </p:childTnLst>
                          </p:cTn>
                        </p:par>
                        <p:par>
                          <p:cTn id="31" fill="hold">
                            <p:stCondLst>
                              <p:cond delay="1500"/>
                            </p:stCondLst>
                            <p:childTnLst>
                              <p:par>
                                <p:cTn id="32" presetID="10" presetClass="entr" presetSubtype="0" fill="hold" grpId="0" nodeType="after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500"/>
                                        <p:tgtEl>
                                          <p:spTgt spid="33"/>
                                        </p:tgtEl>
                                      </p:cBhvr>
                                    </p:animEffect>
                                  </p:childTnLst>
                                </p:cTn>
                              </p:par>
                            </p:childTnLst>
                          </p:cTn>
                        </p:par>
                        <p:par>
                          <p:cTn id="35" fill="hold">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fade">
                                      <p:cBhvr>
                                        <p:cTn id="38" dur="500"/>
                                        <p:tgtEl>
                                          <p:spTgt spid="34"/>
                                        </p:tgtEl>
                                      </p:cBhvr>
                                    </p:animEffect>
                                  </p:childTnLst>
                                </p:cTn>
                              </p:par>
                            </p:childTnLst>
                          </p:cTn>
                        </p:par>
                        <p:par>
                          <p:cTn id="39" fill="hold">
                            <p:stCondLst>
                              <p:cond delay="2500"/>
                            </p:stCondLst>
                            <p:childTnLst>
                              <p:par>
                                <p:cTn id="40" presetID="10" presetClass="entr" presetSubtype="0"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2" grpId="0"/>
      <p:bldP spid="33" grpId="0"/>
      <p:bldP spid="34" grpId="0"/>
      <p:bldP spid="35" grpId="0"/>
    </p:bldLst>
  </p:timing>
</p:sld>
</file>

<file path=ppt/slides/slide11.xml><?xml version="1.0" encoding="utf-8"?>
<p:sld xmlns:a16="http://schemas.microsoft.com/office/drawing/2014/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
            <a:extLst>
              <a:ext uri="{FF2B5EF4-FFF2-40B4-BE49-F238E27FC236}">
                <a16:creationId xmlns:a16="http://schemas.microsoft.com/office/drawing/2014/main" id="{F2C0A3E3-2672-484A-894C-0D735A9AEBC2}"/>
              </a:ext>
            </a:extLst>
          </p:cNvPr>
          <p:cNvGrpSpPr/>
          <p:nvPr/>
        </p:nvGrpSpPr>
        <p:grpSpPr>
          <a:xfrm>
            <a:off x="700677" y="1564432"/>
            <a:ext cx="1082675" cy="1127820"/>
            <a:chOff x="700676" y="1624335"/>
            <a:chExt cx="1082675" cy="1127124"/>
          </a:xfrm>
          <a:solidFill>
            <a:schemeClr val="accent1"/>
          </a:solidFill>
        </p:grpSpPr>
        <p:sp>
          <p:nvSpPr>
            <p:cNvPr id="18" name="Freeform 18">
              <a:extLst>
                <a:ext uri="{FF2B5EF4-FFF2-40B4-BE49-F238E27FC236}">
                  <a16:creationId xmlns:a16="http://schemas.microsoft.com/office/drawing/2014/main" id="{4CE7695B-3137-4656-A89A-173DB9E1DF0D}"/>
                </a:ext>
              </a:extLst>
            </p:cNvPr>
            <p:cNvSpPr/>
            <p:nvPr/>
          </p:nvSpPr>
          <p:spPr bwMode="auto">
            <a:xfrm>
              <a:off x="700676" y="1624335"/>
              <a:ext cx="1082675" cy="603250"/>
            </a:xfrm>
            <a:custGeom>
              <a:avLst/>
              <a:gdLst>
                <a:gd name="T0" fmla="*/ 0 w 682"/>
                <a:gd name="T1" fmla="*/ 191 h 380"/>
                <a:gd name="T2" fmla="*/ 340 w 682"/>
                <a:gd name="T3" fmla="*/ 380 h 380"/>
                <a:gd name="T4" fmla="*/ 682 w 682"/>
                <a:gd name="T5" fmla="*/ 191 h 380"/>
                <a:gd name="T6" fmla="*/ 340 w 682"/>
                <a:gd name="T7" fmla="*/ 0 h 380"/>
                <a:gd name="T8" fmla="*/ 0 w 682"/>
                <a:gd name="T9" fmla="*/ 191 h 380"/>
              </a:gdLst>
              <a:ahLst/>
              <a:cxnLst>
                <a:cxn ang="0">
                  <a:pos x="T0" y="T1"/>
                </a:cxn>
                <a:cxn ang="0">
                  <a:pos x="T2" y="T3"/>
                </a:cxn>
                <a:cxn ang="0">
                  <a:pos x="T4" y="T5"/>
                </a:cxn>
                <a:cxn ang="0">
                  <a:pos x="T6" y="T7"/>
                </a:cxn>
                <a:cxn ang="0">
                  <a:pos x="T8" y="T9"/>
                </a:cxn>
              </a:cxnLst>
              <a:rect l="0" t="0" r="r" b="b"/>
              <a:pathLst>
                <a:path w="682" h="380">
                  <a:moveTo>
                    <a:pt x="0" y="191"/>
                  </a:moveTo>
                  <a:lnTo>
                    <a:pt x="340" y="380"/>
                  </a:lnTo>
                  <a:lnTo>
                    <a:pt x="682" y="191"/>
                  </a:lnTo>
                  <a:lnTo>
                    <a:pt x="340" y="0"/>
                  </a:lnTo>
                  <a:lnTo>
                    <a:pt x="0" y="191"/>
                  </a:lnTo>
                  <a:close/>
                </a:path>
              </a:pathLst>
            </a:custGeom>
            <a:grpFill/>
            <a:ln>
              <a:solidFill>
                <a:schemeClr val="bg1">
                  <a:lumMod val="95000"/>
                </a:schemeClr>
              </a:solidFill>
            </a:ln>
            <a:extLst/>
          </p:spPr>
          <p:txBody>
            <a:bodyPr vert="horz" wrap="square" lIns="91440" tIns="45720" rIns="91440" bIns="45720" numCol="1" anchor="t" anchorCtr="0" compatLnSpc="1"/>
            <a:lstStyle/>
            <a:p>
              <a:endParaRPr lang="zh-CN" altLang="en-US"/>
            </a:p>
          </p:txBody>
        </p:sp>
        <p:sp>
          <p:nvSpPr>
            <p:cNvPr id="19" name="Freeform 19">
              <a:extLst>
                <a:ext uri="{FF2B5EF4-FFF2-40B4-BE49-F238E27FC236}">
                  <a16:creationId xmlns:a16="http://schemas.microsoft.com/office/drawing/2014/main" id="{F74D50B1-B05D-4530-B1A8-FFECA17DBD70}"/>
                </a:ext>
              </a:extLst>
            </p:cNvPr>
            <p:cNvSpPr/>
            <p:nvPr/>
          </p:nvSpPr>
          <p:spPr bwMode="auto">
            <a:xfrm>
              <a:off x="700676" y="1927547"/>
              <a:ext cx="539750" cy="823912"/>
            </a:xfrm>
            <a:custGeom>
              <a:avLst/>
              <a:gdLst>
                <a:gd name="T0" fmla="*/ 0 w 340"/>
                <a:gd name="T1" fmla="*/ 0 h 519"/>
                <a:gd name="T2" fmla="*/ 0 w 340"/>
                <a:gd name="T3" fmla="*/ 332 h 519"/>
                <a:gd name="T4" fmla="*/ 340 w 340"/>
                <a:gd name="T5" fmla="*/ 519 h 519"/>
                <a:gd name="T6" fmla="*/ 340 w 340"/>
                <a:gd name="T7" fmla="*/ 189 h 519"/>
                <a:gd name="T8" fmla="*/ 0 w 340"/>
                <a:gd name="T9" fmla="*/ 0 h 519"/>
              </a:gdLst>
              <a:ahLst/>
              <a:cxnLst>
                <a:cxn ang="0">
                  <a:pos x="T0" y="T1"/>
                </a:cxn>
                <a:cxn ang="0">
                  <a:pos x="T2" y="T3"/>
                </a:cxn>
                <a:cxn ang="0">
                  <a:pos x="T4" y="T5"/>
                </a:cxn>
                <a:cxn ang="0">
                  <a:pos x="T6" y="T7"/>
                </a:cxn>
                <a:cxn ang="0">
                  <a:pos x="T8" y="T9"/>
                </a:cxn>
              </a:cxnLst>
              <a:rect l="0" t="0" r="r" b="b"/>
              <a:pathLst>
                <a:path w="340" h="519">
                  <a:moveTo>
                    <a:pt x="0" y="0"/>
                  </a:moveTo>
                  <a:lnTo>
                    <a:pt x="0" y="332"/>
                  </a:lnTo>
                  <a:lnTo>
                    <a:pt x="340" y="519"/>
                  </a:lnTo>
                  <a:lnTo>
                    <a:pt x="340" y="189"/>
                  </a:lnTo>
                  <a:lnTo>
                    <a:pt x="0" y="0"/>
                  </a:lnTo>
                  <a:close/>
                </a:path>
              </a:pathLst>
            </a:custGeom>
            <a:grpFill/>
            <a:ln>
              <a:solidFill>
                <a:schemeClr val="bg1"/>
              </a:solidFill>
            </a:ln>
            <a:extLst/>
          </p:spPr>
          <p:txBody>
            <a:bodyPr vert="horz" wrap="square" lIns="91440" tIns="45720" rIns="91440" bIns="45720" numCol="1" anchor="t" anchorCtr="0" compatLnSpc="1"/>
            <a:lstStyle/>
            <a:p>
              <a:endParaRPr lang="zh-CN" altLang="en-US"/>
            </a:p>
          </p:txBody>
        </p:sp>
        <p:sp>
          <p:nvSpPr>
            <p:cNvPr id="26" name="Freeform 20">
              <a:extLst>
                <a:ext uri="{FF2B5EF4-FFF2-40B4-BE49-F238E27FC236}">
                  <a16:creationId xmlns:a16="http://schemas.microsoft.com/office/drawing/2014/main" id="{B784BDDA-7BEF-4C1B-8802-CDEF5FBFE664}"/>
                </a:ext>
              </a:extLst>
            </p:cNvPr>
            <p:cNvSpPr/>
            <p:nvPr/>
          </p:nvSpPr>
          <p:spPr bwMode="auto">
            <a:xfrm>
              <a:off x="1240426" y="1927547"/>
              <a:ext cx="542925" cy="823912"/>
            </a:xfrm>
            <a:custGeom>
              <a:avLst/>
              <a:gdLst>
                <a:gd name="T0" fmla="*/ 0 w 342"/>
                <a:gd name="T1" fmla="*/ 189 h 519"/>
                <a:gd name="T2" fmla="*/ 0 w 342"/>
                <a:gd name="T3" fmla="*/ 519 h 519"/>
                <a:gd name="T4" fmla="*/ 0 w 342"/>
                <a:gd name="T5" fmla="*/ 519 h 519"/>
                <a:gd name="T6" fmla="*/ 342 w 342"/>
                <a:gd name="T7" fmla="*/ 338 h 519"/>
                <a:gd name="T8" fmla="*/ 342 w 342"/>
                <a:gd name="T9" fmla="*/ 0 h 519"/>
                <a:gd name="T10" fmla="*/ 0 w 342"/>
                <a:gd name="T11" fmla="*/ 189 h 519"/>
              </a:gdLst>
              <a:ahLst/>
              <a:cxnLst>
                <a:cxn ang="0">
                  <a:pos x="T0" y="T1"/>
                </a:cxn>
                <a:cxn ang="0">
                  <a:pos x="T2" y="T3"/>
                </a:cxn>
                <a:cxn ang="0">
                  <a:pos x="T4" y="T5"/>
                </a:cxn>
                <a:cxn ang="0">
                  <a:pos x="T6" y="T7"/>
                </a:cxn>
                <a:cxn ang="0">
                  <a:pos x="T8" y="T9"/>
                </a:cxn>
                <a:cxn ang="0">
                  <a:pos x="T10" y="T11"/>
                </a:cxn>
              </a:cxnLst>
              <a:rect l="0" t="0" r="r" b="b"/>
              <a:pathLst>
                <a:path w="342" h="519">
                  <a:moveTo>
                    <a:pt x="0" y="189"/>
                  </a:moveTo>
                  <a:lnTo>
                    <a:pt x="0" y="519"/>
                  </a:lnTo>
                  <a:lnTo>
                    <a:pt x="0" y="519"/>
                  </a:lnTo>
                  <a:lnTo>
                    <a:pt x="342" y="338"/>
                  </a:lnTo>
                  <a:lnTo>
                    <a:pt x="342" y="0"/>
                  </a:lnTo>
                  <a:lnTo>
                    <a:pt x="0" y="189"/>
                  </a:lnTo>
                  <a:close/>
                </a:path>
              </a:pathLst>
            </a:custGeom>
            <a:grpFill/>
            <a:ln>
              <a:solidFill>
                <a:schemeClr val="bg1"/>
              </a:solidFill>
            </a:ln>
            <a:extLst/>
          </p:spPr>
          <p:txBody>
            <a:bodyPr vert="horz" wrap="square" lIns="91440" tIns="45720" rIns="91440" bIns="45720" numCol="1" anchor="t" anchorCtr="0" compatLnSpc="1"/>
            <a:lstStyle/>
            <a:p>
              <a:endParaRPr lang="zh-CN" altLang="en-US"/>
            </a:p>
          </p:txBody>
        </p:sp>
      </p:grpSp>
      <p:grpSp>
        <p:nvGrpSpPr>
          <p:cNvPr id="27" name="组合 26">
            <a:extLst>
              <a:ext uri="{FF2B5EF4-FFF2-40B4-BE49-F238E27FC236}">
                <a16:creationId xmlns:a16="http://schemas.microsoft.com/office/drawing/2014/main" id="{F2F05FF7-4DC7-4C14-BD5C-19B1A2CCFCAB}"/>
              </a:ext>
            </a:extLst>
          </p:cNvPr>
          <p:cNvGrpSpPr/>
          <p:nvPr/>
        </p:nvGrpSpPr>
        <p:grpSpPr>
          <a:xfrm>
            <a:off x="700677" y="2455569"/>
            <a:ext cx="1082675" cy="826010"/>
            <a:chOff x="700676" y="2514922"/>
            <a:chExt cx="1082675" cy="825500"/>
          </a:xfrm>
          <a:solidFill>
            <a:schemeClr val="accent2"/>
          </a:solidFill>
        </p:grpSpPr>
        <p:sp>
          <p:nvSpPr>
            <p:cNvPr id="28" name="Freeform 21">
              <a:extLst>
                <a:ext uri="{FF2B5EF4-FFF2-40B4-BE49-F238E27FC236}">
                  <a16:creationId xmlns:a16="http://schemas.microsoft.com/office/drawing/2014/main" id="{A01F9167-BB9E-4871-9838-7C01FDE4F35A}"/>
                </a:ext>
              </a:extLst>
            </p:cNvPr>
            <p:cNvSpPr/>
            <p:nvPr/>
          </p:nvSpPr>
          <p:spPr bwMode="auto">
            <a:xfrm>
              <a:off x="700676" y="2514922"/>
              <a:ext cx="539750" cy="825500"/>
            </a:xfrm>
            <a:custGeom>
              <a:avLst/>
              <a:gdLst>
                <a:gd name="T0" fmla="*/ 0 w 340"/>
                <a:gd name="T1" fmla="*/ 0 h 520"/>
                <a:gd name="T2" fmla="*/ 0 w 340"/>
                <a:gd name="T3" fmla="*/ 332 h 520"/>
                <a:gd name="T4" fmla="*/ 340 w 340"/>
                <a:gd name="T5" fmla="*/ 520 h 520"/>
                <a:gd name="T6" fmla="*/ 340 w 340"/>
                <a:gd name="T7" fmla="*/ 190 h 520"/>
                <a:gd name="T8" fmla="*/ 0 w 340"/>
                <a:gd name="T9" fmla="*/ 0 h 520"/>
              </a:gdLst>
              <a:ahLst/>
              <a:cxnLst>
                <a:cxn ang="0">
                  <a:pos x="T0" y="T1"/>
                </a:cxn>
                <a:cxn ang="0">
                  <a:pos x="T2" y="T3"/>
                </a:cxn>
                <a:cxn ang="0">
                  <a:pos x="T4" y="T5"/>
                </a:cxn>
                <a:cxn ang="0">
                  <a:pos x="T6" y="T7"/>
                </a:cxn>
                <a:cxn ang="0">
                  <a:pos x="T8" y="T9"/>
                </a:cxn>
              </a:cxnLst>
              <a:rect l="0" t="0" r="r" b="b"/>
              <a:pathLst>
                <a:path w="340" h="520">
                  <a:moveTo>
                    <a:pt x="0" y="0"/>
                  </a:moveTo>
                  <a:lnTo>
                    <a:pt x="0" y="332"/>
                  </a:lnTo>
                  <a:lnTo>
                    <a:pt x="340" y="520"/>
                  </a:lnTo>
                  <a:lnTo>
                    <a:pt x="340" y="19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29" name="Freeform 22">
              <a:extLst>
                <a:ext uri="{FF2B5EF4-FFF2-40B4-BE49-F238E27FC236}">
                  <a16:creationId xmlns:a16="http://schemas.microsoft.com/office/drawing/2014/main" id="{FF369207-DDC1-4FF4-9C34-B5E1180B1164}"/>
                </a:ext>
              </a:extLst>
            </p:cNvPr>
            <p:cNvSpPr/>
            <p:nvPr/>
          </p:nvSpPr>
          <p:spPr bwMode="auto">
            <a:xfrm>
              <a:off x="1240426" y="2514922"/>
              <a:ext cx="542925" cy="825500"/>
            </a:xfrm>
            <a:custGeom>
              <a:avLst/>
              <a:gdLst>
                <a:gd name="T0" fmla="*/ 0 w 342"/>
                <a:gd name="T1" fmla="*/ 190 h 520"/>
                <a:gd name="T2" fmla="*/ 0 w 342"/>
                <a:gd name="T3" fmla="*/ 520 h 520"/>
                <a:gd name="T4" fmla="*/ 0 w 342"/>
                <a:gd name="T5" fmla="*/ 520 h 520"/>
                <a:gd name="T6" fmla="*/ 342 w 342"/>
                <a:gd name="T7" fmla="*/ 338 h 520"/>
                <a:gd name="T8" fmla="*/ 342 w 342"/>
                <a:gd name="T9" fmla="*/ 0 h 520"/>
                <a:gd name="T10" fmla="*/ 0 w 342"/>
                <a:gd name="T11" fmla="*/ 190 h 520"/>
              </a:gdLst>
              <a:ahLst/>
              <a:cxnLst>
                <a:cxn ang="0">
                  <a:pos x="T0" y="T1"/>
                </a:cxn>
                <a:cxn ang="0">
                  <a:pos x="T2" y="T3"/>
                </a:cxn>
                <a:cxn ang="0">
                  <a:pos x="T4" y="T5"/>
                </a:cxn>
                <a:cxn ang="0">
                  <a:pos x="T6" y="T7"/>
                </a:cxn>
                <a:cxn ang="0">
                  <a:pos x="T8" y="T9"/>
                </a:cxn>
                <a:cxn ang="0">
                  <a:pos x="T10" y="T11"/>
                </a:cxn>
              </a:cxnLst>
              <a:rect l="0" t="0" r="r" b="b"/>
              <a:pathLst>
                <a:path w="342" h="520">
                  <a:moveTo>
                    <a:pt x="0" y="190"/>
                  </a:moveTo>
                  <a:lnTo>
                    <a:pt x="0" y="520"/>
                  </a:lnTo>
                  <a:lnTo>
                    <a:pt x="0" y="520"/>
                  </a:lnTo>
                  <a:lnTo>
                    <a:pt x="342" y="338"/>
                  </a:lnTo>
                  <a:lnTo>
                    <a:pt x="342" y="0"/>
                  </a:lnTo>
                  <a:lnTo>
                    <a:pt x="0" y="190"/>
                  </a:lnTo>
                  <a:close/>
                </a:path>
              </a:pathLst>
            </a:custGeom>
            <a:grpFill/>
            <a:ln>
              <a:noFill/>
            </a:ln>
          </p:spPr>
          <p:txBody>
            <a:bodyPr vert="horz" wrap="square" lIns="91440" tIns="45720" rIns="91440" bIns="45720" numCol="1" anchor="t" anchorCtr="0" compatLnSpc="1"/>
            <a:lstStyle/>
            <a:p>
              <a:endParaRPr lang="zh-CN" altLang="en-US"/>
            </a:p>
          </p:txBody>
        </p:sp>
      </p:grpSp>
      <p:grpSp>
        <p:nvGrpSpPr>
          <p:cNvPr id="30" name="组合 29">
            <a:extLst>
              <a:ext uri="{FF2B5EF4-FFF2-40B4-BE49-F238E27FC236}">
                <a16:creationId xmlns:a16="http://schemas.microsoft.com/office/drawing/2014/main" id="{7855DE3A-7A00-488F-8E90-5E36CBA6D692}"/>
              </a:ext>
            </a:extLst>
          </p:cNvPr>
          <p:cNvGrpSpPr/>
          <p:nvPr/>
        </p:nvGrpSpPr>
        <p:grpSpPr>
          <a:xfrm>
            <a:off x="700677" y="3044895"/>
            <a:ext cx="1082675" cy="824421"/>
            <a:chOff x="700676" y="3103885"/>
            <a:chExt cx="1082675" cy="823912"/>
          </a:xfrm>
          <a:solidFill>
            <a:schemeClr val="accent3"/>
          </a:solidFill>
        </p:grpSpPr>
        <p:sp>
          <p:nvSpPr>
            <p:cNvPr id="31" name="Freeform 23">
              <a:extLst>
                <a:ext uri="{FF2B5EF4-FFF2-40B4-BE49-F238E27FC236}">
                  <a16:creationId xmlns:a16="http://schemas.microsoft.com/office/drawing/2014/main" id="{2B2F90AD-1664-48EE-A594-DB547D4569EC}"/>
                </a:ext>
              </a:extLst>
            </p:cNvPr>
            <p:cNvSpPr/>
            <p:nvPr/>
          </p:nvSpPr>
          <p:spPr bwMode="auto">
            <a:xfrm>
              <a:off x="700676" y="3103885"/>
              <a:ext cx="539750" cy="823912"/>
            </a:xfrm>
            <a:custGeom>
              <a:avLst/>
              <a:gdLst>
                <a:gd name="T0" fmla="*/ 0 w 340"/>
                <a:gd name="T1" fmla="*/ 0 h 519"/>
                <a:gd name="T2" fmla="*/ 0 w 340"/>
                <a:gd name="T3" fmla="*/ 332 h 519"/>
                <a:gd name="T4" fmla="*/ 340 w 340"/>
                <a:gd name="T5" fmla="*/ 519 h 519"/>
                <a:gd name="T6" fmla="*/ 340 w 340"/>
                <a:gd name="T7" fmla="*/ 189 h 519"/>
                <a:gd name="T8" fmla="*/ 0 w 340"/>
                <a:gd name="T9" fmla="*/ 0 h 519"/>
              </a:gdLst>
              <a:ahLst/>
              <a:cxnLst>
                <a:cxn ang="0">
                  <a:pos x="T0" y="T1"/>
                </a:cxn>
                <a:cxn ang="0">
                  <a:pos x="T2" y="T3"/>
                </a:cxn>
                <a:cxn ang="0">
                  <a:pos x="T4" y="T5"/>
                </a:cxn>
                <a:cxn ang="0">
                  <a:pos x="T6" y="T7"/>
                </a:cxn>
                <a:cxn ang="0">
                  <a:pos x="T8" y="T9"/>
                </a:cxn>
              </a:cxnLst>
              <a:rect l="0" t="0" r="r" b="b"/>
              <a:pathLst>
                <a:path w="340" h="519">
                  <a:moveTo>
                    <a:pt x="0" y="0"/>
                  </a:moveTo>
                  <a:lnTo>
                    <a:pt x="0" y="332"/>
                  </a:lnTo>
                  <a:lnTo>
                    <a:pt x="340" y="519"/>
                  </a:lnTo>
                  <a:lnTo>
                    <a:pt x="340" y="189"/>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32" name="Freeform 24">
              <a:extLst>
                <a:ext uri="{FF2B5EF4-FFF2-40B4-BE49-F238E27FC236}">
                  <a16:creationId xmlns:a16="http://schemas.microsoft.com/office/drawing/2014/main" id="{EB8949A7-876C-4754-B6A9-156119129A09}"/>
                </a:ext>
              </a:extLst>
            </p:cNvPr>
            <p:cNvSpPr/>
            <p:nvPr/>
          </p:nvSpPr>
          <p:spPr bwMode="auto">
            <a:xfrm>
              <a:off x="1240426" y="3103885"/>
              <a:ext cx="542925" cy="823912"/>
            </a:xfrm>
            <a:custGeom>
              <a:avLst/>
              <a:gdLst>
                <a:gd name="T0" fmla="*/ 0 w 342"/>
                <a:gd name="T1" fmla="*/ 189 h 519"/>
                <a:gd name="T2" fmla="*/ 0 w 342"/>
                <a:gd name="T3" fmla="*/ 519 h 519"/>
                <a:gd name="T4" fmla="*/ 0 w 342"/>
                <a:gd name="T5" fmla="*/ 519 h 519"/>
                <a:gd name="T6" fmla="*/ 342 w 342"/>
                <a:gd name="T7" fmla="*/ 338 h 519"/>
                <a:gd name="T8" fmla="*/ 342 w 342"/>
                <a:gd name="T9" fmla="*/ 0 h 519"/>
                <a:gd name="T10" fmla="*/ 0 w 342"/>
                <a:gd name="T11" fmla="*/ 189 h 519"/>
              </a:gdLst>
              <a:ahLst/>
              <a:cxnLst>
                <a:cxn ang="0">
                  <a:pos x="T0" y="T1"/>
                </a:cxn>
                <a:cxn ang="0">
                  <a:pos x="T2" y="T3"/>
                </a:cxn>
                <a:cxn ang="0">
                  <a:pos x="T4" y="T5"/>
                </a:cxn>
                <a:cxn ang="0">
                  <a:pos x="T6" y="T7"/>
                </a:cxn>
                <a:cxn ang="0">
                  <a:pos x="T8" y="T9"/>
                </a:cxn>
                <a:cxn ang="0">
                  <a:pos x="T10" y="T11"/>
                </a:cxn>
              </a:cxnLst>
              <a:rect l="0" t="0" r="r" b="b"/>
              <a:pathLst>
                <a:path w="342" h="519">
                  <a:moveTo>
                    <a:pt x="0" y="189"/>
                  </a:moveTo>
                  <a:lnTo>
                    <a:pt x="0" y="519"/>
                  </a:lnTo>
                  <a:lnTo>
                    <a:pt x="0" y="519"/>
                  </a:lnTo>
                  <a:lnTo>
                    <a:pt x="342" y="338"/>
                  </a:lnTo>
                  <a:lnTo>
                    <a:pt x="342" y="0"/>
                  </a:lnTo>
                  <a:lnTo>
                    <a:pt x="0" y="189"/>
                  </a:lnTo>
                  <a:close/>
                </a:path>
              </a:pathLst>
            </a:custGeom>
            <a:grpFill/>
            <a:ln>
              <a:noFill/>
            </a:ln>
          </p:spPr>
          <p:txBody>
            <a:bodyPr vert="horz" wrap="square" lIns="91440" tIns="45720" rIns="91440" bIns="45720" numCol="1" anchor="t" anchorCtr="0" compatLnSpc="1"/>
            <a:lstStyle/>
            <a:p>
              <a:endParaRPr lang="zh-CN" altLang="en-US"/>
            </a:p>
          </p:txBody>
        </p:sp>
      </p:grpSp>
      <p:grpSp>
        <p:nvGrpSpPr>
          <p:cNvPr id="33" name="组合 32">
            <a:extLst>
              <a:ext uri="{FF2B5EF4-FFF2-40B4-BE49-F238E27FC236}">
                <a16:creationId xmlns:a16="http://schemas.microsoft.com/office/drawing/2014/main" id="{A0998AC0-A461-4076-B4C0-034E34D1CCC7}"/>
              </a:ext>
            </a:extLst>
          </p:cNvPr>
          <p:cNvGrpSpPr/>
          <p:nvPr/>
        </p:nvGrpSpPr>
        <p:grpSpPr>
          <a:xfrm>
            <a:off x="700677" y="3632633"/>
            <a:ext cx="1082675" cy="824421"/>
            <a:chOff x="700676" y="3691260"/>
            <a:chExt cx="1082675" cy="823912"/>
          </a:xfrm>
          <a:solidFill>
            <a:schemeClr val="accent4"/>
          </a:solidFill>
        </p:grpSpPr>
        <p:sp>
          <p:nvSpPr>
            <p:cNvPr id="34" name="Freeform 25">
              <a:extLst>
                <a:ext uri="{FF2B5EF4-FFF2-40B4-BE49-F238E27FC236}">
                  <a16:creationId xmlns:a16="http://schemas.microsoft.com/office/drawing/2014/main" id="{B9ED2C24-93B6-409D-B53D-2DCF55A41E30}"/>
                </a:ext>
              </a:extLst>
            </p:cNvPr>
            <p:cNvSpPr/>
            <p:nvPr/>
          </p:nvSpPr>
          <p:spPr bwMode="auto">
            <a:xfrm>
              <a:off x="700676" y="3691260"/>
              <a:ext cx="539750" cy="823912"/>
            </a:xfrm>
            <a:custGeom>
              <a:avLst/>
              <a:gdLst>
                <a:gd name="T0" fmla="*/ 0 w 340"/>
                <a:gd name="T1" fmla="*/ 0 h 519"/>
                <a:gd name="T2" fmla="*/ 0 w 340"/>
                <a:gd name="T3" fmla="*/ 332 h 519"/>
                <a:gd name="T4" fmla="*/ 340 w 340"/>
                <a:gd name="T5" fmla="*/ 519 h 519"/>
                <a:gd name="T6" fmla="*/ 340 w 340"/>
                <a:gd name="T7" fmla="*/ 189 h 519"/>
                <a:gd name="T8" fmla="*/ 0 w 340"/>
                <a:gd name="T9" fmla="*/ 0 h 519"/>
              </a:gdLst>
              <a:ahLst/>
              <a:cxnLst>
                <a:cxn ang="0">
                  <a:pos x="T0" y="T1"/>
                </a:cxn>
                <a:cxn ang="0">
                  <a:pos x="T2" y="T3"/>
                </a:cxn>
                <a:cxn ang="0">
                  <a:pos x="T4" y="T5"/>
                </a:cxn>
                <a:cxn ang="0">
                  <a:pos x="T6" y="T7"/>
                </a:cxn>
                <a:cxn ang="0">
                  <a:pos x="T8" y="T9"/>
                </a:cxn>
              </a:cxnLst>
              <a:rect l="0" t="0" r="r" b="b"/>
              <a:pathLst>
                <a:path w="340" h="519">
                  <a:moveTo>
                    <a:pt x="0" y="0"/>
                  </a:moveTo>
                  <a:lnTo>
                    <a:pt x="0" y="332"/>
                  </a:lnTo>
                  <a:lnTo>
                    <a:pt x="340" y="519"/>
                  </a:lnTo>
                  <a:lnTo>
                    <a:pt x="340" y="189"/>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35" name="Freeform 26">
              <a:extLst>
                <a:ext uri="{FF2B5EF4-FFF2-40B4-BE49-F238E27FC236}">
                  <a16:creationId xmlns:a16="http://schemas.microsoft.com/office/drawing/2014/main" id="{D53C70B8-0E84-4653-A9ED-F193AB73707B}"/>
                </a:ext>
              </a:extLst>
            </p:cNvPr>
            <p:cNvSpPr/>
            <p:nvPr/>
          </p:nvSpPr>
          <p:spPr bwMode="auto">
            <a:xfrm>
              <a:off x="1240426" y="3691260"/>
              <a:ext cx="542925" cy="823912"/>
            </a:xfrm>
            <a:custGeom>
              <a:avLst/>
              <a:gdLst>
                <a:gd name="T0" fmla="*/ 0 w 342"/>
                <a:gd name="T1" fmla="*/ 189 h 519"/>
                <a:gd name="T2" fmla="*/ 0 w 342"/>
                <a:gd name="T3" fmla="*/ 519 h 519"/>
                <a:gd name="T4" fmla="*/ 0 w 342"/>
                <a:gd name="T5" fmla="*/ 519 h 519"/>
                <a:gd name="T6" fmla="*/ 342 w 342"/>
                <a:gd name="T7" fmla="*/ 338 h 519"/>
                <a:gd name="T8" fmla="*/ 342 w 342"/>
                <a:gd name="T9" fmla="*/ 0 h 519"/>
                <a:gd name="T10" fmla="*/ 0 w 342"/>
                <a:gd name="T11" fmla="*/ 189 h 519"/>
              </a:gdLst>
              <a:ahLst/>
              <a:cxnLst>
                <a:cxn ang="0">
                  <a:pos x="T0" y="T1"/>
                </a:cxn>
                <a:cxn ang="0">
                  <a:pos x="T2" y="T3"/>
                </a:cxn>
                <a:cxn ang="0">
                  <a:pos x="T4" y="T5"/>
                </a:cxn>
                <a:cxn ang="0">
                  <a:pos x="T6" y="T7"/>
                </a:cxn>
                <a:cxn ang="0">
                  <a:pos x="T8" y="T9"/>
                </a:cxn>
                <a:cxn ang="0">
                  <a:pos x="T10" y="T11"/>
                </a:cxn>
              </a:cxnLst>
              <a:rect l="0" t="0" r="r" b="b"/>
              <a:pathLst>
                <a:path w="342" h="519">
                  <a:moveTo>
                    <a:pt x="0" y="189"/>
                  </a:moveTo>
                  <a:lnTo>
                    <a:pt x="0" y="519"/>
                  </a:lnTo>
                  <a:lnTo>
                    <a:pt x="0" y="519"/>
                  </a:lnTo>
                  <a:lnTo>
                    <a:pt x="342" y="338"/>
                  </a:lnTo>
                  <a:lnTo>
                    <a:pt x="342" y="0"/>
                  </a:lnTo>
                  <a:lnTo>
                    <a:pt x="0" y="189"/>
                  </a:lnTo>
                  <a:close/>
                </a:path>
              </a:pathLst>
            </a:custGeom>
            <a:grpFill/>
            <a:ln>
              <a:noFill/>
            </a:ln>
          </p:spPr>
          <p:txBody>
            <a:bodyPr vert="horz" wrap="square" lIns="91440" tIns="45720" rIns="91440" bIns="45720" numCol="1" anchor="t" anchorCtr="0" compatLnSpc="1"/>
            <a:lstStyle/>
            <a:p>
              <a:endParaRPr lang="zh-CN" altLang="en-US"/>
            </a:p>
          </p:txBody>
        </p:sp>
      </p:grpSp>
      <p:grpSp>
        <p:nvGrpSpPr>
          <p:cNvPr id="36" name="组合 10">
            <a:extLst>
              <a:ext uri="{FF2B5EF4-FFF2-40B4-BE49-F238E27FC236}">
                <a16:creationId xmlns:a16="http://schemas.microsoft.com/office/drawing/2014/main" id="{0F24E144-0CB4-403C-BA49-807202AF609D}"/>
              </a:ext>
            </a:extLst>
          </p:cNvPr>
          <p:cNvGrpSpPr/>
          <p:nvPr/>
        </p:nvGrpSpPr>
        <p:grpSpPr>
          <a:xfrm>
            <a:off x="1821452" y="2455569"/>
            <a:ext cx="1192213" cy="533729"/>
            <a:chOff x="1821451" y="2514922"/>
            <a:chExt cx="1192213" cy="533400"/>
          </a:xfrm>
          <a:solidFill>
            <a:schemeClr val="accent2"/>
          </a:solidFill>
        </p:grpSpPr>
        <p:sp>
          <p:nvSpPr>
            <p:cNvPr id="37" name="Rectangle 28">
              <a:extLst>
                <a:ext uri="{FF2B5EF4-FFF2-40B4-BE49-F238E27FC236}">
                  <a16:creationId xmlns:a16="http://schemas.microsoft.com/office/drawing/2014/main" id="{DE98A22F-9C0D-44A7-859D-01A3A1E6FBFC}"/>
                </a:ext>
              </a:extLst>
            </p:cNvPr>
            <p:cNvSpPr>
              <a:spLocks noChangeArrowheads="1"/>
            </p:cNvSpPr>
            <p:nvPr/>
          </p:nvSpPr>
          <p:spPr bwMode="auto">
            <a:xfrm>
              <a:off x="1821451" y="2514922"/>
              <a:ext cx="927100" cy="533400"/>
            </a:xfrm>
            <a:prstGeom prst="rect">
              <a:avLst/>
            </a:prstGeom>
            <a:grpFill/>
            <a:ln>
              <a:noFill/>
            </a:ln>
          </p:spPr>
          <p:txBody>
            <a:bodyPr vert="horz" wrap="square" lIns="91440" tIns="45720" rIns="91440" bIns="45720" numCol="1" anchor="t" anchorCtr="0" compatLnSpc="1"/>
            <a:lstStyle/>
            <a:p>
              <a:endParaRPr lang="zh-CN" altLang="en-US"/>
            </a:p>
          </p:txBody>
        </p:sp>
        <p:sp>
          <p:nvSpPr>
            <p:cNvPr id="38" name="Oval 31">
              <a:extLst>
                <a:ext uri="{FF2B5EF4-FFF2-40B4-BE49-F238E27FC236}">
                  <a16:creationId xmlns:a16="http://schemas.microsoft.com/office/drawing/2014/main" id="{C6D4B3CB-B9FA-438F-9455-BC834E9FCDE8}"/>
                </a:ext>
              </a:extLst>
            </p:cNvPr>
            <p:cNvSpPr>
              <a:spLocks noChangeArrowheads="1"/>
            </p:cNvSpPr>
            <p:nvPr/>
          </p:nvSpPr>
          <p:spPr bwMode="auto">
            <a:xfrm>
              <a:off x="2480264" y="2514922"/>
              <a:ext cx="533400" cy="533400"/>
            </a:xfrm>
            <a:prstGeom prst="ellipse">
              <a:avLst/>
            </a:prstGeom>
            <a:solidFill>
              <a:schemeClr val="accent2">
                <a:lumMod val="60000"/>
                <a:lumOff val="40000"/>
              </a:schemeClr>
            </a:solidFill>
            <a:ln>
              <a:noFill/>
            </a:ln>
          </p:spPr>
          <p:txBody>
            <a:bodyPr vert="horz" wrap="square" lIns="91440" tIns="45720" rIns="91440" bIns="45720" numCol="1" anchor="t" anchorCtr="0" compatLnSpc="1"/>
            <a:lstStyle/>
            <a:p>
              <a:endParaRPr lang="zh-CN" altLang="en-US"/>
            </a:p>
          </p:txBody>
        </p:sp>
      </p:grpSp>
      <p:grpSp>
        <p:nvGrpSpPr>
          <p:cNvPr id="39" name="组合 12">
            <a:extLst>
              <a:ext uri="{FF2B5EF4-FFF2-40B4-BE49-F238E27FC236}">
                <a16:creationId xmlns:a16="http://schemas.microsoft.com/office/drawing/2014/main" id="{9E226306-D8EC-4093-A16D-2EC39BE30E57}"/>
              </a:ext>
            </a:extLst>
          </p:cNvPr>
          <p:cNvGrpSpPr/>
          <p:nvPr/>
        </p:nvGrpSpPr>
        <p:grpSpPr>
          <a:xfrm>
            <a:off x="1821452" y="3632633"/>
            <a:ext cx="1192213" cy="533729"/>
            <a:chOff x="1821451" y="3691260"/>
            <a:chExt cx="1192213" cy="533400"/>
          </a:xfrm>
          <a:solidFill>
            <a:schemeClr val="accent4"/>
          </a:solidFill>
        </p:grpSpPr>
        <p:sp>
          <p:nvSpPr>
            <p:cNvPr id="40" name="Rectangle 29">
              <a:extLst>
                <a:ext uri="{FF2B5EF4-FFF2-40B4-BE49-F238E27FC236}">
                  <a16:creationId xmlns:a16="http://schemas.microsoft.com/office/drawing/2014/main" id="{4D3F7E1A-EBB7-4901-A934-A65F99FAF069}"/>
                </a:ext>
              </a:extLst>
            </p:cNvPr>
            <p:cNvSpPr>
              <a:spLocks noChangeArrowheads="1"/>
            </p:cNvSpPr>
            <p:nvPr/>
          </p:nvSpPr>
          <p:spPr bwMode="auto">
            <a:xfrm>
              <a:off x="1821451" y="3691260"/>
              <a:ext cx="927100" cy="533400"/>
            </a:xfrm>
            <a:prstGeom prst="rect">
              <a:avLst/>
            </a:prstGeom>
            <a:grpFill/>
            <a:ln>
              <a:noFill/>
            </a:ln>
          </p:spPr>
          <p:txBody>
            <a:bodyPr vert="horz" wrap="square" lIns="91440" tIns="45720" rIns="91440" bIns="45720" numCol="1" anchor="t" anchorCtr="0" compatLnSpc="1"/>
            <a:lstStyle/>
            <a:p>
              <a:endParaRPr lang="zh-CN" altLang="en-US"/>
            </a:p>
          </p:txBody>
        </p:sp>
        <p:sp>
          <p:nvSpPr>
            <p:cNvPr id="41" name="Oval 32">
              <a:extLst>
                <a:ext uri="{FF2B5EF4-FFF2-40B4-BE49-F238E27FC236}">
                  <a16:creationId xmlns:a16="http://schemas.microsoft.com/office/drawing/2014/main" id="{A25BDBCC-11D3-4372-8875-863C98F39E2C}"/>
                </a:ext>
              </a:extLst>
            </p:cNvPr>
            <p:cNvSpPr>
              <a:spLocks noChangeArrowheads="1"/>
            </p:cNvSpPr>
            <p:nvPr/>
          </p:nvSpPr>
          <p:spPr bwMode="auto">
            <a:xfrm>
              <a:off x="2480264" y="3691260"/>
              <a:ext cx="533400" cy="533400"/>
            </a:xfrm>
            <a:prstGeom prst="ellipse">
              <a:avLst/>
            </a:prstGeom>
            <a:solidFill>
              <a:schemeClr val="accent4">
                <a:lumMod val="60000"/>
                <a:lumOff val="40000"/>
              </a:schemeClr>
            </a:solidFill>
            <a:ln>
              <a:noFill/>
            </a:ln>
          </p:spPr>
          <p:txBody>
            <a:bodyPr vert="horz" wrap="square" lIns="91440" tIns="45720" rIns="91440" bIns="45720" numCol="1" anchor="t" anchorCtr="0" compatLnSpc="1"/>
            <a:lstStyle/>
            <a:p>
              <a:endParaRPr lang="zh-CN" altLang="en-US"/>
            </a:p>
          </p:txBody>
        </p:sp>
      </p:grpSp>
      <p:grpSp>
        <p:nvGrpSpPr>
          <p:cNvPr id="42" name="组合 41">
            <a:extLst>
              <a:ext uri="{FF2B5EF4-FFF2-40B4-BE49-F238E27FC236}">
                <a16:creationId xmlns:a16="http://schemas.microsoft.com/office/drawing/2014/main" id="{871A7112-EE3B-4B7C-9DC6-8D70981E5D3A}"/>
              </a:ext>
            </a:extLst>
          </p:cNvPr>
          <p:cNvGrpSpPr/>
          <p:nvPr/>
        </p:nvGrpSpPr>
        <p:grpSpPr>
          <a:xfrm>
            <a:off x="1821452" y="3044896"/>
            <a:ext cx="1858963" cy="533729"/>
            <a:chOff x="1821451" y="3103885"/>
            <a:chExt cx="1858963" cy="533400"/>
          </a:xfrm>
          <a:solidFill>
            <a:schemeClr val="accent3"/>
          </a:solidFill>
        </p:grpSpPr>
        <p:sp>
          <p:nvSpPr>
            <p:cNvPr id="43" name="Rectangle 30">
              <a:extLst>
                <a:ext uri="{FF2B5EF4-FFF2-40B4-BE49-F238E27FC236}">
                  <a16:creationId xmlns:a16="http://schemas.microsoft.com/office/drawing/2014/main" id="{C51D33BC-48BB-4271-9160-49792A4EA09A}"/>
                </a:ext>
              </a:extLst>
            </p:cNvPr>
            <p:cNvSpPr>
              <a:spLocks noChangeArrowheads="1"/>
            </p:cNvSpPr>
            <p:nvPr/>
          </p:nvSpPr>
          <p:spPr bwMode="auto">
            <a:xfrm>
              <a:off x="1821451" y="3103885"/>
              <a:ext cx="1593850" cy="533400"/>
            </a:xfrm>
            <a:prstGeom prst="rect">
              <a:avLst/>
            </a:prstGeom>
            <a:grpFill/>
            <a:ln>
              <a:noFill/>
            </a:ln>
          </p:spPr>
          <p:txBody>
            <a:bodyPr vert="horz" wrap="square" lIns="91440" tIns="45720" rIns="91440" bIns="45720" numCol="1" anchor="t" anchorCtr="0" compatLnSpc="1"/>
            <a:lstStyle/>
            <a:p>
              <a:endParaRPr lang="zh-CN" altLang="en-US"/>
            </a:p>
          </p:txBody>
        </p:sp>
        <p:sp>
          <p:nvSpPr>
            <p:cNvPr id="44" name="Oval 33">
              <a:extLst>
                <a:ext uri="{FF2B5EF4-FFF2-40B4-BE49-F238E27FC236}">
                  <a16:creationId xmlns:a16="http://schemas.microsoft.com/office/drawing/2014/main" id="{AD2F5A40-CEA4-46A3-A1D8-AD1333846AC4}"/>
                </a:ext>
              </a:extLst>
            </p:cNvPr>
            <p:cNvSpPr>
              <a:spLocks noChangeArrowheads="1"/>
            </p:cNvSpPr>
            <p:nvPr/>
          </p:nvSpPr>
          <p:spPr bwMode="auto">
            <a:xfrm>
              <a:off x="3147014" y="3103885"/>
              <a:ext cx="533400" cy="533400"/>
            </a:xfrm>
            <a:prstGeom prst="ellipse">
              <a:avLst/>
            </a:prstGeom>
            <a:solidFill>
              <a:schemeClr val="accent3">
                <a:lumMod val="60000"/>
                <a:lumOff val="40000"/>
              </a:schemeClr>
            </a:solidFill>
            <a:ln>
              <a:noFill/>
            </a:ln>
          </p:spPr>
          <p:txBody>
            <a:bodyPr vert="horz" wrap="square" lIns="91440" tIns="45720" rIns="91440" bIns="45720" numCol="1" anchor="t" anchorCtr="0" compatLnSpc="1"/>
            <a:lstStyle/>
            <a:p>
              <a:endParaRPr lang="zh-CN" altLang="en-US"/>
            </a:p>
          </p:txBody>
        </p:sp>
      </p:grpSp>
      <p:grpSp>
        <p:nvGrpSpPr>
          <p:cNvPr id="45" name="组合 9">
            <a:extLst>
              <a:ext uri="{FF2B5EF4-FFF2-40B4-BE49-F238E27FC236}">
                <a16:creationId xmlns:a16="http://schemas.microsoft.com/office/drawing/2014/main" id="{67C6F876-4C81-48FD-BAA7-EBF563354B96}"/>
              </a:ext>
            </a:extLst>
          </p:cNvPr>
          <p:cNvGrpSpPr/>
          <p:nvPr/>
        </p:nvGrpSpPr>
        <p:grpSpPr>
          <a:xfrm>
            <a:off x="1821452" y="1867831"/>
            <a:ext cx="1858963" cy="533729"/>
            <a:chOff x="1821451" y="1927547"/>
            <a:chExt cx="1858963" cy="533400"/>
          </a:xfrm>
          <a:solidFill>
            <a:schemeClr val="accent1"/>
          </a:solidFill>
        </p:grpSpPr>
        <p:sp>
          <p:nvSpPr>
            <p:cNvPr id="46" name="Rectangle 27">
              <a:extLst>
                <a:ext uri="{FF2B5EF4-FFF2-40B4-BE49-F238E27FC236}">
                  <a16:creationId xmlns:a16="http://schemas.microsoft.com/office/drawing/2014/main" id="{72DD0209-52B1-472B-A0EA-BBD5755DA31D}"/>
                </a:ext>
              </a:extLst>
            </p:cNvPr>
            <p:cNvSpPr>
              <a:spLocks noChangeArrowheads="1"/>
            </p:cNvSpPr>
            <p:nvPr/>
          </p:nvSpPr>
          <p:spPr bwMode="auto">
            <a:xfrm>
              <a:off x="1821451" y="1927547"/>
              <a:ext cx="1593850" cy="533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7" name="Oval 34">
              <a:extLst>
                <a:ext uri="{FF2B5EF4-FFF2-40B4-BE49-F238E27FC236}">
                  <a16:creationId xmlns:a16="http://schemas.microsoft.com/office/drawing/2014/main" id="{91CC2BC8-F920-4207-98D2-B607FD0DE603}"/>
                </a:ext>
              </a:extLst>
            </p:cNvPr>
            <p:cNvSpPr>
              <a:spLocks noChangeArrowheads="1"/>
            </p:cNvSpPr>
            <p:nvPr/>
          </p:nvSpPr>
          <p:spPr bwMode="auto">
            <a:xfrm>
              <a:off x="3147014" y="1927547"/>
              <a:ext cx="533400" cy="533400"/>
            </a:xfrm>
            <a:prstGeom prst="ellipse">
              <a:avLst/>
            </a:pr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8" name="组合 67">
            <a:extLst>
              <a:ext uri="{FF2B5EF4-FFF2-40B4-BE49-F238E27FC236}">
                <a16:creationId xmlns:a16="http://schemas.microsoft.com/office/drawing/2014/main" id="{1863D2A3-4E4F-4B0F-878E-6ADF98F7AEC2}"/>
              </a:ext>
            </a:extLst>
          </p:cNvPr>
          <p:cNvGrpSpPr/>
          <p:nvPr/>
        </p:nvGrpSpPr>
        <p:grpSpPr>
          <a:xfrm>
            <a:off x="2623140" y="2571529"/>
            <a:ext cx="246063" cy="303399"/>
            <a:chOff x="2805113" y="2500313"/>
            <a:chExt cx="246063" cy="303212"/>
          </a:xfrm>
        </p:grpSpPr>
        <p:sp>
          <p:nvSpPr>
            <p:cNvPr id="49" name="Freeform 35">
              <a:extLst>
                <a:ext uri="{FF2B5EF4-FFF2-40B4-BE49-F238E27FC236}">
                  <a16:creationId xmlns:a16="http://schemas.microsoft.com/office/drawing/2014/main" id="{9FC6B40E-AFC9-4AAC-8808-6D47D648BEB4}"/>
                </a:ext>
              </a:extLst>
            </p:cNvPr>
            <p:cNvSpPr/>
            <p:nvPr/>
          </p:nvSpPr>
          <p:spPr bwMode="auto">
            <a:xfrm>
              <a:off x="2868613" y="2500313"/>
              <a:ext cx="182563" cy="192087"/>
            </a:xfrm>
            <a:custGeom>
              <a:avLst/>
              <a:gdLst>
                <a:gd name="T0" fmla="*/ 29 w 57"/>
                <a:gd name="T1" fmla="*/ 15 h 60"/>
                <a:gd name="T2" fmla="*/ 23 w 57"/>
                <a:gd name="T3" fmla="*/ 14 h 60"/>
                <a:gd name="T4" fmla="*/ 23 w 57"/>
                <a:gd name="T5" fmla="*/ 0 h 60"/>
                <a:gd name="T6" fmla="*/ 0 w 57"/>
                <a:gd name="T7" fmla="*/ 23 h 60"/>
                <a:gd name="T8" fmla="*/ 23 w 57"/>
                <a:gd name="T9" fmla="*/ 45 h 60"/>
                <a:gd name="T10" fmla="*/ 23 w 57"/>
                <a:gd name="T11" fmla="*/ 31 h 60"/>
                <a:gd name="T12" fmla="*/ 44 w 57"/>
                <a:gd name="T13" fmla="*/ 50 h 60"/>
                <a:gd name="T14" fmla="*/ 36 w 57"/>
                <a:gd name="T15" fmla="*/ 60 h 60"/>
                <a:gd name="T16" fmla="*/ 54 w 57"/>
                <a:gd name="T17" fmla="*/ 46 h 60"/>
                <a:gd name="T18" fmla="*/ 29 w 57"/>
                <a:gd name="T19" fmla="*/ 1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60">
                  <a:moveTo>
                    <a:pt x="29" y="15"/>
                  </a:moveTo>
                  <a:cubicBezTo>
                    <a:pt x="27" y="15"/>
                    <a:pt x="25" y="14"/>
                    <a:pt x="23" y="14"/>
                  </a:cubicBezTo>
                  <a:cubicBezTo>
                    <a:pt x="23" y="0"/>
                    <a:pt x="23" y="0"/>
                    <a:pt x="23" y="0"/>
                  </a:cubicBezTo>
                  <a:cubicBezTo>
                    <a:pt x="0" y="23"/>
                    <a:pt x="0" y="23"/>
                    <a:pt x="0" y="23"/>
                  </a:cubicBezTo>
                  <a:cubicBezTo>
                    <a:pt x="23" y="45"/>
                    <a:pt x="23" y="45"/>
                    <a:pt x="23" y="45"/>
                  </a:cubicBezTo>
                  <a:cubicBezTo>
                    <a:pt x="23" y="31"/>
                    <a:pt x="23" y="31"/>
                    <a:pt x="23" y="31"/>
                  </a:cubicBezTo>
                  <a:cubicBezTo>
                    <a:pt x="40" y="32"/>
                    <a:pt x="47" y="40"/>
                    <a:pt x="44" y="50"/>
                  </a:cubicBezTo>
                  <a:cubicBezTo>
                    <a:pt x="43" y="54"/>
                    <a:pt x="40" y="57"/>
                    <a:pt x="36" y="60"/>
                  </a:cubicBezTo>
                  <a:cubicBezTo>
                    <a:pt x="45" y="58"/>
                    <a:pt x="52" y="53"/>
                    <a:pt x="54" y="46"/>
                  </a:cubicBezTo>
                  <a:cubicBezTo>
                    <a:pt x="57" y="34"/>
                    <a:pt x="46" y="20"/>
                    <a:pt x="29" y="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36">
              <a:extLst>
                <a:ext uri="{FF2B5EF4-FFF2-40B4-BE49-F238E27FC236}">
                  <a16:creationId xmlns:a16="http://schemas.microsoft.com/office/drawing/2014/main" id="{40B92C5F-97DE-4F1A-A85A-CC268B43BC4F}"/>
                </a:ext>
              </a:extLst>
            </p:cNvPr>
            <p:cNvSpPr/>
            <p:nvPr/>
          </p:nvSpPr>
          <p:spPr bwMode="auto">
            <a:xfrm>
              <a:off x="2805113" y="2611438"/>
              <a:ext cx="182563" cy="192087"/>
            </a:xfrm>
            <a:custGeom>
              <a:avLst/>
              <a:gdLst>
                <a:gd name="T0" fmla="*/ 28 w 57"/>
                <a:gd name="T1" fmla="*/ 44 h 60"/>
                <a:gd name="T2" fmla="*/ 34 w 57"/>
                <a:gd name="T3" fmla="*/ 46 h 60"/>
                <a:gd name="T4" fmla="*/ 34 w 57"/>
                <a:gd name="T5" fmla="*/ 60 h 60"/>
                <a:gd name="T6" fmla="*/ 57 w 57"/>
                <a:gd name="T7" fmla="*/ 37 h 60"/>
                <a:gd name="T8" fmla="*/ 34 w 57"/>
                <a:gd name="T9" fmla="*/ 15 h 60"/>
                <a:gd name="T10" fmla="*/ 34 w 57"/>
                <a:gd name="T11" fmla="*/ 29 h 60"/>
                <a:gd name="T12" fmla="*/ 13 w 57"/>
                <a:gd name="T13" fmla="*/ 10 h 60"/>
                <a:gd name="T14" fmla="*/ 21 w 57"/>
                <a:gd name="T15" fmla="*/ 0 h 60"/>
                <a:gd name="T16" fmla="*/ 3 w 57"/>
                <a:gd name="T17" fmla="*/ 14 h 60"/>
                <a:gd name="T18" fmla="*/ 28 w 57"/>
                <a:gd name="T19" fmla="*/ 4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60">
                  <a:moveTo>
                    <a:pt x="28" y="44"/>
                  </a:moveTo>
                  <a:cubicBezTo>
                    <a:pt x="30" y="45"/>
                    <a:pt x="32" y="45"/>
                    <a:pt x="34" y="46"/>
                  </a:cubicBezTo>
                  <a:cubicBezTo>
                    <a:pt x="34" y="60"/>
                    <a:pt x="34" y="60"/>
                    <a:pt x="34" y="60"/>
                  </a:cubicBezTo>
                  <a:cubicBezTo>
                    <a:pt x="57" y="37"/>
                    <a:pt x="57" y="37"/>
                    <a:pt x="57" y="37"/>
                  </a:cubicBezTo>
                  <a:cubicBezTo>
                    <a:pt x="34" y="15"/>
                    <a:pt x="34" y="15"/>
                    <a:pt x="34" y="15"/>
                  </a:cubicBezTo>
                  <a:cubicBezTo>
                    <a:pt x="34" y="29"/>
                    <a:pt x="34" y="29"/>
                    <a:pt x="34" y="29"/>
                  </a:cubicBezTo>
                  <a:cubicBezTo>
                    <a:pt x="17" y="28"/>
                    <a:pt x="10" y="19"/>
                    <a:pt x="13" y="10"/>
                  </a:cubicBezTo>
                  <a:cubicBezTo>
                    <a:pt x="14" y="5"/>
                    <a:pt x="17" y="2"/>
                    <a:pt x="21" y="0"/>
                  </a:cubicBezTo>
                  <a:cubicBezTo>
                    <a:pt x="12" y="2"/>
                    <a:pt x="5" y="7"/>
                    <a:pt x="3" y="14"/>
                  </a:cubicBezTo>
                  <a:cubicBezTo>
                    <a:pt x="0" y="26"/>
                    <a:pt x="11" y="40"/>
                    <a:pt x="28" y="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1" name="组合 69">
            <a:extLst>
              <a:ext uri="{FF2B5EF4-FFF2-40B4-BE49-F238E27FC236}">
                <a16:creationId xmlns:a16="http://schemas.microsoft.com/office/drawing/2014/main" id="{EBE83191-FA57-41C5-ADDD-5B64751758B0}"/>
              </a:ext>
            </a:extLst>
          </p:cNvPr>
          <p:cNvGrpSpPr/>
          <p:nvPr/>
        </p:nvGrpSpPr>
        <p:grpSpPr>
          <a:xfrm>
            <a:off x="2635839" y="3785127"/>
            <a:ext cx="220662" cy="195383"/>
            <a:chOff x="2817813" y="3713163"/>
            <a:chExt cx="220662" cy="195262"/>
          </a:xfrm>
        </p:grpSpPr>
        <p:sp>
          <p:nvSpPr>
            <p:cNvPr id="52" name="Freeform 37">
              <a:extLst>
                <a:ext uri="{FF2B5EF4-FFF2-40B4-BE49-F238E27FC236}">
                  <a16:creationId xmlns:a16="http://schemas.microsoft.com/office/drawing/2014/main" id="{20B3C3E1-8EF5-4E34-BA59-8EA1BD3CA419}"/>
                </a:ext>
              </a:extLst>
            </p:cNvPr>
            <p:cNvSpPr>
              <a:spLocks noEditPoints="1"/>
            </p:cNvSpPr>
            <p:nvPr/>
          </p:nvSpPr>
          <p:spPr bwMode="auto">
            <a:xfrm>
              <a:off x="2817813" y="3713163"/>
              <a:ext cx="153988" cy="195262"/>
            </a:xfrm>
            <a:custGeom>
              <a:avLst/>
              <a:gdLst>
                <a:gd name="T0" fmla="*/ 24 w 48"/>
                <a:gd name="T1" fmla="*/ 27 h 61"/>
                <a:gd name="T2" fmla="*/ 0 w 48"/>
                <a:gd name="T3" fmla="*/ 59 h 61"/>
                <a:gd name="T4" fmla="*/ 0 w 48"/>
                <a:gd name="T5" fmla="*/ 61 h 61"/>
                <a:gd name="T6" fmla="*/ 48 w 48"/>
                <a:gd name="T7" fmla="*/ 61 h 61"/>
                <a:gd name="T8" fmla="*/ 48 w 48"/>
                <a:gd name="T9" fmla="*/ 59 h 61"/>
                <a:gd name="T10" fmla="*/ 24 w 48"/>
                <a:gd name="T11" fmla="*/ 27 h 61"/>
                <a:gd name="T12" fmla="*/ 24 w 48"/>
                <a:gd name="T13" fmla="*/ 23 h 61"/>
                <a:gd name="T14" fmla="*/ 36 w 48"/>
                <a:gd name="T15" fmla="*/ 11 h 61"/>
                <a:gd name="T16" fmla="*/ 24 w 48"/>
                <a:gd name="T17" fmla="*/ 0 h 61"/>
                <a:gd name="T18" fmla="*/ 12 w 48"/>
                <a:gd name="T19" fmla="*/ 11 h 61"/>
                <a:gd name="T20" fmla="*/ 24 w 48"/>
                <a:gd name="T21" fmla="*/ 2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61">
                  <a:moveTo>
                    <a:pt x="24" y="27"/>
                  </a:moveTo>
                  <a:cubicBezTo>
                    <a:pt x="11" y="27"/>
                    <a:pt x="0" y="41"/>
                    <a:pt x="0" y="59"/>
                  </a:cubicBezTo>
                  <a:cubicBezTo>
                    <a:pt x="0" y="60"/>
                    <a:pt x="0" y="60"/>
                    <a:pt x="0" y="61"/>
                  </a:cubicBezTo>
                  <a:cubicBezTo>
                    <a:pt x="48" y="61"/>
                    <a:pt x="48" y="61"/>
                    <a:pt x="48" y="61"/>
                  </a:cubicBezTo>
                  <a:cubicBezTo>
                    <a:pt x="48" y="60"/>
                    <a:pt x="48" y="60"/>
                    <a:pt x="48" y="59"/>
                  </a:cubicBezTo>
                  <a:cubicBezTo>
                    <a:pt x="48" y="41"/>
                    <a:pt x="37" y="27"/>
                    <a:pt x="24" y="27"/>
                  </a:cubicBezTo>
                  <a:close/>
                  <a:moveTo>
                    <a:pt x="24" y="23"/>
                  </a:moveTo>
                  <a:cubicBezTo>
                    <a:pt x="31" y="23"/>
                    <a:pt x="36" y="18"/>
                    <a:pt x="36" y="11"/>
                  </a:cubicBezTo>
                  <a:cubicBezTo>
                    <a:pt x="36" y="5"/>
                    <a:pt x="31" y="0"/>
                    <a:pt x="24" y="0"/>
                  </a:cubicBezTo>
                  <a:cubicBezTo>
                    <a:pt x="17" y="0"/>
                    <a:pt x="12" y="5"/>
                    <a:pt x="12" y="11"/>
                  </a:cubicBezTo>
                  <a:cubicBezTo>
                    <a:pt x="12" y="18"/>
                    <a:pt x="17" y="23"/>
                    <a:pt x="24"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38">
              <a:extLst>
                <a:ext uri="{FF2B5EF4-FFF2-40B4-BE49-F238E27FC236}">
                  <a16:creationId xmlns:a16="http://schemas.microsoft.com/office/drawing/2014/main" id="{A1150EDA-3523-491D-89AD-4642C217A5B8}"/>
                </a:ext>
              </a:extLst>
            </p:cNvPr>
            <p:cNvSpPr>
              <a:spLocks noEditPoints="1"/>
            </p:cNvSpPr>
            <p:nvPr/>
          </p:nvSpPr>
          <p:spPr bwMode="auto">
            <a:xfrm>
              <a:off x="2962275" y="3778250"/>
              <a:ext cx="76200" cy="130175"/>
            </a:xfrm>
            <a:custGeom>
              <a:avLst/>
              <a:gdLst>
                <a:gd name="T0" fmla="*/ 8 w 24"/>
                <a:gd name="T1" fmla="*/ 18 h 41"/>
                <a:gd name="T2" fmla="*/ 5 w 24"/>
                <a:gd name="T3" fmla="*/ 19 h 41"/>
                <a:gd name="T4" fmla="*/ 10 w 24"/>
                <a:gd name="T5" fmla="*/ 39 h 41"/>
                <a:gd name="T6" fmla="*/ 10 w 24"/>
                <a:gd name="T7" fmla="*/ 41 h 41"/>
                <a:gd name="T8" fmla="*/ 24 w 24"/>
                <a:gd name="T9" fmla="*/ 41 h 41"/>
                <a:gd name="T10" fmla="*/ 24 w 24"/>
                <a:gd name="T11" fmla="*/ 40 h 41"/>
                <a:gd name="T12" fmla="*/ 8 w 24"/>
                <a:gd name="T13" fmla="*/ 18 h 41"/>
                <a:gd name="T14" fmla="*/ 16 w 24"/>
                <a:gd name="T15" fmla="*/ 8 h 41"/>
                <a:gd name="T16" fmla="*/ 8 w 24"/>
                <a:gd name="T17" fmla="*/ 0 h 41"/>
                <a:gd name="T18" fmla="*/ 0 w 24"/>
                <a:gd name="T19" fmla="*/ 8 h 41"/>
                <a:gd name="T20" fmla="*/ 8 w 24"/>
                <a:gd name="T21" fmla="*/ 16 h 41"/>
                <a:gd name="T22" fmla="*/ 16 w 24"/>
                <a:gd name="T23" fmla="*/ 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41">
                  <a:moveTo>
                    <a:pt x="8" y="18"/>
                  </a:moveTo>
                  <a:cubicBezTo>
                    <a:pt x="7" y="18"/>
                    <a:pt x="6" y="18"/>
                    <a:pt x="5" y="19"/>
                  </a:cubicBezTo>
                  <a:cubicBezTo>
                    <a:pt x="8" y="24"/>
                    <a:pt x="10" y="32"/>
                    <a:pt x="10" y="39"/>
                  </a:cubicBezTo>
                  <a:cubicBezTo>
                    <a:pt x="10" y="40"/>
                    <a:pt x="10" y="40"/>
                    <a:pt x="10" y="41"/>
                  </a:cubicBezTo>
                  <a:cubicBezTo>
                    <a:pt x="24" y="41"/>
                    <a:pt x="24" y="41"/>
                    <a:pt x="24" y="41"/>
                  </a:cubicBezTo>
                  <a:cubicBezTo>
                    <a:pt x="24" y="41"/>
                    <a:pt x="24" y="40"/>
                    <a:pt x="24" y="40"/>
                  </a:cubicBezTo>
                  <a:cubicBezTo>
                    <a:pt x="24" y="28"/>
                    <a:pt x="17" y="18"/>
                    <a:pt x="8" y="18"/>
                  </a:cubicBezTo>
                  <a:close/>
                  <a:moveTo>
                    <a:pt x="16" y="8"/>
                  </a:moveTo>
                  <a:cubicBezTo>
                    <a:pt x="16" y="4"/>
                    <a:pt x="13" y="0"/>
                    <a:pt x="8" y="0"/>
                  </a:cubicBezTo>
                  <a:cubicBezTo>
                    <a:pt x="4" y="0"/>
                    <a:pt x="0" y="4"/>
                    <a:pt x="0" y="8"/>
                  </a:cubicBezTo>
                  <a:cubicBezTo>
                    <a:pt x="0" y="12"/>
                    <a:pt x="4" y="16"/>
                    <a:pt x="8" y="16"/>
                  </a:cubicBezTo>
                  <a:cubicBezTo>
                    <a:pt x="13" y="16"/>
                    <a:pt x="16" y="12"/>
                    <a:pt x="16"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4" name="组合 66">
            <a:extLst>
              <a:ext uri="{FF2B5EF4-FFF2-40B4-BE49-F238E27FC236}">
                <a16:creationId xmlns:a16="http://schemas.microsoft.com/office/drawing/2014/main" id="{4426AC02-FD96-453B-874B-B920C09446C8}"/>
              </a:ext>
            </a:extLst>
          </p:cNvPr>
          <p:cNvGrpSpPr/>
          <p:nvPr/>
        </p:nvGrpSpPr>
        <p:grpSpPr>
          <a:xfrm>
            <a:off x="3316877" y="2002853"/>
            <a:ext cx="193675" cy="262099"/>
            <a:chOff x="3498850" y="1931988"/>
            <a:chExt cx="193675" cy="261937"/>
          </a:xfrm>
        </p:grpSpPr>
        <p:sp>
          <p:nvSpPr>
            <p:cNvPr id="55" name="Freeform 39">
              <a:extLst>
                <a:ext uri="{FF2B5EF4-FFF2-40B4-BE49-F238E27FC236}">
                  <a16:creationId xmlns:a16="http://schemas.microsoft.com/office/drawing/2014/main" id="{5B69A837-3699-46EF-80C3-6B03071D6296}"/>
                </a:ext>
              </a:extLst>
            </p:cNvPr>
            <p:cNvSpPr>
              <a:spLocks noEditPoints="1"/>
            </p:cNvSpPr>
            <p:nvPr/>
          </p:nvSpPr>
          <p:spPr bwMode="auto">
            <a:xfrm>
              <a:off x="3498850" y="1931988"/>
              <a:ext cx="193675" cy="261937"/>
            </a:xfrm>
            <a:custGeom>
              <a:avLst/>
              <a:gdLst>
                <a:gd name="T0" fmla="*/ 122 w 122"/>
                <a:gd name="T1" fmla="*/ 32 h 165"/>
                <a:gd name="T2" fmla="*/ 88 w 122"/>
                <a:gd name="T3" fmla="*/ 0 h 165"/>
                <a:gd name="T4" fmla="*/ 0 w 122"/>
                <a:gd name="T5" fmla="*/ 0 h 165"/>
                <a:gd name="T6" fmla="*/ 0 w 122"/>
                <a:gd name="T7" fmla="*/ 165 h 165"/>
                <a:gd name="T8" fmla="*/ 122 w 122"/>
                <a:gd name="T9" fmla="*/ 165 h 165"/>
                <a:gd name="T10" fmla="*/ 122 w 122"/>
                <a:gd name="T11" fmla="*/ 32 h 165"/>
                <a:gd name="T12" fmla="*/ 108 w 122"/>
                <a:gd name="T13" fmla="*/ 38 h 165"/>
                <a:gd name="T14" fmla="*/ 86 w 122"/>
                <a:gd name="T15" fmla="*/ 38 h 165"/>
                <a:gd name="T16" fmla="*/ 86 w 122"/>
                <a:gd name="T17" fmla="*/ 16 h 165"/>
                <a:gd name="T18" fmla="*/ 108 w 122"/>
                <a:gd name="T19" fmla="*/ 38 h 165"/>
                <a:gd name="T20" fmla="*/ 108 w 122"/>
                <a:gd name="T21" fmla="*/ 153 h 165"/>
                <a:gd name="T22" fmla="*/ 14 w 122"/>
                <a:gd name="T23" fmla="*/ 153 h 165"/>
                <a:gd name="T24" fmla="*/ 14 w 122"/>
                <a:gd name="T25" fmla="*/ 14 h 165"/>
                <a:gd name="T26" fmla="*/ 72 w 122"/>
                <a:gd name="T27" fmla="*/ 14 h 165"/>
                <a:gd name="T28" fmla="*/ 72 w 122"/>
                <a:gd name="T29" fmla="*/ 50 h 165"/>
                <a:gd name="T30" fmla="*/ 108 w 122"/>
                <a:gd name="T31" fmla="*/ 50 h 165"/>
                <a:gd name="T32" fmla="*/ 108 w 122"/>
                <a:gd name="T33" fmla="*/ 153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2" h="165">
                  <a:moveTo>
                    <a:pt x="122" y="32"/>
                  </a:moveTo>
                  <a:lnTo>
                    <a:pt x="88" y="0"/>
                  </a:lnTo>
                  <a:lnTo>
                    <a:pt x="0" y="0"/>
                  </a:lnTo>
                  <a:lnTo>
                    <a:pt x="0" y="165"/>
                  </a:lnTo>
                  <a:lnTo>
                    <a:pt x="122" y="165"/>
                  </a:lnTo>
                  <a:lnTo>
                    <a:pt x="122" y="32"/>
                  </a:lnTo>
                  <a:close/>
                  <a:moveTo>
                    <a:pt x="108" y="38"/>
                  </a:moveTo>
                  <a:lnTo>
                    <a:pt x="86" y="38"/>
                  </a:lnTo>
                  <a:lnTo>
                    <a:pt x="86" y="16"/>
                  </a:lnTo>
                  <a:lnTo>
                    <a:pt x="108" y="38"/>
                  </a:lnTo>
                  <a:close/>
                  <a:moveTo>
                    <a:pt x="108" y="153"/>
                  </a:moveTo>
                  <a:lnTo>
                    <a:pt x="14" y="153"/>
                  </a:lnTo>
                  <a:lnTo>
                    <a:pt x="14" y="14"/>
                  </a:lnTo>
                  <a:lnTo>
                    <a:pt x="72" y="14"/>
                  </a:lnTo>
                  <a:lnTo>
                    <a:pt x="72" y="50"/>
                  </a:lnTo>
                  <a:lnTo>
                    <a:pt x="108" y="50"/>
                  </a:lnTo>
                  <a:lnTo>
                    <a:pt x="108" y="15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Rectangle 40">
              <a:extLst>
                <a:ext uri="{FF2B5EF4-FFF2-40B4-BE49-F238E27FC236}">
                  <a16:creationId xmlns:a16="http://schemas.microsoft.com/office/drawing/2014/main" id="{8A103503-C241-4935-B900-9F1AC45CF70D}"/>
                </a:ext>
              </a:extLst>
            </p:cNvPr>
            <p:cNvSpPr>
              <a:spLocks noChangeArrowheads="1"/>
            </p:cNvSpPr>
            <p:nvPr/>
          </p:nvSpPr>
          <p:spPr bwMode="auto">
            <a:xfrm>
              <a:off x="3536950" y="2001838"/>
              <a:ext cx="117475" cy="9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7" name="Rectangle 41">
              <a:extLst>
                <a:ext uri="{FF2B5EF4-FFF2-40B4-BE49-F238E27FC236}">
                  <a16:creationId xmlns:a16="http://schemas.microsoft.com/office/drawing/2014/main" id="{1C2E6284-4A54-43D0-80D4-B0010AE89019}"/>
                </a:ext>
              </a:extLst>
            </p:cNvPr>
            <p:cNvSpPr>
              <a:spLocks noChangeArrowheads="1"/>
            </p:cNvSpPr>
            <p:nvPr/>
          </p:nvSpPr>
          <p:spPr bwMode="auto">
            <a:xfrm>
              <a:off x="3536950" y="2039938"/>
              <a:ext cx="117475" cy="9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8" name="Rectangle 42">
              <a:extLst>
                <a:ext uri="{FF2B5EF4-FFF2-40B4-BE49-F238E27FC236}">
                  <a16:creationId xmlns:a16="http://schemas.microsoft.com/office/drawing/2014/main" id="{17093059-07D6-439A-968D-69A10D90EF47}"/>
                </a:ext>
              </a:extLst>
            </p:cNvPr>
            <p:cNvSpPr>
              <a:spLocks noChangeArrowheads="1"/>
            </p:cNvSpPr>
            <p:nvPr/>
          </p:nvSpPr>
          <p:spPr bwMode="auto">
            <a:xfrm>
              <a:off x="3536950" y="2078038"/>
              <a:ext cx="117475" cy="9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9" name="Rectangle 43">
              <a:extLst>
                <a:ext uri="{FF2B5EF4-FFF2-40B4-BE49-F238E27FC236}">
                  <a16:creationId xmlns:a16="http://schemas.microsoft.com/office/drawing/2014/main" id="{2E7CD7DF-D952-46BF-A6D8-1A959607AA47}"/>
                </a:ext>
              </a:extLst>
            </p:cNvPr>
            <p:cNvSpPr>
              <a:spLocks noChangeArrowheads="1"/>
            </p:cNvSpPr>
            <p:nvPr/>
          </p:nvSpPr>
          <p:spPr bwMode="auto">
            <a:xfrm>
              <a:off x="3536950" y="2116138"/>
              <a:ext cx="117475" cy="127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nvGrpSpPr>
          <p:cNvPr id="60" name="组合 68">
            <a:extLst>
              <a:ext uri="{FF2B5EF4-FFF2-40B4-BE49-F238E27FC236}">
                <a16:creationId xmlns:a16="http://schemas.microsoft.com/office/drawing/2014/main" id="{3BE4A90A-ED05-4F60-B6B8-6125A8B55E27}"/>
              </a:ext>
            </a:extLst>
          </p:cNvPr>
          <p:cNvGrpSpPr/>
          <p:nvPr/>
        </p:nvGrpSpPr>
        <p:grpSpPr>
          <a:xfrm>
            <a:off x="3301001" y="3213275"/>
            <a:ext cx="255588" cy="230329"/>
            <a:chOff x="3482975" y="3141663"/>
            <a:chExt cx="255588" cy="230187"/>
          </a:xfrm>
        </p:grpSpPr>
        <p:sp>
          <p:nvSpPr>
            <p:cNvPr id="61" name="Freeform 44">
              <a:extLst>
                <a:ext uri="{FF2B5EF4-FFF2-40B4-BE49-F238E27FC236}">
                  <a16:creationId xmlns:a16="http://schemas.microsoft.com/office/drawing/2014/main" id="{B3FD5E7E-B41B-4297-BDF5-1BD81B5558CD}"/>
                </a:ext>
              </a:extLst>
            </p:cNvPr>
            <p:cNvSpPr/>
            <p:nvPr/>
          </p:nvSpPr>
          <p:spPr bwMode="auto">
            <a:xfrm>
              <a:off x="3482975" y="3141663"/>
              <a:ext cx="152400" cy="134937"/>
            </a:xfrm>
            <a:custGeom>
              <a:avLst/>
              <a:gdLst>
                <a:gd name="T0" fmla="*/ 40 w 48"/>
                <a:gd name="T1" fmla="*/ 13 h 42"/>
                <a:gd name="T2" fmla="*/ 48 w 48"/>
                <a:gd name="T3" fmla="*/ 7 h 42"/>
                <a:gd name="T4" fmla="*/ 28 w 48"/>
                <a:gd name="T5" fmla="*/ 7 h 42"/>
                <a:gd name="T6" fmla="*/ 23 w 48"/>
                <a:gd name="T7" fmla="*/ 0 h 42"/>
                <a:gd name="T8" fmla="*/ 9 w 48"/>
                <a:gd name="T9" fmla="*/ 0 h 42"/>
                <a:gd name="T10" fmla="*/ 0 w 48"/>
                <a:gd name="T11" fmla="*/ 9 h 42"/>
                <a:gd name="T12" fmla="*/ 0 w 48"/>
                <a:gd name="T13" fmla="*/ 42 h 42"/>
                <a:gd name="T14" fmla="*/ 36 w 48"/>
                <a:gd name="T15" fmla="*/ 42 h 42"/>
                <a:gd name="T16" fmla="*/ 40 w 48"/>
                <a:gd name="T17" fmla="*/ 1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42">
                  <a:moveTo>
                    <a:pt x="40" y="13"/>
                  </a:moveTo>
                  <a:cubicBezTo>
                    <a:pt x="42" y="10"/>
                    <a:pt x="45" y="9"/>
                    <a:pt x="48" y="7"/>
                  </a:cubicBezTo>
                  <a:cubicBezTo>
                    <a:pt x="28" y="7"/>
                    <a:pt x="28" y="7"/>
                    <a:pt x="28" y="7"/>
                  </a:cubicBezTo>
                  <a:cubicBezTo>
                    <a:pt x="23" y="0"/>
                    <a:pt x="23" y="0"/>
                    <a:pt x="23" y="0"/>
                  </a:cubicBezTo>
                  <a:cubicBezTo>
                    <a:pt x="23" y="0"/>
                    <a:pt x="15" y="0"/>
                    <a:pt x="9" y="0"/>
                  </a:cubicBezTo>
                  <a:cubicBezTo>
                    <a:pt x="3" y="0"/>
                    <a:pt x="0" y="1"/>
                    <a:pt x="0" y="9"/>
                  </a:cubicBezTo>
                  <a:cubicBezTo>
                    <a:pt x="0" y="17"/>
                    <a:pt x="0" y="42"/>
                    <a:pt x="0" y="42"/>
                  </a:cubicBezTo>
                  <a:cubicBezTo>
                    <a:pt x="36" y="42"/>
                    <a:pt x="36" y="42"/>
                    <a:pt x="36" y="42"/>
                  </a:cubicBezTo>
                  <a:cubicBezTo>
                    <a:pt x="30" y="32"/>
                    <a:pt x="32" y="21"/>
                    <a:pt x="40"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45">
              <a:extLst>
                <a:ext uri="{FF2B5EF4-FFF2-40B4-BE49-F238E27FC236}">
                  <a16:creationId xmlns:a16="http://schemas.microsoft.com/office/drawing/2014/main" id="{67645DA2-BBD5-46BF-A2C2-61B704222A53}"/>
                </a:ext>
              </a:extLst>
            </p:cNvPr>
            <p:cNvSpPr>
              <a:spLocks noEditPoints="1"/>
            </p:cNvSpPr>
            <p:nvPr/>
          </p:nvSpPr>
          <p:spPr bwMode="auto">
            <a:xfrm>
              <a:off x="3597275" y="3170238"/>
              <a:ext cx="141288" cy="134937"/>
            </a:xfrm>
            <a:custGeom>
              <a:avLst/>
              <a:gdLst>
                <a:gd name="T0" fmla="*/ 36 w 44"/>
                <a:gd name="T1" fmla="*/ 7 h 42"/>
                <a:gd name="T2" fmla="*/ 8 w 44"/>
                <a:gd name="T3" fmla="*/ 7 h 42"/>
                <a:gd name="T4" fmla="*/ 8 w 44"/>
                <a:gd name="T5" fmla="*/ 35 h 42"/>
                <a:gd name="T6" fmla="*/ 36 w 44"/>
                <a:gd name="T7" fmla="*/ 35 h 42"/>
                <a:gd name="T8" fmla="*/ 36 w 44"/>
                <a:gd name="T9" fmla="*/ 7 h 42"/>
                <a:gd name="T10" fmla="*/ 12 w 44"/>
                <a:gd name="T11" fmla="*/ 31 h 42"/>
                <a:gd name="T12" fmla="*/ 12 w 44"/>
                <a:gd name="T13" fmla="*/ 11 h 42"/>
                <a:gd name="T14" fmla="*/ 32 w 44"/>
                <a:gd name="T15" fmla="*/ 11 h 42"/>
                <a:gd name="T16" fmla="*/ 32 w 44"/>
                <a:gd name="T17" fmla="*/ 31 h 42"/>
                <a:gd name="T18" fmla="*/ 12 w 44"/>
                <a:gd name="T19" fmla="*/ 3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2">
                  <a:moveTo>
                    <a:pt x="36" y="7"/>
                  </a:moveTo>
                  <a:cubicBezTo>
                    <a:pt x="28" y="0"/>
                    <a:pt x="16" y="0"/>
                    <a:pt x="8" y="7"/>
                  </a:cubicBezTo>
                  <a:cubicBezTo>
                    <a:pt x="0" y="15"/>
                    <a:pt x="0" y="27"/>
                    <a:pt x="8" y="35"/>
                  </a:cubicBezTo>
                  <a:cubicBezTo>
                    <a:pt x="16" y="42"/>
                    <a:pt x="28" y="42"/>
                    <a:pt x="36" y="35"/>
                  </a:cubicBezTo>
                  <a:cubicBezTo>
                    <a:pt x="44" y="27"/>
                    <a:pt x="44" y="15"/>
                    <a:pt x="36" y="7"/>
                  </a:cubicBezTo>
                  <a:close/>
                  <a:moveTo>
                    <a:pt x="12" y="31"/>
                  </a:moveTo>
                  <a:cubicBezTo>
                    <a:pt x="7" y="25"/>
                    <a:pt x="7" y="17"/>
                    <a:pt x="12" y="11"/>
                  </a:cubicBezTo>
                  <a:cubicBezTo>
                    <a:pt x="18" y="6"/>
                    <a:pt x="26" y="6"/>
                    <a:pt x="32" y="11"/>
                  </a:cubicBezTo>
                  <a:cubicBezTo>
                    <a:pt x="37" y="17"/>
                    <a:pt x="37" y="25"/>
                    <a:pt x="32" y="31"/>
                  </a:cubicBezTo>
                  <a:cubicBezTo>
                    <a:pt x="26" y="36"/>
                    <a:pt x="18" y="36"/>
                    <a:pt x="12" y="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46">
              <a:extLst>
                <a:ext uri="{FF2B5EF4-FFF2-40B4-BE49-F238E27FC236}">
                  <a16:creationId xmlns:a16="http://schemas.microsoft.com/office/drawing/2014/main" id="{0D6616BF-A59A-4986-9F1C-52E35ED43C58}"/>
                </a:ext>
              </a:extLst>
            </p:cNvPr>
            <p:cNvSpPr>
              <a:spLocks noEditPoints="1"/>
            </p:cNvSpPr>
            <p:nvPr/>
          </p:nvSpPr>
          <p:spPr bwMode="auto">
            <a:xfrm>
              <a:off x="3530600" y="3286125"/>
              <a:ext cx="88900" cy="85725"/>
            </a:xfrm>
            <a:custGeom>
              <a:avLst/>
              <a:gdLst>
                <a:gd name="T0" fmla="*/ 26 w 28"/>
                <a:gd name="T1" fmla="*/ 1 h 27"/>
                <a:gd name="T2" fmla="*/ 20 w 28"/>
                <a:gd name="T3" fmla="*/ 1 h 27"/>
                <a:gd name="T4" fmla="*/ 20 w 28"/>
                <a:gd name="T5" fmla="*/ 1 h 27"/>
                <a:gd name="T6" fmla="*/ 26 w 28"/>
                <a:gd name="T7" fmla="*/ 7 h 27"/>
                <a:gd name="T8" fmla="*/ 26 w 28"/>
                <a:gd name="T9" fmla="*/ 7 h 27"/>
                <a:gd name="T10" fmla="*/ 26 w 28"/>
                <a:gd name="T11" fmla="*/ 1 h 27"/>
                <a:gd name="T12" fmla="*/ 1 w 28"/>
                <a:gd name="T13" fmla="*/ 20 h 27"/>
                <a:gd name="T14" fmla="*/ 1 w 28"/>
                <a:gd name="T15" fmla="*/ 25 h 27"/>
                <a:gd name="T16" fmla="*/ 7 w 28"/>
                <a:gd name="T17" fmla="*/ 25 h 27"/>
                <a:gd name="T18" fmla="*/ 24 w 28"/>
                <a:gd name="T19" fmla="*/ 9 h 27"/>
                <a:gd name="T20" fmla="*/ 18 w 28"/>
                <a:gd name="T21" fmla="*/ 3 h 27"/>
                <a:gd name="T22" fmla="*/ 1 w 28"/>
                <a:gd name="T23" fmla="*/ 2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27">
                  <a:moveTo>
                    <a:pt x="26" y="1"/>
                  </a:moveTo>
                  <a:cubicBezTo>
                    <a:pt x="25" y="0"/>
                    <a:pt x="22" y="0"/>
                    <a:pt x="20" y="1"/>
                  </a:cubicBezTo>
                  <a:cubicBezTo>
                    <a:pt x="20" y="1"/>
                    <a:pt x="20" y="1"/>
                    <a:pt x="20" y="1"/>
                  </a:cubicBezTo>
                  <a:cubicBezTo>
                    <a:pt x="26" y="7"/>
                    <a:pt x="26" y="7"/>
                    <a:pt x="26" y="7"/>
                  </a:cubicBezTo>
                  <a:cubicBezTo>
                    <a:pt x="26" y="7"/>
                    <a:pt x="26" y="7"/>
                    <a:pt x="26" y="7"/>
                  </a:cubicBezTo>
                  <a:cubicBezTo>
                    <a:pt x="28" y="5"/>
                    <a:pt x="28" y="3"/>
                    <a:pt x="26" y="1"/>
                  </a:cubicBezTo>
                  <a:close/>
                  <a:moveTo>
                    <a:pt x="1" y="20"/>
                  </a:moveTo>
                  <a:cubicBezTo>
                    <a:pt x="0" y="21"/>
                    <a:pt x="0" y="24"/>
                    <a:pt x="1" y="25"/>
                  </a:cubicBezTo>
                  <a:cubicBezTo>
                    <a:pt x="3" y="27"/>
                    <a:pt x="6" y="27"/>
                    <a:pt x="7" y="25"/>
                  </a:cubicBezTo>
                  <a:cubicBezTo>
                    <a:pt x="24" y="9"/>
                    <a:pt x="24" y="9"/>
                    <a:pt x="24" y="9"/>
                  </a:cubicBezTo>
                  <a:cubicBezTo>
                    <a:pt x="18" y="3"/>
                    <a:pt x="18" y="3"/>
                    <a:pt x="18" y="3"/>
                  </a:cubicBezTo>
                  <a:lnTo>
                    <a:pt x="1" y="2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64" name="Rectangle 41">
            <a:extLst>
              <a:ext uri="{FF2B5EF4-FFF2-40B4-BE49-F238E27FC236}">
                <a16:creationId xmlns:a16="http://schemas.microsoft.com/office/drawing/2014/main" id="{30BBDDAF-6A19-46CF-B44A-173F0A00A6C8}"/>
              </a:ext>
            </a:extLst>
          </p:cNvPr>
          <p:cNvSpPr>
            <a:spLocks noChangeArrowheads="1"/>
          </p:cNvSpPr>
          <p:nvPr/>
        </p:nvSpPr>
        <p:spPr bwMode="auto">
          <a:xfrm>
            <a:off x="5075932" y="3053827"/>
            <a:ext cx="3672532"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a:spAutoFit/>
          </a:bodyPr>
          <a:lstStyle/>
          <a:p>
            <a:pPr defTabSz="1088232">
              <a:lnSpc>
                <a:spcPct val="120000"/>
              </a:lnSpc>
              <a:defRPr/>
            </a:pPr>
            <a:r>
              <a:rPr lang="zh-CN" altLang="en-US" sz="1200" dirty="0">
                <a:solidFill>
                  <a:schemeClr val="tx1">
                    <a:lumMod val="75000"/>
                    <a:lumOff val="25000"/>
                  </a:schemeClr>
                </a:solidFill>
                <a:latin typeface="微软雅黑" pitchFamily="34" charset="-122"/>
                <a:ea typeface="微软雅黑" pitchFamily="34" charset="-122"/>
                <a:cs typeface="Open Sans" pitchFamily="34" charset="0"/>
              </a:rPr>
              <a:t>添加标题</a:t>
            </a:r>
            <a:endParaRPr lang="en-US" altLang="zh-CN" sz="1200" dirty="0">
              <a:solidFill>
                <a:schemeClr val="tx1">
                  <a:lumMod val="75000"/>
                  <a:lumOff val="25000"/>
                </a:schemeClr>
              </a:solidFill>
              <a:latin typeface="微软雅黑" pitchFamily="34" charset="-122"/>
              <a:ea typeface="微软雅黑" pitchFamily="34" charset="-122"/>
              <a:cs typeface="Open Sans" pitchFamily="34" charset="0"/>
            </a:endParaRPr>
          </a:p>
          <a:p>
            <a:pPr>
              <a:lnSpc>
                <a:spcPct val="120000"/>
              </a:lnSpc>
            </a:pPr>
            <a:r>
              <a:rPr lang="zh-CN" altLang="en-US" sz="900" dirty="0">
                <a:solidFill>
                  <a:schemeClr val="tx1">
                    <a:lumMod val="50000"/>
                    <a:lumOff val="50000"/>
                  </a:schemeClr>
                </a:solidFill>
                <a:latin typeface="微软雅黑" pitchFamily="34" charset="-122"/>
                <a:ea typeface="微软雅黑" pitchFamily="34" charset="-122"/>
              </a:rPr>
              <a:t>您的内容打在这里您的内容打在这里，或者通过复制您的文本后，在此框中选择粘贴，并选择只保留文字。您的内容打在这里您的内容打在这里，或者通过复制您的文本后，在此框中选择粘贴，并选择只保留文字。您的内容打在这里您的内容打在这里，或者通过复制您的文本后，在此框中选择粘贴，并选择只保留文字。</a:t>
            </a:r>
          </a:p>
          <a:p>
            <a:pPr>
              <a:lnSpc>
                <a:spcPct val="120000"/>
              </a:lnSpc>
            </a:pPr>
            <a:endParaRPr lang="zh-CN" altLang="en-US" sz="900" dirty="0">
              <a:solidFill>
                <a:schemeClr val="tx1">
                  <a:lumMod val="50000"/>
                  <a:lumOff val="50000"/>
                </a:schemeClr>
              </a:solidFill>
              <a:latin typeface="微软雅黑" pitchFamily="34" charset="-122"/>
              <a:ea typeface="微软雅黑" pitchFamily="34" charset="-122"/>
            </a:endParaRPr>
          </a:p>
          <a:p>
            <a:pPr>
              <a:lnSpc>
                <a:spcPct val="120000"/>
              </a:lnSpc>
            </a:pPr>
            <a:endParaRPr lang="zh-CN" altLang="en-US" sz="900" dirty="0">
              <a:solidFill>
                <a:schemeClr val="tx1">
                  <a:lumMod val="50000"/>
                  <a:lumOff val="50000"/>
                </a:schemeClr>
              </a:solidFill>
              <a:latin typeface="微软雅黑" pitchFamily="34" charset="-122"/>
              <a:ea typeface="微软雅黑" pitchFamily="34" charset="-122"/>
            </a:endParaRPr>
          </a:p>
        </p:txBody>
      </p:sp>
      <p:sp>
        <p:nvSpPr>
          <p:cNvPr id="65" name="Rectangle 41">
            <a:extLst>
              <a:ext uri="{FF2B5EF4-FFF2-40B4-BE49-F238E27FC236}">
                <a16:creationId xmlns:a16="http://schemas.microsoft.com/office/drawing/2014/main" id="{354DDE05-90F6-4E59-960E-2ABEBC432A52}"/>
              </a:ext>
            </a:extLst>
          </p:cNvPr>
          <p:cNvSpPr>
            <a:spLocks noChangeArrowheads="1"/>
          </p:cNvSpPr>
          <p:nvPr/>
        </p:nvSpPr>
        <p:spPr bwMode="auto">
          <a:xfrm>
            <a:off x="5075932" y="1709972"/>
            <a:ext cx="3672532" cy="978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a:spAutoFit/>
          </a:bodyPr>
          <a:lstStyle/>
          <a:p>
            <a:pPr defTabSz="1088232">
              <a:lnSpc>
                <a:spcPct val="120000"/>
              </a:lnSpc>
              <a:defRPr/>
            </a:pPr>
            <a:r>
              <a:rPr lang="zh-CN" altLang="en-US" sz="1200" dirty="0">
                <a:solidFill>
                  <a:schemeClr val="tx1">
                    <a:lumMod val="75000"/>
                    <a:lumOff val="25000"/>
                  </a:schemeClr>
                </a:solidFill>
                <a:latin typeface="微软雅黑" pitchFamily="34" charset="-122"/>
                <a:ea typeface="微软雅黑" pitchFamily="34" charset="-122"/>
                <a:cs typeface="Open Sans" pitchFamily="34" charset="0"/>
              </a:rPr>
              <a:t>添加标题</a:t>
            </a:r>
            <a:endParaRPr lang="en-US" altLang="zh-CN" sz="1200" dirty="0">
              <a:solidFill>
                <a:schemeClr val="tx1">
                  <a:lumMod val="75000"/>
                  <a:lumOff val="25000"/>
                </a:schemeClr>
              </a:solidFill>
              <a:latin typeface="微软雅黑" pitchFamily="34" charset="-122"/>
              <a:ea typeface="微软雅黑" pitchFamily="34" charset="-122"/>
              <a:cs typeface="Open Sans" pitchFamily="34" charset="0"/>
            </a:endParaRPr>
          </a:p>
          <a:p>
            <a:pPr>
              <a:lnSpc>
                <a:spcPct val="120000"/>
              </a:lnSpc>
            </a:pPr>
            <a:r>
              <a:rPr lang="zh-CN" altLang="en-US" sz="900" dirty="0">
                <a:solidFill>
                  <a:schemeClr val="tx1">
                    <a:lumMod val="50000"/>
                    <a:lumOff val="50000"/>
                  </a:schemeClr>
                </a:solidFill>
                <a:latin typeface="微软雅黑" pitchFamily="34" charset="-122"/>
                <a:ea typeface="微软雅黑" pitchFamily="34" charset="-122"/>
              </a:rPr>
              <a:t>您的内容打在这里您的内容打在这里，或者通过复制您的文本后，在此框中选择粘贴，并选择只保留文字。您的内容打在这里您的内容打在这里，或者通过复制您的文本后，在此框中选择粘贴，并选择只保留文字。</a:t>
            </a:r>
          </a:p>
          <a:p>
            <a:pPr>
              <a:lnSpc>
                <a:spcPct val="120000"/>
              </a:lnSpc>
            </a:pPr>
            <a:endParaRPr lang="zh-CN" altLang="en-US" sz="900" dirty="0">
              <a:solidFill>
                <a:schemeClr val="tx1">
                  <a:lumMod val="50000"/>
                  <a:lumOff val="50000"/>
                </a:schemeClr>
              </a:solidFill>
              <a:latin typeface="微软雅黑" pitchFamily="34" charset="-122"/>
              <a:ea typeface="微软雅黑" pitchFamily="34" charset="-122"/>
            </a:endParaRPr>
          </a:p>
        </p:txBody>
      </p:sp>
      <p:sp>
        <p:nvSpPr>
          <p:cNvPr id="66" name="矩形 65">
            <a:extLst>
              <a:ext uri="{FF2B5EF4-FFF2-40B4-BE49-F238E27FC236}">
                <a16:creationId xmlns:a16="http://schemas.microsoft.com/office/drawing/2014/main" id="{2B0241E2-209D-4E8D-B6BB-915FA7D2DA53}"/>
              </a:ext>
            </a:extLst>
          </p:cNvPr>
          <p:cNvSpPr/>
          <p:nvPr/>
        </p:nvSpPr>
        <p:spPr>
          <a:xfrm>
            <a:off x="3771827" y="1985011"/>
            <a:ext cx="800219" cy="295145"/>
          </a:xfrm>
          <a:prstGeom prst="rect">
            <a:avLst/>
          </a:prstGeom>
        </p:spPr>
        <p:txBody>
          <a:bodyPr wrap="none">
            <a:spAutoFit/>
          </a:bodyPr>
          <a:lstStyle/>
          <a:p>
            <a:pPr defTabSz="1088232">
              <a:lnSpc>
                <a:spcPct val="120000"/>
              </a:lnSpc>
              <a:defRPr/>
            </a:pPr>
            <a:r>
              <a:rPr lang="zh-CN" altLang="en-US" sz="1200" dirty="0">
                <a:solidFill>
                  <a:schemeClr val="tx1">
                    <a:lumMod val="75000"/>
                    <a:lumOff val="25000"/>
                  </a:schemeClr>
                </a:solidFill>
                <a:latin typeface="微软雅黑" pitchFamily="34" charset="-122"/>
                <a:ea typeface="微软雅黑" pitchFamily="34" charset="-122"/>
                <a:cs typeface="Open Sans" pitchFamily="34" charset="0"/>
              </a:rPr>
              <a:t>添加标题</a:t>
            </a:r>
            <a:endParaRPr lang="en-US" altLang="zh-CN" sz="1200" dirty="0">
              <a:solidFill>
                <a:schemeClr val="tx1">
                  <a:lumMod val="75000"/>
                  <a:lumOff val="25000"/>
                </a:schemeClr>
              </a:solidFill>
              <a:latin typeface="微软雅黑" pitchFamily="34" charset="-122"/>
              <a:ea typeface="微软雅黑" pitchFamily="34" charset="-122"/>
              <a:cs typeface="Open Sans" pitchFamily="34" charset="0"/>
            </a:endParaRPr>
          </a:p>
        </p:txBody>
      </p:sp>
      <p:sp>
        <p:nvSpPr>
          <p:cNvPr id="67" name="矩形 66">
            <a:extLst>
              <a:ext uri="{FF2B5EF4-FFF2-40B4-BE49-F238E27FC236}">
                <a16:creationId xmlns:a16="http://schemas.microsoft.com/office/drawing/2014/main" id="{1BDEECF6-7A03-43A4-A9BA-B3F7236729F4}"/>
              </a:ext>
            </a:extLst>
          </p:cNvPr>
          <p:cNvSpPr/>
          <p:nvPr/>
        </p:nvSpPr>
        <p:spPr>
          <a:xfrm>
            <a:off x="3099509" y="2584722"/>
            <a:ext cx="800219" cy="295145"/>
          </a:xfrm>
          <a:prstGeom prst="rect">
            <a:avLst/>
          </a:prstGeom>
        </p:spPr>
        <p:txBody>
          <a:bodyPr wrap="none">
            <a:spAutoFit/>
          </a:bodyPr>
          <a:lstStyle/>
          <a:p>
            <a:pPr defTabSz="1088232">
              <a:lnSpc>
                <a:spcPct val="120000"/>
              </a:lnSpc>
              <a:defRPr/>
            </a:pPr>
            <a:r>
              <a:rPr lang="zh-CN" altLang="en-US" sz="1200" dirty="0">
                <a:solidFill>
                  <a:schemeClr val="tx1">
                    <a:lumMod val="75000"/>
                    <a:lumOff val="25000"/>
                  </a:schemeClr>
                </a:solidFill>
                <a:latin typeface="微软雅黑" pitchFamily="34" charset="-122"/>
                <a:ea typeface="微软雅黑" pitchFamily="34" charset="-122"/>
                <a:cs typeface="Open Sans" pitchFamily="34" charset="0"/>
              </a:rPr>
              <a:t>添加标题</a:t>
            </a:r>
            <a:endParaRPr lang="en-US" altLang="zh-CN" sz="1200" dirty="0">
              <a:solidFill>
                <a:schemeClr val="tx1">
                  <a:lumMod val="75000"/>
                  <a:lumOff val="25000"/>
                </a:schemeClr>
              </a:solidFill>
              <a:latin typeface="微软雅黑" pitchFamily="34" charset="-122"/>
              <a:ea typeface="微软雅黑" pitchFamily="34" charset="-122"/>
              <a:cs typeface="Open Sans" pitchFamily="34" charset="0"/>
            </a:endParaRPr>
          </a:p>
        </p:txBody>
      </p:sp>
      <p:sp>
        <p:nvSpPr>
          <p:cNvPr id="68" name="矩形 67">
            <a:extLst>
              <a:ext uri="{FF2B5EF4-FFF2-40B4-BE49-F238E27FC236}">
                <a16:creationId xmlns:a16="http://schemas.microsoft.com/office/drawing/2014/main" id="{37289D54-578C-4DA9-A75A-AA05D9CA67A4}"/>
              </a:ext>
            </a:extLst>
          </p:cNvPr>
          <p:cNvSpPr/>
          <p:nvPr/>
        </p:nvSpPr>
        <p:spPr>
          <a:xfrm>
            <a:off x="3771826" y="3198610"/>
            <a:ext cx="800219" cy="295145"/>
          </a:xfrm>
          <a:prstGeom prst="rect">
            <a:avLst/>
          </a:prstGeom>
        </p:spPr>
        <p:txBody>
          <a:bodyPr wrap="none">
            <a:spAutoFit/>
          </a:bodyPr>
          <a:lstStyle/>
          <a:p>
            <a:pPr defTabSz="1088232">
              <a:lnSpc>
                <a:spcPct val="120000"/>
              </a:lnSpc>
              <a:defRPr/>
            </a:pPr>
            <a:r>
              <a:rPr lang="zh-CN" altLang="en-US" sz="1200" dirty="0">
                <a:solidFill>
                  <a:schemeClr val="tx1">
                    <a:lumMod val="75000"/>
                    <a:lumOff val="25000"/>
                  </a:schemeClr>
                </a:solidFill>
                <a:latin typeface="微软雅黑" pitchFamily="34" charset="-122"/>
                <a:ea typeface="微软雅黑" pitchFamily="34" charset="-122"/>
                <a:cs typeface="Open Sans" pitchFamily="34" charset="0"/>
              </a:rPr>
              <a:t>添加标题</a:t>
            </a:r>
            <a:endParaRPr lang="en-US" altLang="zh-CN" sz="1200" dirty="0">
              <a:solidFill>
                <a:schemeClr val="tx1">
                  <a:lumMod val="75000"/>
                  <a:lumOff val="25000"/>
                </a:schemeClr>
              </a:solidFill>
              <a:latin typeface="微软雅黑" pitchFamily="34" charset="-122"/>
              <a:ea typeface="微软雅黑" pitchFamily="34" charset="-122"/>
              <a:cs typeface="Open Sans" pitchFamily="34" charset="0"/>
            </a:endParaRPr>
          </a:p>
        </p:txBody>
      </p:sp>
      <p:sp>
        <p:nvSpPr>
          <p:cNvPr id="69" name="矩形 68">
            <a:extLst>
              <a:ext uri="{FF2B5EF4-FFF2-40B4-BE49-F238E27FC236}">
                <a16:creationId xmlns:a16="http://schemas.microsoft.com/office/drawing/2014/main" id="{6F7A790C-0F65-44A7-B5B5-80546927B2EA}"/>
              </a:ext>
            </a:extLst>
          </p:cNvPr>
          <p:cNvSpPr/>
          <p:nvPr/>
        </p:nvSpPr>
        <p:spPr>
          <a:xfrm>
            <a:off x="3113311" y="3765697"/>
            <a:ext cx="800219" cy="295145"/>
          </a:xfrm>
          <a:prstGeom prst="rect">
            <a:avLst/>
          </a:prstGeom>
        </p:spPr>
        <p:txBody>
          <a:bodyPr wrap="none">
            <a:spAutoFit/>
          </a:bodyPr>
          <a:lstStyle/>
          <a:p>
            <a:pPr defTabSz="1088232">
              <a:lnSpc>
                <a:spcPct val="120000"/>
              </a:lnSpc>
              <a:defRPr/>
            </a:pPr>
            <a:r>
              <a:rPr lang="zh-CN" altLang="en-US" sz="1200" dirty="0">
                <a:solidFill>
                  <a:schemeClr val="tx1">
                    <a:lumMod val="75000"/>
                    <a:lumOff val="25000"/>
                  </a:schemeClr>
                </a:solidFill>
                <a:latin typeface="微软雅黑" pitchFamily="34" charset="-122"/>
                <a:ea typeface="微软雅黑" pitchFamily="34" charset="-122"/>
                <a:cs typeface="Open Sans" pitchFamily="34" charset="0"/>
              </a:rPr>
              <a:t>添加标题</a:t>
            </a:r>
            <a:endParaRPr lang="en-US" altLang="zh-CN" sz="1200" dirty="0">
              <a:solidFill>
                <a:schemeClr val="tx1">
                  <a:lumMod val="75000"/>
                  <a:lumOff val="25000"/>
                </a:schemeClr>
              </a:solidFill>
              <a:latin typeface="微软雅黑" pitchFamily="34" charset="-122"/>
              <a:ea typeface="微软雅黑" pitchFamily="34" charset="-122"/>
              <a:cs typeface="Open Sans" pitchFamily="34" charset="0"/>
            </a:endParaRPr>
          </a:p>
        </p:txBody>
      </p:sp>
      <p:cxnSp>
        <p:nvCxnSpPr>
          <p:cNvPr id="70" name="直接连接符 69">
            <a:extLst>
              <a:ext uri="{FF2B5EF4-FFF2-40B4-BE49-F238E27FC236}">
                <a16:creationId xmlns:a16="http://schemas.microsoft.com/office/drawing/2014/main" id="{1D5E6DF3-86CF-47C2-A96E-4F40F5D3E408}"/>
              </a:ext>
            </a:extLst>
          </p:cNvPr>
          <p:cNvCxnSpPr/>
          <p:nvPr/>
        </p:nvCxnSpPr>
        <p:spPr>
          <a:xfrm>
            <a:off x="4797549" y="1709972"/>
            <a:ext cx="0" cy="2544924"/>
          </a:xfrm>
          <a:prstGeom prst="line">
            <a:avLst/>
          </a:prstGeom>
          <a:ln w="6350">
            <a:solidFill>
              <a:srgbClr val="20202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0289018"/>
      </p:ext>
    </p:extLst>
  </p:cSld>
  <p:clrMapOvr>
    <a:masterClrMapping/>
  </p:clrMapOvr>
  <mc:AlternateContent xmlns:mc="http://schemas.openxmlformats.org/markup-compatibility/2006" xmlns:p14="http://schemas.microsoft.com/office/powerpoint/2010/main">
    <mc:Choice Requires="p14">
      <p:transition p14:dur="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2" presetClass="entr" presetSubtype="8" fill="hold" nodeType="withEffect">
                                  <p:stCondLst>
                                    <p:cond delay="500"/>
                                  </p:stCondLst>
                                  <p:childTnLst>
                                    <p:set>
                                      <p:cBhvr>
                                        <p:cTn id="10" dur="1" fill="hold">
                                          <p:stCondLst>
                                            <p:cond delay="0"/>
                                          </p:stCondLst>
                                        </p:cTn>
                                        <p:tgtEl>
                                          <p:spTgt spid="45"/>
                                        </p:tgtEl>
                                        <p:attrNameLst>
                                          <p:attrName>style.visibility</p:attrName>
                                        </p:attrNameLst>
                                      </p:cBhvr>
                                      <p:to>
                                        <p:strVal val="visible"/>
                                      </p:to>
                                    </p:set>
                                    <p:animEffect transition="in" filter="wipe(left)">
                                      <p:cBhvr>
                                        <p:cTn id="11" dur="500"/>
                                        <p:tgtEl>
                                          <p:spTgt spid="45"/>
                                        </p:tgtEl>
                                      </p:cBhvr>
                                    </p:animEffect>
                                  </p:childTnLst>
                                </p:cTn>
                              </p:par>
                              <p:par>
                                <p:cTn id="12" presetID="53" presetClass="entr" presetSubtype="16" fill="hold" nodeType="withEffect">
                                  <p:stCondLst>
                                    <p:cond delay="1000"/>
                                  </p:stCondLst>
                                  <p:childTnLst>
                                    <p:set>
                                      <p:cBhvr>
                                        <p:cTn id="13" dur="1" fill="hold">
                                          <p:stCondLst>
                                            <p:cond delay="0"/>
                                          </p:stCondLst>
                                        </p:cTn>
                                        <p:tgtEl>
                                          <p:spTgt spid="54"/>
                                        </p:tgtEl>
                                        <p:attrNameLst>
                                          <p:attrName>style.visibility</p:attrName>
                                        </p:attrNameLst>
                                      </p:cBhvr>
                                      <p:to>
                                        <p:strVal val="visible"/>
                                      </p:to>
                                    </p:set>
                                    <p:anim calcmode="lin" valueType="num">
                                      <p:cBhvr>
                                        <p:cTn id="14" dur="300" fill="hold"/>
                                        <p:tgtEl>
                                          <p:spTgt spid="54"/>
                                        </p:tgtEl>
                                        <p:attrNameLst>
                                          <p:attrName>ppt_w</p:attrName>
                                        </p:attrNameLst>
                                      </p:cBhvr>
                                      <p:tavLst>
                                        <p:tav tm="0">
                                          <p:val>
                                            <p:fltVal val="0"/>
                                          </p:val>
                                        </p:tav>
                                        <p:tav tm="100000">
                                          <p:val>
                                            <p:strVal val="#ppt_w"/>
                                          </p:val>
                                        </p:tav>
                                      </p:tavLst>
                                    </p:anim>
                                    <p:anim calcmode="lin" valueType="num">
                                      <p:cBhvr>
                                        <p:cTn id="15" dur="300" fill="hold"/>
                                        <p:tgtEl>
                                          <p:spTgt spid="54"/>
                                        </p:tgtEl>
                                        <p:attrNameLst>
                                          <p:attrName>ppt_h</p:attrName>
                                        </p:attrNameLst>
                                      </p:cBhvr>
                                      <p:tavLst>
                                        <p:tav tm="0">
                                          <p:val>
                                            <p:fltVal val="0"/>
                                          </p:val>
                                        </p:tav>
                                        <p:tav tm="100000">
                                          <p:val>
                                            <p:strVal val="#ppt_h"/>
                                          </p:val>
                                        </p:tav>
                                      </p:tavLst>
                                    </p:anim>
                                    <p:animEffect transition="in" filter="fade">
                                      <p:cBhvr>
                                        <p:cTn id="16" dur="300"/>
                                        <p:tgtEl>
                                          <p:spTgt spid="54"/>
                                        </p:tgtEl>
                                      </p:cBhvr>
                                    </p:animEffect>
                                  </p:childTnLst>
                                </p:cTn>
                              </p:par>
                              <p:par>
                                <p:cTn id="17" presetID="6" presetClass="emph" presetSubtype="0" autoRev="1" fill="hold" nodeType="withEffect">
                                  <p:stCondLst>
                                    <p:cond delay="1300"/>
                                  </p:stCondLst>
                                  <p:childTnLst>
                                    <p:animScale>
                                      <p:cBhvr>
                                        <p:cTn id="18" dur="150" fill="hold"/>
                                        <p:tgtEl>
                                          <p:spTgt spid="54"/>
                                        </p:tgtEl>
                                      </p:cBhvr>
                                      <p:by x="110000" y="110000"/>
                                    </p:animScale>
                                  </p:childTnLst>
                                </p:cTn>
                              </p:par>
                              <p:par>
                                <p:cTn id="19" presetID="2" presetClass="entr" presetSubtype="2" fill="hold" grpId="0" nodeType="withEffect">
                                  <p:stCondLst>
                                    <p:cond delay="1300"/>
                                  </p:stCondLst>
                                  <p:childTnLst>
                                    <p:set>
                                      <p:cBhvr>
                                        <p:cTn id="20" dur="1" fill="hold">
                                          <p:stCondLst>
                                            <p:cond delay="0"/>
                                          </p:stCondLst>
                                        </p:cTn>
                                        <p:tgtEl>
                                          <p:spTgt spid="66"/>
                                        </p:tgtEl>
                                        <p:attrNameLst>
                                          <p:attrName>style.visibility</p:attrName>
                                        </p:attrNameLst>
                                      </p:cBhvr>
                                      <p:to>
                                        <p:strVal val="visible"/>
                                      </p:to>
                                    </p:set>
                                    <p:anim calcmode="lin" valueType="num">
                                      <p:cBhvr additive="base">
                                        <p:cTn id="21" dur="500" fill="hold"/>
                                        <p:tgtEl>
                                          <p:spTgt spid="66"/>
                                        </p:tgtEl>
                                        <p:attrNameLst>
                                          <p:attrName>ppt_x</p:attrName>
                                        </p:attrNameLst>
                                      </p:cBhvr>
                                      <p:tavLst>
                                        <p:tav tm="0">
                                          <p:val>
                                            <p:strVal val="1+#ppt_w/2"/>
                                          </p:val>
                                        </p:tav>
                                        <p:tav tm="100000">
                                          <p:val>
                                            <p:strVal val="#ppt_x"/>
                                          </p:val>
                                        </p:tav>
                                      </p:tavLst>
                                    </p:anim>
                                    <p:anim calcmode="lin" valueType="num">
                                      <p:cBhvr additive="base">
                                        <p:cTn id="22" dur="500" fill="hold"/>
                                        <p:tgtEl>
                                          <p:spTgt spid="66"/>
                                        </p:tgtEl>
                                        <p:attrNameLst>
                                          <p:attrName>ppt_y</p:attrName>
                                        </p:attrNameLst>
                                      </p:cBhvr>
                                      <p:tavLst>
                                        <p:tav tm="0">
                                          <p:val>
                                            <p:strVal val="#ppt_y"/>
                                          </p:val>
                                        </p:tav>
                                        <p:tav tm="100000">
                                          <p:val>
                                            <p:strVal val="#ppt_y"/>
                                          </p:val>
                                        </p:tav>
                                      </p:tavLst>
                                    </p:anim>
                                  </p:childTnLst>
                                </p:cTn>
                              </p:par>
                              <p:par>
                                <p:cTn id="23" presetID="2" presetClass="entr" presetSubtype="4" fill="hold" nodeType="withEffect">
                                  <p:stCondLst>
                                    <p:cond delay="10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500" fill="hold"/>
                                        <p:tgtEl>
                                          <p:spTgt spid="27"/>
                                        </p:tgtEl>
                                        <p:attrNameLst>
                                          <p:attrName>ppt_x</p:attrName>
                                        </p:attrNameLst>
                                      </p:cBhvr>
                                      <p:tavLst>
                                        <p:tav tm="0">
                                          <p:val>
                                            <p:strVal val="#ppt_x"/>
                                          </p:val>
                                        </p:tav>
                                        <p:tav tm="100000">
                                          <p:val>
                                            <p:strVal val="#ppt_x"/>
                                          </p:val>
                                        </p:tav>
                                      </p:tavLst>
                                    </p:anim>
                                    <p:anim calcmode="lin" valueType="num">
                                      <p:cBhvr additive="base">
                                        <p:cTn id="26" dur="500" fill="hold"/>
                                        <p:tgtEl>
                                          <p:spTgt spid="27"/>
                                        </p:tgtEl>
                                        <p:attrNameLst>
                                          <p:attrName>ppt_y</p:attrName>
                                        </p:attrNameLst>
                                      </p:cBhvr>
                                      <p:tavLst>
                                        <p:tav tm="0">
                                          <p:val>
                                            <p:strVal val="1+#ppt_h/2"/>
                                          </p:val>
                                        </p:tav>
                                        <p:tav tm="100000">
                                          <p:val>
                                            <p:strVal val="#ppt_y"/>
                                          </p:val>
                                        </p:tav>
                                      </p:tavLst>
                                    </p:anim>
                                  </p:childTnLst>
                                </p:cTn>
                              </p:par>
                              <p:par>
                                <p:cTn id="27" presetID="22" presetClass="entr" presetSubtype="8" fill="hold" nodeType="withEffect">
                                  <p:stCondLst>
                                    <p:cond delay="60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par>
                                <p:cTn id="30" presetID="53" presetClass="entr" presetSubtype="16" fill="hold" nodeType="withEffect">
                                  <p:stCondLst>
                                    <p:cond delay="1100"/>
                                  </p:stCondLst>
                                  <p:childTnLst>
                                    <p:set>
                                      <p:cBhvr>
                                        <p:cTn id="31" dur="1" fill="hold">
                                          <p:stCondLst>
                                            <p:cond delay="0"/>
                                          </p:stCondLst>
                                        </p:cTn>
                                        <p:tgtEl>
                                          <p:spTgt spid="48"/>
                                        </p:tgtEl>
                                        <p:attrNameLst>
                                          <p:attrName>style.visibility</p:attrName>
                                        </p:attrNameLst>
                                      </p:cBhvr>
                                      <p:to>
                                        <p:strVal val="visible"/>
                                      </p:to>
                                    </p:set>
                                    <p:anim calcmode="lin" valueType="num">
                                      <p:cBhvr>
                                        <p:cTn id="32" dur="300" fill="hold"/>
                                        <p:tgtEl>
                                          <p:spTgt spid="48"/>
                                        </p:tgtEl>
                                        <p:attrNameLst>
                                          <p:attrName>ppt_w</p:attrName>
                                        </p:attrNameLst>
                                      </p:cBhvr>
                                      <p:tavLst>
                                        <p:tav tm="0">
                                          <p:val>
                                            <p:fltVal val="0"/>
                                          </p:val>
                                        </p:tav>
                                        <p:tav tm="100000">
                                          <p:val>
                                            <p:strVal val="#ppt_w"/>
                                          </p:val>
                                        </p:tav>
                                      </p:tavLst>
                                    </p:anim>
                                    <p:anim calcmode="lin" valueType="num">
                                      <p:cBhvr>
                                        <p:cTn id="33" dur="300" fill="hold"/>
                                        <p:tgtEl>
                                          <p:spTgt spid="48"/>
                                        </p:tgtEl>
                                        <p:attrNameLst>
                                          <p:attrName>ppt_h</p:attrName>
                                        </p:attrNameLst>
                                      </p:cBhvr>
                                      <p:tavLst>
                                        <p:tav tm="0">
                                          <p:val>
                                            <p:fltVal val="0"/>
                                          </p:val>
                                        </p:tav>
                                        <p:tav tm="100000">
                                          <p:val>
                                            <p:strVal val="#ppt_h"/>
                                          </p:val>
                                        </p:tav>
                                      </p:tavLst>
                                    </p:anim>
                                    <p:animEffect transition="in" filter="fade">
                                      <p:cBhvr>
                                        <p:cTn id="34" dur="300"/>
                                        <p:tgtEl>
                                          <p:spTgt spid="48"/>
                                        </p:tgtEl>
                                      </p:cBhvr>
                                    </p:animEffect>
                                  </p:childTnLst>
                                </p:cTn>
                              </p:par>
                              <p:par>
                                <p:cTn id="35" presetID="6" presetClass="emph" presetSubtype="0" autoRev="1" fill="hold" nodeType="withEffect">
                                  <p:stCondLst>
                                    <p:cond delay="1400"/>
                                  </p:stCondLst>
                                  <p:childTnLst>
                                    <p:animScale>
                                      <p:cBhvr>
                                        <p:cTn id="36" dur="150" fill="hold"/>
                                        <p:tgtEl>
                                          <p:spTgt spid="48"/>
                                        </p:tgtEl>
                                      </p:cBhvr>
                                      <p:by x="110000" y="110000"/>
                                    </p:animScale>
                                  </p:childTnLst>
                                </p:cTn>
                              </p:par>
                              <p:par>
                                <p:cTn id="37" presetID="2" presetClass="entr" presetSubtype="2" fill="hold" grpId="0" nodeType="withEffect">
                                  <p:stCondLst>
                                    <p:cond delay="1400"/>
                                  </p:stCondLst>
                                  <p:childTnLst>
                                    <p:set>
                                      <p:cBhvr>
                                        <p:cTn id="38" dur="1" fill="hold">
                                          <p:stCondLst>
                                            <p:cond delay="0"/>
                                          </p:stCondLst>
                                        </p:cTn>
                                        <p:tgtEl>
                                          <p:spTgt spid="67"/>
                                        </p:tgtEl>
                                        <p:attrNameLst>
                                          <p:attrName>style.visibility</p:attrName>
                                        </p:attrNameLst>
                                      </p:cBhvr>
                                      <p:to>
                                        <p:strVal val="visible"/>
                                      </p:to>
                                    </p:set>
                                    <p:anim calcmode="lin" valueType="num">
                                      <p:cBhvr additive="base">
                                        <p:cTn id="39" dur="500" fill="hold"/>
                                        <p:tgtEl>
                                          <p:spTgt spid="67"/>
                                        </p:tgtEl>
                                        <p:attrNameLst>
                                          <p:attrName>ppt_x</p:attrName>
                                        </p:attrNameLst>
                                      </p:cBhvr>
                                      <p:tavLst>
                                        <p:tav tm="0">
                                          <p:val>
                                            <p:strVal val="1+#ppt_w/2"/>
                                          </p:val>
                                        </p:tav>
                                        <p:tav tm="100000">
                                          <p:val>
                                            <p:strVal val="#ppt_x"/>
                                          </p:val>
                                        </p:tav>
                                      </p:tavLst>
                                    </p:anim>
                                    <p:anim calcmode="lin" valueType="num">
                                      <p:cBhvr additive="base">
                                        <p:cTn id="40" dur="500" fill="hold"/>
                                        <p:tgtEl>
                                          <p:spTgt spid="67"/>
                                        </p:tgtEl>
                                        <p:attrNameLst>
                                          <p:attrName>ppt_y</p:attrName>
                                        </p:attrNameLst>
                                      </p:cBhvr>
                                      <p:tavLst>
                                        <p:tav tm="0">
                                          <p:val>
                                            <p:strVal val="#ppt_y"/>
                                          </p:val>
                                        </p:tav>
                                        <p:tav tm="100000">
                                          <p:val>
                                            <p:strVal val="#ppt_y"/>
                                          </p:val>
                                        </p:tav>
                                      </p:tavLst>
                                    </p:anim>
                                  </p:childTnLst>
                                </p:cTn>
                              </p:par>
                              <p:par>
                                <p:cTn id="41" presetID="2" presetClass="entr" presetSubtype="4" fill="hold" nodeType="withEffect">
                                  <p:stCondLst>
                                    <p:cond delay="20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500" fill="hold"/>
                                        <p:tgtEl>
                                          <p:spTgt spid="30"/>
                                        </p:tgtEl>
                                        <p:attrNameLst>
                                          <p:attrName>ppt_x</p:attrName>
                                        </p:attrNameLst>
                                      </p:cBhvr>
                                      <p:tavLst>
                                        <p:tav tm="0">
                                          <p:val>
                                            <p:strVal val="#ppt_x"/>
                                          </p:val>
                                        </p:tav>
                                        <p:tav tm="100000">
                                          <p:val>
                                            <p:strVal val="#ppt_x"/>
                                          </p:val>
                                        </p:tav>
                                      </p:tavLst>
                                    </p:anim>
                                    <p:anim calcmode="lin" valueType="num">
                                      <p:cBhvr additive="base">
                                        <p:cTn id="44" dur="500" fill="hold"/>
                                        <p:tgtEl>
                                          <p:spTgt spid="30"/>
                                        </p:tgtEl>
                                        <p:attrNameLst>
                                          <p:attrName>ppt_y</p:attrName>
                                        </p:attrNameLst>
                                      </p:cBhvr>
                                      <p:tavLst>
                                        <p:tav tm="0">
                                          <p:val>
                                            <p:strVal val="1+#ppt_h/2"/>
                                          </p:val>
                                        </p:tav>
                                        <p:tav tm="100000">
                                          <p:val>
                                            <p:strVal val="#ppt_y"/>
                                          </p:val>
                                        </p:tav>
                                      </p:tavLst>
                                    </p:anim>
                                  </p:childTnLst>
                                </p:cTn>
                              </p:par>
                              <p:par>
                                <p:cTn id="45" presetID="22" presetClass="entr" presetSubtype="8" fill="hold" nodeType="withEffect">
                                  <p:stCondLst>
                                    <p:cond delay="70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53" presetClass="entr" presetSubtype="16" fill="hold" nodeType="withEffect">
                                  <p:stCondLst>
                                    <p:cond delay="1200"/>
                                  </p:stCondLst>
                                  <p:childTnLst>
                                    <p:set>
                                      <p:cBhvr>
                                        <p:cTn id="49" dur="1" fill="hold">
                                          <p:stCondLst>
                                            <p:cond delay="0"/>
                                          </p:stCondLst>
                                        </p:cTn>
                                        <p:tgtEl>
                                          <p:spTgt spid="60"/>
                                        </p:tgtEl>
                                        <p:attrNameLst>
                                          <p:attrName>style.visibility</p:attrName>
                                        </p:attrNameLst>
                                      </p:cBhvr>
                                      <p:to>
                                        <p:strVal val="visible"/>
                                      </p:to>
                                    </p:set>
                                    <p:anim calcmode="lin" valueType="num">
                                      <p:cBhvr>
                                        <p:cTn id="50" dur="300" fill="hold"/>
                                        <p:tgtEl>
                                          <p:spTgt spid="60"/>
                                        </p:tgtEl>
                                        <p:attrNameLst>
                                          <p:attrName>ppt_w</p:attrName>
                                        </p:attrNameLst>
                                      </p:cBhvr>
                                      <p:tavLst>
                                        <p:tav tm="0">
                                          <p:val>
                                            <p:fltVal val="0"/>
                                          </p:val>
                                        </p:tav>
                                        <p:tav tm="100000">
                                          <p:val>
                                            <p:strVal val="#ppt_w"/>
                                          </p:val>
                                        </p:tav>
                                      </p:tavLst>
                                    </p:anim>
                                    <p:anim calcmode="lin" valueType="num">
                                      <p:cBhvr>
                                        <p:cTn id="51" dur="300" fill="hold"/>
                                        <p:tgtEl>
                                          <p:spTgt spid="60"/>
                                        </p:tgtEl>
                                        <p:attrNameLst>
                                          <p:attrName>ppt_h</p:attrName>
                                        </p:attrNameLst>
                                      </p:cBhvr>
                                      <p:tavLst>
                                        <p:tav tm="0">
                                          <p:val>
                                            <p:fltVal val="0"/>
                                          </p:val>
                                        </p:tav>
                                        <p:tav tm="100000">
                                          <p:val>
                                            <p:strVal val="#ppt_h"/>
                                          </p:val>
                                        </p:tav>
                                      </p:tavLst>
                                    </p:anim>
                                    <p:animEffect transition="in" filter="fade">
                                      <p:cBhvr>
                                        <p:cTn id="52" dur="300"/>
                                        <p:tgtEl>
                                          <p:spTgt spid="60"/>
                                        </p:tgtEl>
                                      </p:cBhvr>
                                    </p:animEffect>
                                  </p:childTnLst>
                                </p:cTn>
                              </p:par>
                              <p:par>
                                <p:cTn id="53" presetID="6" presetClass="emph" presetSubtype="0" autoRev="1" fill="hold" nodeType="withEffect">
                                  <p:stCondLst>
                                    <p:cond delay="1500"/>
                                  </p:stCondLst>
                                  <p:childTnLst>
                                    <p:animScale>
                                      <p:cBhvr>
                                        <p:cTn id="54" dur="150" fill="hold"/>
                                        <p:tgtEl>
                                          <p:spTgt spid="60"/>
                                        </p:tgtEl>
                                      </p:cBhvr>
                                      <p:by x="110000" y="110000"/>
                                    </p:animScale>
                                  </p:childTnLst>
                                </p:cTn>
                              </p:par>
                              <p:par>
                                <p:cTn id="55" presetID="2" presetClass="entr" presetSubtype="2" fill="hold" grpId="0" nodeType="withEffect">
                                  <p:stCondLst>
                                    <p:cond delay="1500"/>
                                  </p:stCondLst>
                                  <p:childTnLst>
                                    <p:set>
                                      <p:cBhvr>
                                        <p:cTn id="56" dur="1" fill="hold">
                                          <p:stCondLst>
                                            <p:cond delay="0"/>
                                          </p:stCondLst>
                                        </p:cTn>
                                        <p:tgtEl>
                                          <p:spTgt spid="68"/>
                                        </p:tgtEl>
                                        <p:attrNameLst>
                                          <p:attrName>style.visibility</p:attrName>
                                        </p:attrNameLst>
                                      </p:cBhvr>
                                      <p:to>
                                        <p:strVal val="visible"/>
                                      </p:to>
                                    </p:set>
                                    <p:anim calcmode="lin" valueType="num">
                                      <p:cBhvr additive="base">
                                        <p:cTn id="57" dur="500" fill="hold"/>
                                        <p:tgtEl>
                                          <p:spTgt spid="68"/>
                                        </p:tgtEl>
                                        <p:attrNameLst>
                                          <p:attrName>ppt_x</p:attrName>
                                        </p:attrNameLst>
                                      </p:cBhvr>
                                      <p:tavLst>
                                        <p:tav tm="0">
                                          <p:val>
                                            <p:strVal val="1+#ppt_w/2"/>
                                          </p:val>
                                        </p:tav>
                                        <p:tav tm="100000">
                                          <p:val>
                                            <p:strVal val="#ppt_x"/>
                                          </p:val>
                                        </p:tav>
                                      </p:tavLst>
                                    </p:anim>
                                    <p:anim calcmode="lin" valueType="num">
                                      <p:cBhvr additive="base">
                                        <p:cTn id="58" dur="500" fill="hold"/>
                                        <p:tgtEl>
                                          <p:spTgt spid="68"/>
                                        </p:tgtEl>
                                        <p:attrNameLst>
                                          <p:attrName>ppt_y</p:attrName>
                                        </p:attrNameLst>
                                      </p:cBhvr>
                                      <p:tavLst>
                                        <p:tav tm="0">
                                          <p:val>
                                            <p:strVal val="#ppt_y"/>
                                          </p:val>
                                        </p:tav>
                                        <p:tav tm="100000">
                                          <p:val>
                                            <p:strVal val="#ppt_y"/>
                                          </p:val>
                                        </p:tav>
                                      </p:tavLst>
                                    </p:anim>
                                  </p:childTnLst>
                                </p:cTn>
                              </p:par>
                              <p:par>
                                <p:cTn id="59" presetID="2" presetClass="entr" presetSubtype="4" fill="hold" nodeType="withEffect">
                                  <p:stCondLst>
                                    <p:cond delay="30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500" fill="hold"/>
                                        <p:tgtEl>
                                          <p:spTgt spid="33"/>
                                        </p:tgtEl>
                                        <p:attrNameLst>
                                          <p:attrName>ppt_x</p:attrName>
                                        </p:attrNameLst>
                                      </p:cBhvr>
                                      <p:tavLst>
                                        <p:tav tm="0">
                                          <p:val>
                                            <p:strVal val="#ppt_x"/>
                                          </p:val>
                                        </p:tav>
                                        <p:tav tm="100000">
                                          <p:val>
                                            <p:strVal val="#ppt_x"/>
                                          </p:val>
                                        </p:tav>
                                      </p:tavLst>
                                    </p:anim>
                                    <p:anim calcmode="lin" valueType="num">
                                      <p:cBhvr additive="base">
                                        <p:cTn id="62" dur="500" fill="hold"/>
                                        <p:tgtEl>
                                          <p:spTgt spid="33"/>
                                        </p:tgtEl>
                                        <p:attrNameLst>
                                          <p:attrName>ppt_y</p:attrName>
                                        </p:attrNameLst>
                                      </p:cBhvr>
                                      <p:tavLst>
                                        <p:tav tm="0">
                                          <p:val>
                                            <p:strVal val="1+#ppt_h/2"/>
                                          </p:val>
                                        </p:tav>
                                        <p:tav tm="100000">
                                          <p:val>
                                            <p:strVal val="#ppt_y"/>
                                          </p:val>
                                        </p:tav>
                                      </p:tavLst>
                                    </p:anim>
                                  </p:childTnLst>
                                </p:cTn>
                              </p:par>
                              <p:par>
                                <p:cTn id="63" presetID="22" presetClass="entr" presetSubtype="8" fill="hold" nodeType="withEffect">
                                  <p:stCondLst>
                                    <p:cond delay="800"/>
                                  </p:stCondLst>
                                  <p:childTnLst>
                                    <p:set>
                                      <p:cBhvr>
                                        <p:cTn id="64" dur="1" fill="hold">
                                          <p:stCondLst>
                                            <p:cond delay="0"/>
                                          </p:stCondLst>
                                        </p:cTn>
                                        <p:tgtEl>
                                          <p:spTgt spid="39"/>
                                        </p:tgtEl>
                                        <p:attrNameLst>
                                          <p:attrName>style.visibility</p:attrName>
                                        </p:attrNameLst>
                                      </p:cBhvr>
                                      <p:to>
                                        <p:strVal val="visible"/>
                                      </p:to>
                                    </p:set>
                                    <p:animEffect transition="in" filter="wipe(left)">
                                      <p:cBhvr>
                                        <p:cTn id="65" dur="500"/>
                                        <p:tgtEl>
                                          <p:spTgt spid="39"/>
                                        </p:tgtEl>
                                      </p:cBhvr>
                                    </p:animEffect>
                                  </p:childTnLst>
                                </p:cTn>
                              </p:par>
                              <p:par>
                                <p:cTn id="66" presetID="53" presetClass="entr" presetSubtype="16" fill="hold" nodeType="withEffect">
                                  <p:stCondLst>
                                    <p:cond delay="1300"/>
                                  </p:stCondLst>
                                  <p:childTnLst>
                                    <p:set>
                                      <p:cBhvr>
                                        <p:cTn id="67" dur="1" fill="hold">
                                          <p:stCondLst>
                                            <p:cond delay="0"/>
                                          </p:stCondLst>
                                        </p:cTn>
                                        <p:tgtEl>
                                          <p:spTgt spid="51"/>
                                        </p:tgtEl>
                                        <p:attrNameLst>
                                          <p:attrName>style.visibility</p:attrName>
                                        </p:attrNameLst>
                                      </p:cBhvr>
                                      <p:to>
                                        <p:strVal val="visible"/>
                                      </p:to>
                                    </p:set>
                                    <p:anim calcmode="lin" valueType="num">
                                      <p:cBhvr>
                                        <p:cTn id="68" dur="300" fill="hold"/>
                                        <p:tgtEl>
                                          <p:spTgt spid="51"/>
                                        </p:tgtEl>
                                        <p:attrNameLst>
                                          <p:attrName>ppt_w</p:attrName>
                                        </p:attrNameLst>
                                      </p:cBhvr>
                                      <p:tavLst>
                                        <p:tav tm="0">
                                          <p:val>
                                            <p:fltVal val="0"/>
                                          </p:val>
                                        </p:tav>
                                        <p:tav tm="100000">
                                          <p:val>
                                            <p:strVal val="#ppt_w"/>
                                          </p:val>
                                        </p:tav>
                                      </p:tavLst>
                                    </p:anim>
                                    <p:anim calcmode="lin" valueType="num">
                                      <p:cBhvr>
                                        <p:cTn id="69" dur="300" fill="hold"/>
                                        <p:tgtEl>
                                          <p:spTgt spid="51"/>
                                        </p:tgtEl>
                                        <p:attrNameLst>
                                          <p:attrName>ppt_h</p:attrName>
                                        </p:attrNameLst>
                                      </p:cBhvr>
                                      <p:tavLst>
                                        <p:tav tm="0">
                                          <p:val>
                                            <p:fltVal val="0"/>
                                          </p:val>
                                        </p:tav>
                                        <p:tav tm="100000">
                                          <p:val>
                                            <p:strVal val="#ppt_h"/>
                                          </p:val>
                                        </p:tav>
                                      </p:tavLst>
                                    </p:anim>
                                    <p:animEffect transition="in" filter="fade">
                                      <p:cBhvr>
                                        <p:cTn id="70" dur="300"/>
                                        <p:tgtEl>
                                          <p:spTgt spid="51"/>
                                        </p:tgtEl>
                                      </p:cBhvr>
                                    </p:animEffect>
                                  </p:childTnLst>
                                </p:cTn>
                              </p:par>
                              <p:par>
                                <p:cTn id="71" presetID="6" presetClass="emph" presetSubtype="0" autoRev="1" fill="hold" nodeType="withEffect">
                                  <p:stCondLst>
                                    <p:cond delay="1600"/>
                                  </p:stCondLst>
                                  <p:childTnLst>
                                    <p:animScale>
                                      <p:cBhvr>
                                        <p:cTn id="72" dur="150" fill="hold"/>
                                        <p:tgtEl>
                                          <p:spTgt spid="51"/>
                                        </p:tgtEl>
                                      </p:cBhvr>
                                      <p:by x="110000" y="110000"/>
                                    </p:animScale>
                                  </p:childTnLst>
                                </p:cTn>
                              </p:par>
                              <p:par>
                                <p:cTn id="73" presetID="2" presetClass="entr" presetSubtype="2" fill="hold" grpId="0" nodeType="withEffect">
                                  <p:stCondLst>
                                    <p:cond delay="1600"/>
                                  </p:stCondLst>
                                  <p:childTnLst>
                                    <p:set>
                                      <p:cBhvr>
                                        <p:cTn id="74" dur="1" fill="hold">
                                          <p:stCondLst>
                                            <p:cond delay="0"/>
                                          </p:stCondLst>
                                        </p:cTn>
                                        <p:tgtEl>
                                          <p:spTgt spid="69"/>
                                        </p:tgtEl>
                                        <p:attrNameLst>
                                          <p:attrName>style.visibility</p:attrName>
                                        </p:attrNameLst>
                                      </p:cBhvr>
                                      <p:to>
                                        <p:strVal val="visible"/>
                                      </p:to>
                                    </p:set>
                                    <p:anim calcmode="lin" valueType="num">
                                      <p:cBhvr additive="base">
                                        <p:cTn id="75" dur="500" fill="hold"/>
                                        <p:tgtEl>
                                          <p:spTgt spid="69"/>
                                        </p:tgtEl>
                                        <p:attrNameLst>
                                          <p:attrName>ppt_x</p:attrName>
                                        </p:attrNameLst>
                                      </p:cBhvr>
                                      <p:tavLst>
                                        <p:tav tm="0">
                                          <p:val>
                                            <p:strVal val="1+#ppt_w/2"/>
                                          </p:val>
                                        </p:tav>
                                        <p:tav tm="100000">
                                          <p:val>
                                            <p:strVal val="#ppt_x"/>
                                          </p:val>
                                        </p:tav>
                                      </p:tavLst>
                                    </p:anim>
                                    <p:anim calcmode="lin" valueType="num">
                                      <p:cBhvr additive="base">
                                        <p:cTn id="76" dur="500" fill="hold"/>
                                        <p:tgtEl>
                                          <p:spTgt spid="69"/>
                                        </p:tgtEl>
                                        <p:attrNameLst>
                                          <p:attrName>ppt_y</p:attrName>
                                        </p:attrNameLst>
                                      </p:cBhvr>
                                      <p:tavLst>
                                        <p:tav tm="0">
                                          <p:val>
                                            <p:strVal val="#ppt_y"/>
                                          </p:val>
                                        </p:tav>
                                        <p:tav tm="100000">
                                          <p:val>
                                            <p:strVal val="#ppt_y"/>
                                          </p:val>
                                        </p:tav>
                                      </p:tavLst>
                                    </p:anim>
                                  </p:childTnLst>
                                </p:cTn>
                              </p:par>
                              <p:par>
                                <p:cTn id="77" presetID="16" presetClass="entr" presetSubtype="42" fill="hold" nodeType="withEffect">
                                  <p:stCondLst>
                                    <p:cond delay="2100"/>
                                  </p:stCondLst>
                                  <p:childTnLst>
                                    <p:set>
                                      <p:cBhvr>
                                        <p:cTn id="78" dur="1" fill="hold">
                                          <p:stCondLst>
                                            <p:cond delay="0"/>
                                          </p:stCondLst>
                                        </p:cTn>
                                        <p:tgtEl>
                                          <p:spTgt spid="70"/>
                                        </p:tgtEl>
                                        <p:attrNameLst>
                                          <p:attrName>style.visibility</p:attrName>
                                        </p:attrNameLst>
                                      </p:cBhvr>
                                      <p:to>
                                        <p:strVal val="visible"/>
                                      </p:to>
                                    </p:set>
                                    <p:animEffect transition="in" filter="barn(outHorizontal)">
                                      <p:cBhvr>
                                        <p:cTn id="79" dur="500"/>
                                        <p:tgtEl>
                                          <p:spTgt spid="70"/>
                                        </p:tgtEl>
                                      </p:cBhvr>
                                    </p:animEffect>
                                  </p:childTnLst>
                                </p:cTn>
                              </p:par>
                              <p:par>
                                <p:cTn id="80" presetID="2" presetClass="entr" presetSubtype="2" fill="hold" grpId="0" nodeType="withEffect">
                                  <p:stCondLst>
                                    <p:cond delay="2200"/>
                                  </p:stCondLst>
                                  <p:childTnLst>
                                    <p:set>
                                      <p:cBhvr>
                                        <p:cTn id="81" dur="1" fill="hold">
                                          <p:stCondLst>
                                            <p:cond delay="0"/>
                                          </p:stCondLst>
                                        </p:cTn>
                                        <p:tgtEl>
                                          <p:spTgt spid="65"/>
                                        </p:tgtEl>
                                        <p:attrNameLst>
                                          <p:attrName>style.visibility</p:attrName>
                                        </p:attrNameLst>
                                      </p:cBhvr>
                                      <p:to>
                                        <p:strVal val="visible"/>
                                      </p:to>
                                    </p:set>
                                    <p:anim calcmode="lin" valueType="num">
                                      <p:cBhvr additive="base">
                                        <p:cTn id="82" dur="500" fill="hold"/>
                                        <p:tgtEl>
                                          <p:spTgt spid="65"/>
                                        </p:tgtEl>
                                        <p:attrNameLst>
                                          <p:attrName>ppt_x</p:attrName>
                                        </p:attrNameLst>
                                      </p:cBhvr>
                                      <p:tavLst>
                                        <p:tav tm="0">
                                          <p:val>
                                            <p:strVal val="1+#ppt_w/2"/>
                                          </p:val>
                                        </p:tav>
                                        <p:tav tm="100000">
                                          <p:val>
                                            <p:strVal val="#ppt_x"/>
                                          </p:val>
                                        </p:tav>
                                      </p:tavLst>
                                    </p:anim>
                                    <p:anim calcmode="lin" valueType="num">
                                      <p:cBhvr additive="base">
                                        <p:cTn id="83" dur="500" fill="hold"/>
                                        <p:tgtEl>
                                          <p:spTgt spid="65"/>
                                        </p:tgtEl>
                                        <p:attrNameLst>
                                          <p:attrName>ppt_y</p:attrName>
                                        </p:attrNameLst>
                                      </p:cBhvr>
                                      <p:tavLst>
                                        <p:tav tm="0">
                                          <p:val>
                                            <p:strVal val="#ppt_y"/>
                                          </p:val>
                                        </p:tav>
                                        <p:tav tm="100000">
                                          <p:val>
                                            <p:strVal val="#ppt_y"/>
                                          </p:val>
                                        </p:tav>
                                      </p:tavLst>
                                    </p:anim>
                                  </p:childTnLst>
                                </p:cTn>
                              </p:par>
                              <p:par>
                                <p:cTn id="84" presetID="2" presetClass="entr" presetSubtype="2" fill="hold" grpId="0" nodeType="withEffect">
                                  <p:stCondLst>
                                    <p:cond delay="2300"/>
                                  </p:stCondLst>
                                  <p:childTnLst>
                                    <p:set>
                                      <p:cBhvr>
                                        <p:cTn id="85" dur="1" fill="hold">
                                          <p:stCondLst>
                                            <p:cond delay="0"/>
                                          </p:stCondLst>
                                        </p:cTn>
                                        <p:tgtEl>
                                          <p:spTgt spid="64"/>
                                        </p:tgtEl>
                                        <p:attrNameLst>
                                          <p:attrName>style.visibility</p:attrName>
                                        </p:attrNameLst>
                                      </p:cBhvr>
                                      <p:to>
                                        <p:strVal val="visible"/>
                                      </p:to>
                                    </p:set>
                                    <p:anim calcmode="lin" valueType="num">
                                      <p:cBhvr additive="base">
                                        <p:cTn id="86" dur="500" fill="hold"/>
                                        <p:tgtEl>
                                          <p:spTgt spid="64"/>
                                        </p:tgtEl>
                                        <p:attrNameLst>
                                          <p:attrName>ppt_x</p:attrName>
                                        </p:attrNameLst>
                                      </p:cBhvr>
                                      <p:tavLst>
                                        <p:tav tm="0">
                                          <p:val>
                                            <p:strVal val="1+#ppt_w/2"/>
                                          </p:val>
                                        </p:tav>
                                        <p:tav tm="100000">
                                          <p:val>
                                            <p:strVal val="#ppt_x"/>
                                          </p:val>
                                        </p:tav>
                                      </p:tavLst>
                                    </p:anim>
                                    <p:anim calcmode="lin" valueType="num">
                                      <p:cBhvr additive="base">
                                        <p:cTn id="87" dur="500" fill="hold"/>
                                        <p:tgtEl>
                                          <p:spTgt spid="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p:bldP spid="66" grpId="0"/>
      <p:bldP spid="67" grpId="0"/>
      <p:bldP spid="68" grpId="0"/>
      <p:bldP spid="69" grpId="0"/>
    </p:bldLst>
  </p:timing>
</p:sld>
</file>

<file path=ppt/slides/slide12.xml><?xml version="1.0" encoding="utf-8"?>
<p:sld xmlns:a16="http://schemas.microsoft.com/office/drawing/2014/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图片 49">
            <a:extLst>
              <a:ext uri="{FF2B5EF4-FFF2-40B4-BE49-F238E27FC236}">
                <a16:creationId xmlns:a16="http://schemas.microsoft.com/office/drawing/2014/main" id="{49FE4F0C-1096-4336-B469-401FAC6533F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39545" y="1663536"/>
            <a:ext cx="1804629" cy="1264099"/>
          </a:xfrm>
          <a:prstGeom prst="rect">
            <a:avLst/>
          </a:prstGeom>
          <a:noFill/>
          <a:ln w="9525">
            <a:noFill/>
            <a:miter lim="800000"/>
            <a:headEnd/>
            <a:tailEnd/>
          </a:ln>
        </p:spPr>
      </p:pic>
      <p:pic>
        <p:nvPicPr>
          <p:cNvPr id="51" name="图片 50">
            <a:extLst>
              <a:ext uri="{FF2B5EF4-FFF2-40B4-BE49-F238E27FC236}">
                <a16:creationId xmlns:a16="http://schemas.microsoft.com/office/drawing/2014/main" id="{CA679B9C-BEE1-4CB7-97D6-957F406A11C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240225" y="1666503"/>
            <a:ext cx="1670922" cy="1253192"/>
          </a:xfrm>
          <a:prstGeom prst="rect">
            <a:avLst/>
          </a:prstGeom>
          <a:noFill/>
          <a:ln w="9525">
            <a:noFill/>
            <a:miter lim="800000"/>
            <a:headEnd/>
            <a:tailEnd/>
          </a:ln>
        </p:spPr>
      </p:pic>
      <p:pic>
        <p:nvPicPr>
          <p:cNvPr id="52" name="图片 51">
            <a:extLst>
              <a:ext uri="{FF2B5EF4-FFF2-40B4-BE49-F238E27FC236}">
                <a16:creationId xmlns:a16="http://schemas.microsoft.com/office/drawing/2014/main" id="{FEB397CD-5178-48B8-A434-4E16CFC788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14843" y="1684436"/>
            <a:ext cx="1846057" cy="1223290"/>
          </a:xfrm>
          <a:custGeom>
            <a:avLst/>
            <a:gdLst>
              <a:gd name="connsiteX0" fmla="*/ 0 w 1856167"/>
              <a:gd name="connsiteY0" fmla="*/ 0 h 2428892"/>
              <a:gd name="connsiteX1" fmla="*/ 1856167 w 1856167"/>
              <a:gd name="connsiteY1" fmla="*/ 0 h 2428892"/>
              <a:gd name="connsiteX2" fmla="*/ 1856167 w 1856167"/>
              <a:gd name="connsiteY2" fmla="*/ 2428892 h 2428892"/>
              <a:gd name="connsiteX3" fmla="*/ 0 w 1856167"/>
              <a:gd name="connsiteY3" fmla="*/ 2428892 h 2428892"/>
            </a:gdLst>
            <a:ahLst/>
            <a:cxnLst>
              <a:cxn ang="0">
                <a:pos x="connsiteX0" y="connsiteY0"/>
              </a:cxn>
              <a:cxn ang="0">
                <a:pos x="connsiteX1" y="connsiteY1"/>
              </a:cxn>
              <a:cxn ang="0">
                <a:pos x="connsiteX2" y="connsiteY2"/>
              </a:cxn>
              <a:cxn ang="0">
                <a:pos x="connsiteX3" y="connsiteY3"/>
              </a:cxn>
            </a:cxnLst>
            <a:rect l="l" t="t" r="r" b="b"/>
            <a:pathLst>
              <a:path w="1856167" h="2428892">
                <a:moveTo>
                  <a:pt x="0" y="0"/>
                </a:moveTo>
                <a:lnTo>
                  <a:pt x="1856167" y="0"/>
                </a:lnTo>
                <a:lnTo>
                  <a:pt x="1856167" y="2428892"/>
                </a:lnTo>
                <a:lnTo>
                  <a:pt x="0" y="2428892"/>
                </a:lnTo>
                <a:close/>
              </a:path>
            </a:pathLst>
          </a:custGeom>
        </p:spPr>
      </p:pic>
      <p:sp>
        <p:nvSpPr>
          <p:cNvPr id="53" name="TextBox 63">
            <a:extLst>
              <a:ext uri="{FF2B5EF4-FFF2-40B4-BE49-F238E27FC236}">
                <a16:creationId xmlns:a16="http://schemas.microsoft.com/office/drawing/2014/main" id="{C512241C-ED76-4B61-8550-147FB3287D5B}"/>
              </a:ext>
            </a:extLst>
          </p:cNvPr>
          <p:cNvSpPr txBox="1">
            <a:spLocks noChangeArrowheads="1"/>
          </p:cNvSpPr>
          <p:nvPr/>
        </p:nvSpPr>
        <p:spPr bwMode="auto">
          <a:xfrm>
            <a:off x="894081" y="3771161"/>
            <a:ext cx="8249919" cy="660837"/>
          </a:xfrm>
          <a:prstGeom prst="rect">
            <a:avLst/>
          </a:prstGeom>
          <a:noFill/>
          <a:ln w="9525">
            <a:noFill/>
            <a:miter lim="800000"/>
            <a:headEnd/>
            <a:tailEnd/>
          </a:ln>
        </p:spPr>
        <p:txBody>
          <a:bodyPr wrap="square" lIns="37226" tIns="18613" rIns="37226" bIns="18613">
            <a:spAutoFit/>
          </a:bodyPr>
          <a:lstStyle/>
          <a:p>
            <a:pPr>
              <a:lnSpc>
                <a:spcPct val="150000"/>
              </a:lnSpc>
            </a:pPr>
            <a:r>
              <a:rPr lang="zh-CN" altLang="en-US" sz="900" dirty="0">
                <a:solidFill>
                  <a:schemeClr val="bg1">
                    <a:lumMod val="65000"/>
                  </a:schemeClr>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a:t>
            </a:r>
            <a:endParaRPr lang="en-US" altLang="zh-CN" sz="900" dirty="0">
              <a:solidFill>
                <a:schemeClr val="bg1">
                  <a:lumMod val="65000"/>
                </a:schemeClr>
              </a:solidFill>
              <a:latin typeface="微软雅黑" pitchFamily="34" charset="-122"/>
              <a:ea typeface="微软雅黑" pitchFamily="34" charset="-122"/>
            </a:endParaRPr>
          </a:p>
          <a:p>
            <a:pPr>
              <a:lnSpc>
                <a:spcPct val="150000"/>
              </a:lnSpc>
            </a:pPr>
            <a:r>
              <a:rPr lang="zh-CN" altLang="en-US" sz="900" dirty="0">
                <a:solidFill>
                  <a:schemeClr val="bg1">
                    <a:lumMod val="65000"/>
                  </a:schemeClr>
                </a:solidFill>
                <a:latin typeface="微软雅黑" pitchFamily="34" charset="-122"/>
                <a:ea typeface="微软雅黑" pitchFamily="34" charset="-122"/>
              </a:rPr>
              <a:t>在此框中选择粘贴，并选择只保留文字。您的内容打在这里，或者通过复制您的文本后，在此框中选择粘贴，在此框中选择粘贴，并选择只保留文字</a:t>
            </a:r>
            <a:endParaRPr lang="en-US" altLang="zh-CN" sz="900" dirty="0">
              <a:solidFill>
                <a:schemeClr val="bg1">
                  <a:lumMod val="65000"/>
                </a:schemeClr>
              </a:solidFill>
              <a:latin typeface="微软雅黑" pitchFamily="34" charset="-122"/>
              <a:ea typeface="微软雅黑" pitchFamily="34" charset="-122"/>
            </a:endParaRPr>
          </a:p>
          <a:p>
            <a:pPr>
              <a:lnSpc>
                <a:spcPct val="150000"/>
              </a:lnSpc>
            </a:pPr>
            <a:r>
              <a:rPr lang="zh-CN" altLang="en-US" sz="900" dirty="0">
                <a:solidFill>
                  <a:schemeClr val="bg1">
                    <a:lumMod val="65000"/>
                  </a:schemeClr>
                </a:solidFill>
                <a:latin typeface="微软雅黑" pitchFamily="34" charset="-122"/>
                <a:ea typeface="微软雅黑" pitchFamily="34" charset="-122"/>
              </a:rPr>
              <a:t>您的内容打在这里，或者通过复制您的文本后，在此框中选择粘贴，</a:t>
            </a:r>
            <a:endParaRPr lang="en-US" altLang="zh-CN" sz="900" dirty="0">
              <a:solidFill>
                <a:schemeClr val="bg1">
                  <a:lumMod val="65000"/>
                </a:schemeClr>
              </a:solidFill>
              <a:latin typeface="微软雅黑" pitchFamily="34" charset="-122"/>
              <a:ea typeface="微软雅黑" pitchFamily="34" charset="-122"/>
            </a:endParaRPr>
          </a:p>
        </p:txBody>
      </p:sp>
      <p:sp>
        <p:nvSpPr>
          <p:cNvPr id="54" name="TextBox 67">
            <a:extLst>
              <a:ext uri="{FF2B5EF4-FFF2-40B4-BE49-F238E27FC236}">
                <a16:creationId xmlns:a16="http://schemas.microsoft.com/office/drawing/2014/main" id="{14AF0CD1-FF78-452D-AA2F-B4436DB7B85F}"/>
              </a:ext>
            </a:extLst>
          </p:cNvPr>
          <p:cNvSpPr txBox="1">
            <a:spLocks noChangeArrowheads="1"/>
          </p:cNvSpPr>
          <p:nvPr/>
        </p:nvSpPr>
        <p:spPr bwMode="auto">
          <a:xfrm>
            <a:off x="894081" y="1006697"/>
            <a:ext cx="7914639" cy="453088"/>
          </a:xfrm>
          <a:prstGeom prst="rect">
            <a:avLst/>
          </a:prstGeom>
          <a:noFill/>
          <a:ln w="9525">
            <a:noFill/>
            <a:miter lim="800000"/>
            <a:headEnd/>
            <a:tailEnd/>
          </a:ln>
        </p:spPr>
        <p:txBody>
          <a:bodyPr wrap="square" lIns="37226" tIns="18613" rIns="37226" bIns="18613">
            <a:spAutoFit/>
          </a:bodyPr>
          <a:lstStyle/>
          <a:p>
            <a:pPr>
              <a:lnSpc>
                <a:spcPct val="150000"/>
              </a:lnSpc>
            </a:pPr>
            <a:r>
              <a:rPr lang="zh-CN" altLang="en-US" sz="900" dirty="0">
                <a:solidFill>
                  <a:schemeClr val="bg1">
                    <a:lumMod val="65000"/>
                  </a:schemeClr>
                </a:solidFill>
                <a:latin typeface="微软雅黑" pitchFamily="34" charset="-122"/>
                <a:ea typeface="微软雅黑" pitchFamily="34" charset="-122"/>
              </a:rPr>
              <a:t>您的内容打在这里，或者通过复制您的文本后，在此框中选择粘贴，并选择只保留文字。您的内容打在这里，或者通复制您的文本后，在此框中选择粘贴，并选择只保留文字。</a:t>
            </a:r>
            <a:endParaRPr lang="en-US" altLang="zh-CN" sz="900" dirty="0">
              <a:solidFill>
                <a:schemeClr val="bg1">
                  <a:lumMod val="65000"/>
                </a:schemeClr>
              </a:solidFill>
              <a:latin typeface="微软雅黑" pitchFamily="34" charset="-122"/>
              <a:ea typeface="微软雅黑" pitchFamily="34" charset="-122"/>
            </a:endParaRPr>
          </a:p>
        </p:txBody>
      </p:sp>
      <p:sp>
        <p:nvSpPr>
          <p:cNvPr id="55" name="Rounded Rectangle 43">
            <a:extLst>
              <a:ext uri="{FF2B5EF4-FFF2-40B4-BE49-F238E27FC236}">
                <a16:creationId xmlns:a16="http://schemas.microsoft.com/office/drawing/2014/main" id="{C103CAF7-833A-43A8-B02D-5A1A0B2DBEE9}"/>
              </a:ext>
            </a:extLst>
          </p:cNvPr>
          <p:cNvSpPr/>
          <p:nvPr/>
        </p:nvSpPr>
        <p:spPr>
          <a:xfrm>
            <a:off x="1379856" y="3259523"/>
            <a:ext cx="948929" cy="241772"/>
          </a:xfrm>
          <a:prstGeom prst="roundRect">
            <a:avLst>
              <a:gd name="adj" fmla="val 4683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7226" tIns="18613" rIns="37226" bIns="18613" anchor="ctr"/>
          <a:lstStyle/>
          <a:p>
            <a:pPr algn="ctr" fontAlgn="auto"/>
            <a:endParaRPr lang="id-ID" noProof="1"/>
          </a:p>
        </p:txBody>
      </p:sp>
      <p:sp>
        <p:nvSpPr>
          <p:cNvPr id="56" name="Rounded Rectangle 43">
            <a:extLst>
              <a:ext uri="{FF2B5EF4-FFF2-40B4-BE49-F238E27FC236}">
                <a16:creationId xmlns:a16="http://schemas.microsoft.com/office/drawing/2014/main" id="{B06DA0AB-80FC-40AC-870C-3A8D23DB65D7}"/>
              </a:ext>
            </a:extLst>
          </p:cNvPr>
          <p:cNvSpPr/>
          <p:nvPr/>
        </p:nvSpPr>
        <p:spPr>
          <a:xfrm>
            <a:off x="3902472" y="3242452"/>
            <a:ext cx="948928" cy="241772"/>
          </a:xfrm>
          <a:prstGeom prst="roundRect">
            <a:avLst>
              <a:gd name="adj" fmla="val 4683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7226" tIns="18613" rIns="37226" bIns="18613" anchor="ctr"/>
          <a:lstStyle/>
          <a:p>
            <a:pPr algn="ctr" fontAlgn="auto"/>
            <a:endParaRPr lang="id-ID" noProof="1"/>
          </a:p>
        </p:txBody>
      </p:sp>
      <p:sp>
        <p:nvSpPr>
          <p:cNvPr id="57" name="Rounded Rectangle 43">
            <a:extLst>
              <a:ext uri="{FF2B5EF4-FFF2-40B4-BE49-F238E27FC236}">
                <a16:creationId xmlns:a16="http://schemas.microsoft.com/office/drawing/2014/main" id="{23090CD6-71B5-40C6-92F4-E775EEC9DFFA}"/>
              </a:ext>
            </a:extLst>
          </p:cNvPr>
          <p:cNvSpPr/>
          <p:nvPr/>
        </p:nvSpPr>
        <p:spPr>
          <a:xfrm>
            <a:off x="6579272" y="3242452"/>
            <a:ext cx="948929" cy="241772"/>
          </a:xfrm>
          <a:prstGeom prst="roundRect">
            <a:avLst>
              <a:gd name="adj" fmla="val 4683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7226" tIns="18613" rIns="37226" bIns="18613" anchor="ctr"/>
          <a:lstStyle/>
          <a:p>
            <a:pPr algn="ctr" fontAlgn="auto"/>
            <a:endParaRPr lang="id-ID" noProof="1"/>
          </a:p>
        </p:txBody>
      </p:sp>
      <p:sp>
        <p:nvSpPr>
          <p:cNvPr id="58" name="TextBox 71">
            <a:extLst>
              <a:ext uri="{FF2B5EF4-FFF2-40B4-BE49-F238E27FC236}">
                <a16:creationId xmlns:a16="http://schemas.microsoft.com/office/drawing/2014/main" id="{689DD50F-AD66-49A9-94A1-F951ABA39ECC}"/>
              </a:ext>
            </a:extLst>
          </p:cNvPr>
          <p:cNvSpPr txBox="1">
            <a:spLocks noChangeArrowheads="1"/>
          </p:cNvSpPr>
          <p:nvPr/>
        </p:nvSpPr>
        <p:spPr bwMode="auto">
          <a:xfrm>
            <a:off x="1619251" y="3269683"/>
            <a:ext cx="406004" cy="206867"/>
          </a:xfrm>
          <a:prstGeom prst="rect">
            <a:avLst/>
          </a:prstGeom>
          <a:noFill/>
          <a:ln w="9525">
            <a:noFill/>
            <a:miter lim="800000"/>
            <a:headEnd/>
            <a:tailEnd/>
          </a:ln>
        </p:spPr>
        <p:txBody>
          <a:bodyPr lIns="37226" tIns="18613" rIns="37226" bIns="18613">
            <a:spAutoFit/>
          </a:bodyPr>
          <a:lstStyle/>
          <a:p>
            <a:r>
              <a:rPr lang="zh-CN" altLang="en-US" sz="1100" dirty="0">
                <a:solidFill>
                  <a:schemeClr val="bg1"/>
                </a:solidFill>
                <a:latin typeface="思源黑体 CN Medium" pitchFamily="34" charset="-122"/>
                <a:ea typeface="思源黑体 CN Medium" pitchFamily="34" charset="-122"/>
              </a:rPr>
              <a:t>标题</a:t>
            </a:r>
            <a:endParaRPr lang="id-ID" altLang="en-US" sz="1100" dirty="0">
              <a:solidFill>
                <a:schemeClr val="bg1"/>
              </a:solidFill>
              <a:latin typeface="思源黑体 CN Medium" pitchFamily="34" charset="-122"/>
              <a:ea typeface="思源黑体 CN Medium" pitchFamily="34" charset="-122"/>
            </a:endParaRPr>
          </a:p>
        </p:txBody>
      </p:sp>
      <p:sp>
        <p:nvSpPr>
          <p:cNvPr id="59" name="TextBox 72">
            <a:extLst>
              <a:ext uri="{FF2B5EF4-FFF2-40B4-BE49-F238E27FC236}">
                <a16:creationId xmlns:a16="http://schemas.microsoft.com/office/drawing/2014/main" id="{CD306661-BA19-4B25-A2B1-8A4613CCB411}"/>
              </a:ext>
            </a:extLst>
          </p:cNvPr>
          <p:cNvSpPr txBox="1">
            <a:spLocks noChangeArrowheads="1"/>
          </p:cNvSpPr>
          <p:nvPr/>
        </p:nvSpPr>
        <p:spPr bwMode="auto">
          <a:xfrm>
            <a:off x="4173934" y="3242452"/>
            <a:ext cx="406003" cy="208424"/>
          </a:xfrm>
          <a:prstGeom prst="rect">
            <a:avLst/>
          </a:prstGeom>
          <a:noFill/>
          <a:ln w="9525">
            <a:noFill/>
            <a:miter lim="800000"/>
            <a:headEnd/>
            <a:tailEnd/>
          </a:ln>
        </p:spPr>
        <p:txBody>
          <a:bodyPr lIns="37226" tIns="18613" rIns="37226" bIns="18613">
            <a:spAutoFit/>
          </a:bodyPr>
          <a:lstStyle/>
          <a:p>
            <a:r>
              <a:rPr lang="zh-CN" altLang="en-US" sz="1100" dirty="0">
                <a:solidFill>
                  <a:schemeClr val="bg1"/>
                </a:solidFill>
                <a:latin typeface="思源黑体 CN Medium" pitchFamily="34" charset="-122"/>
                <a:ea typeface="思源黑体 CN Medium" pitchFamily="34" charset="-122"/>
              </a:rPr>
              <a:t>标题</a:t>
            </a:r>
            <a:endParaRPr lang="id-ID" altLang="en-US" sz="1100" dirty="0">
              <a:solidFill>
                <a:schemeClr val="bg1"/>
              </a:solidFill>
              <a:latin typeface="思源黑体 CN Medium" pitchFamily="34" charset="-122"/>
              <a:ea typeface="思源黑体 CN Medium" pitchFamily="34" charset="-122"/>
            </a:endParaRPr>
          </a:p>
        </p:txBody>
      </p:sp>
      <p:sp>
        <p:nvSpPr>
          <p:cNvPr id="60" name="TextBox 73">
            <a:extLst>
              <a:ext uri="{FF2B5EF4-FFF2-40B4-BE49-F238E27FC236}">
                <a16:creationId xmlns:a16="http://schemas.microsoft.com/office/drawing/2014/main" id="{397D6F7A-5132-4E51-9EEF-A013A4AD8362}"/>
              </a:ext>
            </a:extLst>
          </p:cNvPr>
          <p:cNvSpPr txBox="1">
            <a:spLocks noChangeArrowheads="1"/>
          </p:cNvSpPr>
          <p:nvPr/>
        </p:nvSpPr>
        <p:spPr bwMode="auto">
          <a:xfrm>
            <a:off x="6850734" y="3242452"/>
            <a:ext cx="406004" cy="208424"/>
          </a:xfrm>
          <a:prstGeom prst="rect">
            <a:avLst/>
          </a:prstGeom>
          <a:noFill/>
          <a:ln w="9525">
            <a:noFill/>
            <a:miter lim="800000"/>
            <a:headEnd/>
            <a:tailEnd/>
          </a:ln>
        </p:spPr>
        <p:txBody>
          <a:bodyPr lIns="37226" tIns="18613" rIns="37226" bIns="18613">
            <a:spAutoFit/>
          </a:bodyPr>
          <a:lstStyle/>
          <a:p>
            <a:r>
              <a:rPr lang="zh-CN" altLang="en-US" sz="1100" dirty="0">
                <a:solidFill>
                  <a:schemeClr val="bg1"/>
                </a:solidFill>
                <a:latin typeface="思源黑体 CN Medium" pitchFamily="34" charset="-122"/>
                <a:ea typeface="思源黑体 CN Medium" pitchFamily="34" charset="-122"/>
              </a:rPr>
              <a:t>标题</a:t>
            </a:r>
            <a:endParaRPr lang="id-ID" altLang="en-US" sz="1100" dirty="0">
              <a:solidFill>
                <a:schemeClr val="bg1"/>
              </a:solidFill>
              <a:latin typeface="思源黑体 CN Medium" pitchFamily="34" charset="-122"/>
              <a:ea typeface="思源黑体 CN Medium" pitchFamily="34" charset="-122"/>
            </a:endParaRPr>
          </a:p>
        </p:txBody>
      </p:sp>
    </p:spTree>
    <p:extLst>
      <p:ext uri="{BB962C8B-B14F-4D97-AF65-F5344CB8AC3E}">
        <p14:creationId xmlns:p14="http://schemas.microsoft.com/office/powerpoint/2010/main" val="1825201876"/>
      </p:ext>
    </p:extLst>
  </p:cSld>
  <p:clrMapOvr>
    <a:masterClrMapping/>
  </p:clrMapOvr>
  <mc:AlternateContent xmlns:mc="http://schemas.openxmlformats.org/markup-compatibility/2006" xmlns:p14="http://schemas.microsoft.com/office/powerpoint/2010/main">
    <mc:Choice Requires="p14">
      <p:transition p14:dur="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ppt_x</p:attrName>
                                        </p:attrNameLst>
                                      </p:cBhvr>
                                      <p:tavLst>
                                        <p:tav tm="0">
                                          <p:val>
                                            <p:strVal val="#ppt_x"/>
                                          </p:val>
                                        </p:tav>
                                        <p:tav tm="100000">
                                          <p:val>
                                            <p:strVal val="#ppt_x"/>
                                          </p:val>
                                        </p:tav>
                                      </p:tavLst>
                                    </p:anim>
                                    <p:anim calcmode="lin" valueType="num">
                                      <p:cBhvr>
                                        <p:cTn id="8" dur="500" fill="hold"/>
                                        <p:tgtEl>
                                          <p:spTgt spid="5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randombar(horizontal)">
                                      <p:cBhvr>
                                        <p:cTn id="12" dur="500"/>
                                        <p:tgtEl>
                                          <p:spTgt spid="54"/>
                                        </p:tgtEl>
                                      </p:cBhvr>
                                    </p:animEffect>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par>
                                <p:cTn id="19" presetID="53" presetClass="entr" presetSubtype="16" fill="hold" nodeType="with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childTnLst>
                                </p:cTn>
                              </p:par>
                              <p:par>
                                <p:cTn id="24" presetID="53" presetClass="entr" presetSubtype="16" fill="hold" nodeType="with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p:cTn id="26" dur="500" fill="hold"/>
                                        <p:tgtEl>
                                          <p:spTgt spid="51"/>
                                        </p:tgtEl>
                                        <p:attrNameLst>
                                          <p:attrName>ppt_w</p:attrName>
                                        </p:attrNameLst>
                                      </p:cBhvr>
                                      <p:tavLst>
                                        <p:tav tm="0">
                                          <p:val>
                                            <p:fltVal val="0"/>
                                          </p:val>
                                        </p:tav>
                                        <p:tav tm="100000">
                                          <p:val>
                                            <p:strVal val="#ppt_w"/>
                                          </p:val>
                                        </p:tav>
                                      </p:tavLst>
                                    </p:anim>
                                    <p:anim calcmode="lin" valueType="num">
                                      <p:cBhvr>
                                        <p:cTn id="27" dur="500" fill="hold"/>
                                        <p:tgtEl>
                                          <p:spTgt spid="51"/>
                                        </p:tgtEl>
                                        <p:attrNameLst>
                                          <p:attrName>ppt_h</p:attrName>
                                        </p:attrNameLst>
                                      </p:cBhvr>
                                      <p:tavLst>
                                        <p:tav tm="0">
                                          <p:val>
                                            <p:fltVal val="0"/>
                                          </p:val>
                                        </p:tav>
                                        <p:tav tm="100000">
                                          <p:val>
                                            <p:strVal val="#ppt_h"/>
                                          </p:val>
                                        </p:tav>
                                      </p:tavLst>
                                    </p:anim>
                                    <p:animEffect transition="in" filter="fade">
                                      <p:cBhvr>
                                        <p:cTn id="28" dur="500"/>
                                        <p:tgtEl>
                                          <p:spTgt spid="51"/>
                                        </p:tgtEl>
                                      </p:cBhvr>
                                    </p:animEffect>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fade">
                                      <p:cBhvr>
                                        <p:cTn id="32" dur="1000"/>
                                        <p:tgtEl>
                                          <p:spTgt spid="55"/>
                                        </p:tgtEl>
                                      </p:cBhvr>
                                    </p:animEffect>
                                    <p:anim calcmode="lin" valueType="num">
                                      <p:cBhvr>
                                        <p:cTn id="33" dur="1000" fill="hold"/>
                                        <p:tgtEl>
                                          <p:spTgt spid="55"/>
                                        </p:tgtEl>
                                        <p:attrNameLst>
                                          <p:attrName>ppt_x</p:attrName>
                                        </p:attrNameLst>
                                      </p:cBhvr>
                                      <p:tavLst>
                                        <p:tav tm="0">
                                          <p:val>
                                            <p:strVal val="#ppt_x"/>
                                          </p:val>
                                        </p:tav>
                                        <p:tav tm="100000">
                                          <p:val>
                                            <p:strVal val="#ppt_x"/>
                                          </p:val>
                                        </p:tav>
                                      </p:tavLst>
                                    </p:anim>
                                    <p:anim calcmode="lin" valueType="num">
                                      <p:cBhvr>
                                        <p:cTn id="34" dur="1000" fill="hold"/>
                                        <p:tgtEl>
                                          <p:spTgt spid="55"/>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fade">
                                      <p:cBhvr>
                                        <p:cTn id="37" dur="1000"/>
                                        <p:tgtEl>
                                          <p:spTgt spid="56"/>
                                        </p:tgtEl>
                                      </p:cBhvr>
                                    </p:animEffect>
                                    <p:anim calcmode="lin" valueType="num">
                                      <p:cBhvr>
                                        <p:cTn id="38" dur="1000" fill="hold"/>
                                        <p:tgtEl>
                                          <p:spTgt spid="56"/>
                                        </p:tgtEl>
                                        <p:attrNameLst>
                                          <p:attrName>ppt_x</p:attrName>
                                        </p:attrNameLst>
                                      </p:cBhvr>
                                      <p:tavLst>
                                        <p:tav tm="0">
                                          <p:val>
                                            <p:strVal val="#ppt_x"/>
                                          </p:val>
                                        </p:tav>
                                        <p:tav tm="100000">
                                          <p:val>
                                            <p:strVal val="#ppt_x"/>
                                          </p:val>
                                        </p:tav>
                                      </p:tavLst>
                                    </p:anim>
                                    <p:anim calcmode="lin" valueType="num">
                                      <p:cBhvr>
                                        <p:cTn id="39" dur="1000" fill="hold"/>
                                        <p:tgtEl>
                                          <p:spTgt spid="56"/>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57"/>
                                        </p:tgtEl>
                                        <p:attrNameLst>
                                          <p:attrName>style.visibility</p:attrName>
                                        </p:attrNameLst>
                                      </p:cBhvr>
                                      <p:to>
                                        <p:strVal val="visible"/>
                                      </p:to>
                                    </p:set>
                                    <p:animEffect transition="in" filter="fade">
                                      <p:cBhvr>
                                        <p:cTn id="42" dur="1000"/>
                                        <p:tgtEl>
                                          <p:spTgt spid="57"/>
                                        </p:tgtEl>
                                      </p:cBhvr>
                                    </p:animEffect>
                                    <p:anim calcmode="lin" valueType="num">
                                      <p:cBhvr>
                                        <p:cTn id="43" dur="1000" fill="hold"/>
                                        <p:tgtEl>
                                          <p:spTgt spid="57"/>
                                        </p:tgtEl>
                                        <p:attrNameLst>
                                          <p:attrName>ppt_x</p:attrName>
                                        </p:attrNameLst>
                                      </p:cBhvr>
                                      <p:tavLst>
                                        <p:tav tm="0">
                                          <p:val>
                                            <p:strVal val="#ppt_x"/>
                                          </p:val>
                                        </p:tav>
                                        <p:tav tm="100000">
                                          <p:val>
                                            <p:strVal val="#ppt_x"/>
                                          </p:val>
                                        </p:tav>
                                      </p:tavLst>
                                    </p:anim>
                                    <p:anim calcmode="lin" valueType="num">
                                      <p:cBhvr>
                                        <p:cTn id="44" dur="1000" fill="hold"/>
                                        <p:tgtEl>
                                          <p:spTgt spid="57"/>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fade">
                                      <p:cBhvr>
                                        <p:cTn id="47" dur="1000"/>
                                        <p:tgtEl>
                                          <p:spTgt spid="58"/>
                                        </p:tgtEl>
                                      </p:cBhvr>
                                    </p:animEffect>
                                    <p:anim calcmode="lin" valueType="num">
                                      <p:cBhvr>
                                        <p:cTn id="48" dur="1000" fill="hold"/>
                                        <p:tgtEl>
                                          <p:spTgt spid="58"/>
                                        </p:tgtEl>
                                        <p:attrNameLst>
                                          <p:attrName>ppt_x</p:attrName>
                                        </p:attrNameLst>
                                      </p:cBhvr>
                                      <p:tavLst>
                                        <p:tav tm="0">
                                          <p:val>
                                            <p:strVal val="#ppt_x"/>
                                          </p:val>
                                        </p:tav>
                                        <p:tav tm="100000">
                                          <p:val>
                                            <p:strVal val="#ppt_x"/>
                                          </p:val>
                                        </p:tav>
                                      </p:tavLst>
                                    </p:anim>
                                    <p:anim calcmode="lin" valueType="num">
                                      <p:cBhvr>
                                        <p:cTn id="49" dur="1000" fill="hold"/>
                                        <p:tgtEl>
                                          <p:spTgt spid="58"/>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fade">
                                      <p:cBhvr>
                                        <p:cTn id="52" dur="1000"/>
                                        <p:tgtEl>
                                          <p:spTgt spid="59"/>
                                        </p:tgtEl>
                                      </p:cBhvr>
                                    </p:animEffect>
                                    <p:anim calcmode="lin" valueType="num">
                                      <p:cBhvr>
                                        <p:cTn id="53" dur="1000" fill="hold"/>
                                        <p:tgtEl>
                                          <p:spTgt spid="59"/>
                                        </p:tgtEl>
                                        <p:attrNameLst>
                                          <p:attrName>ppt_x</p:attrName>
                                        </p:attrNameLst>
                                      </p:cBhvr>
                                      <p:tavLst>
                                        <p:tav tm="0">
                                          <p:val>
                                            <p:strVal val="#ppt_x"/>
                                          </p:val>
                                        </p:tav>
                                        <p:tav tm="100000">
                                          <p:val>
                                            <p:strVal val="#ppt_x"/>
                                          </p:val>
                                        </p:tav>
                                      </p:tavLst>
                                    </p:anim>
                                    <p:anim calcmode="lin" valueType="num">
                                      <p:cBhvr>
                                        <p:cTn id="54" dur="1000" fill="hold"/>
                                        <p:tgtEl>
                                          <p:spTgt spid="59"/>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55" grpId="0" bldLvl="0" animBg="1"/>
      <p:bldP spid="56" grpId="0" bldLvl="0" animBg="1"/>
      <p:bldP spid="57" grpId="0" bldLvl="0" animBg="1"/>
      <p:bldP spid="58" grpId="0"/>
      <p:bldP spid="59" grpId="0"/>
      <p:bldP spid="60" grpId="0"/>
    </p:bldLst>
  </p:timing>
</p:sld>
</file>

<file path=ppt/slides/slide13.xml><?xml version="1.0" encoding="utf-8"?>
<p:sld xmlns:a16="http://schemas.microsoft.com/office/drawing/2014/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Oval 5">
            <a:extLst>
              <a:ext uri="{FF2B5EF4-FFF2-40B4-BE49-F238E27FC236}">
                <a16:creationId xmlns:a16="http://schemas.microsoft.com/office/drawing/2014/main" id="{E3893143-3951-414D-B314-CCC5133DD7B3}"/>
              </a:ext>
            </a:extLst>
          </p:cNvPr>
          <p:cNvSpPr>
            <a:spLocks noChangeArrowheads="1"/>
          </p:cNvSpPr>
          <p:nvPr/>
        </p:nvSpPr>
        <p:spPr bwMode="auto">
          <a:xfrm>
            <a:off x="3644336" y="1421923"/>
            <a:ext cx="767634" cy="769384"/>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endParaRPr lang="zh-CN" altLang="en-US"/>
          </a:p>
        </p:txBody>
      </p:sp>
      <p:sp>
        <p:nvSpPr>
          <p:cNvPr id="47" name="Oval 6">
            <a:extLst>
              <a:ext uri="{FF2B5EF4-FFF2-40B4-BE49-F238E27FC236}">
                <a16:creationId xmlns:a16="http://schemas.microsoft.com/office/drawing/2014/main" id="{DBDA1B03-68C1-46E1-82E7-F7C69691167F}"/>
              </a:ext>
            </a:extLst>
          </p:cNvPr>
          <p:cNvSpPr>
            <a:spLocks noChangeArrowheads="1"/>
          </p:cNvSpPr>
          <p:nvPr/>
        </p:nvSpPr>
        <p:spPr bwMode="auto">
          <a:xfrm>
            <a:off x="4581562" y="1558446"/>
            <a:ext cx="592940" cy="593306"/>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endParaRPr lang="zh-CN" altLang="en-US"/>
          </a:p>
        </p:txBody>
      </p:sp>
      <p:sp>
        <p:nvSpPr>
          <p:cNvPr id="48" name="Oval 7">
            <a:extLst>
              <a:ext uri="{FF2B5EF4-FFF2-40B4-BE49-F238E27FC236}">
                <a16:creationId xmlns:a16="http://schemas.microsoft.com/office/drawing/2014/main" id="{AA005FBC-DBC3-4463-853E-15C374E83FDF}"/>
              </a:ext>
            </a:extLst>
          </p:cNvPr>
          <p:cNvSpPr>
            <a:spLocks noChangeArrowheads="1"/>
          </p:cNvSpPr>
          <p:nvPr/>
        </p:nvSpPr>
        <p:spPr bwMode="auto">
          <a:xfrm>
            <a:off x="4111036" y="1950155"/>
            <a:ext cx="767634" cy="768108"/>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endParaRPr lang="zh-CN" altLang="en-US"/>
          </a:p>
        </p:txBody>
      </p:sp>
      <p:sp>
        <p:nvSpPr>
          <p:cNvPr id="49" name="Oval 8">
            <a:extLst>
              <a:ext uri="{FF2B5EF4-FFF2-40B4-BE49-F238E27FC236}">
                <a16:creationId xmlns:a16="http://schemas.microsoft.com/office/drawing/2014/main" id="{E80D57CC-77AF-4741-8C33-4445FA431A88}"/>
              </a:ext>
            </a:extLst>
          </p:cNvPr>
          <p:cNvSpPr>
            <a:spLocks noChangeArrowheads="1"/>
          </p:cNvSpPr>
          <p:nvPr/>
        </p:nvSpPr>
        <p:spPr bwMode="auto">
          <a:xfrm>
            <a:off x="4601964" y="1934844"/>
            <a:ext cx="723004" cy="723450"/>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endParaRPr lang="zh-CN" altLang="en-US"/>
          </a:p>
        </p:txBody>
      </p:sp>
      <p:sp>
        <p:nvSpPr>
          <p:cNvPr id="50" name="Oval 9">
            <a:extLst>
              <a:ext uri="{FF2B5EF4-FFF2-40B4-BE49-F238E27FC236}">
                <a16:creationId xmlns:a16="http://schemas.microsoft.com/office/drawing/2014/main" id="{A9DDCD64-9019-489E-86C7-A46F4FBA8F10}"/>
              </a:ext>
            </a:extLst>
          </p:cNvPr>
          <p:cNvSpPr>
            <a:spLocks noChangeArrowheads="1"/>
          </p:cNvSpPr>
          <p:nvPr/>
        </p:nvSpPr>
        <p:spPr bwMode="auto">
          <a:xfrm>
            <a:off x="4891421" y="2224480"/>
            <a:ext cx="723004" cy="723450"/>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endParaRPr lang="zh-CN" altLang="en-US"/>
          </a:p>
        </p:txBody>
      </p:sp>
      <p:sp>
        <p:nvSpPr>
          <p:cNvPr id="51" name="Oval 10">
            <a:extLst>
              <a:ext uri="{FF2B5EF4-FFF2-40B4-BE49-F238E27FC236}">
                <a16:creationId xmlns:a16="http://schemas.microsoft.com/office/drawing/2014/main" id="{D5B0B4A1-C953-45FE-8C83-80783C0332BD}"/>
              </a:ext>
            </a:extLst>
          </p:cNvPr>
          <p:cNvSpPr>
            <a:spLocks noChangeArrowheads="1"/>
          </p:cNvSpPr>
          <p:nvPr/>
        </p:nvSpPr>
        <p:spPr bwMode="auto">
          <a:xfrm>
            <a:off x="3819029" y="2456698"/>
            <a:ext cx="723004" cy="723450"/>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endParaRPr lang="zh-CN" altLang="en-US"/>
          </a:p>
        </p:txBody>
      </p:sp>
      <p:sp>
        <p:nvSpPr>
          <p:cNvPr id="52" name="Oval 11">
            <a:extLst>
              <a:ext uri="{FF2B5EF4-FFF2-40B4-BE49-F238E27FC236}">
                <a16:creationId xmlns:a16="http://schemas.microsoft.com/office/drawing/2014/main" id="{FC7EBD91-09B5-4EA3-AF6C-9DF47FC1D9EE}"/>
              </a:ext>
            </a:extLst>
          </p:cNvPr>
          <p:cNvSpPr>
            <a:spLocks noChangeArrowheads="1"/>
          </p:cNvSpPr>
          <p:nvPr/>
        </p:nvSpPr>
        <p:spPr bwMode="auto">
          <a:xfrm>
            <a:off x="3198038" y="2257653"/>
            <a:ext cx="563611" cy="560132"/>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endParaRPr lang="zh-CN" altLang="en-US"/>
          </a:p>
        </p:txBody>
      </p:sp>
      <p:sp>
        <p:nvSpPr>
          <p:cNvPr id="53" name="Freeform 12">
            <a:extLst>
              <a:ext uri="{FF2B5EF4-FFF2-40B4-BE49-F238E27FC236}">
                <a16:creationId xmlns:a16="http://schemas.microsoft.com/office/drawing/2014/main" id="{47E42CC1-51E5-4777-8B30-9A0E06A476E4}"/>
              </a:ext>
            </a:extLst>
          </p:cNvPr>
          <p:cNvSpPr/>
          <p:nvPr/>
        </p:nvSpPr>
        <p:spPr bwMode="auto">
          <a:xfrm>
            <a:off x="3646887" y="1609483"/>
            <a:ext cx="1792845" cy="2411500"/>
          </a:xfrm>
          <a:custGeom>
            <a:avLst/>
            <a:gdLst>
              <a:gd name="T0" fmla="*/ 203 w 595"/>
              <a:gd name="T1" fmla="*/ 800 h 800"/>
              <a:gd name="T2" fmla="*/ 419 w 595"/>
              <a:gd name="T3" fmla="*/ 800 h 800"/>
              <a:gd name="T4" fmla="*/ 335 w 595"/>
              <a:gd name="T5" fmla="*/ 556 h 800"/>
              <a:gd name="T6" fmla="*/ 473 w 595"/>
              <a:gd name="T7" fmla="*/ 332 h 800"/>
              <a:gd name="T8" fmla="*/ 587 w 595"/>
              <a:gd name="T9" fmla="*/ 344 h 800"/>
              <a:gd name="T10" fmla="*/ 388 w 595"/>
              <a:gd name="T11" fmla="*/ 338 h 800"/>
              <a:gd name="T12" fmla="*/ 463 w 595"/>
              <a:gd name="T13" fmla="*/ 247 h 800"/>
              <a:gd name="T14" fmla="*/ 595 w 595"/>
              <a:gd name="T15" fmla="*/ 210 h 800"/>
              <a:gd name="T16" fmla="*/ 484 w 595"/>
              <a:gd name="T17" fmla="*/ 219 h 800"/>
              <a:gd name="T18" fmla="*/ 498 w 595"/>
              <a:gd name="T19" fmla="*/ 102 h 800"/>
              <a:gd name="T20" fmla="*/ 476 w 595"/>
              <a:gd name="T21" fmla="*/ 209 h 800"/>
              <a:gd name="T22" fmla="*/ 324 w 595"/>
              <a:gd name="T23" fmla="*/ 342 h 800"/>
              <a:gd name="T24" fmla="*/ 322 w 595"/>
              <a:gd name="T25" fmla="*/ 187 h 800"/>
              <a:gd name="T26" fmla="*/ 394 w 595"/>
              <a:gd name="T27" fmla="*/ 95 h 800"/>
              <a:gd name="T28" fmla="*/ 309 w 595"/>
              <a:gd name="T29" fmla="*/ 170 h 800"/>
              <a:gd name="T30" fmla="*/ 272 w 595"/>
              <a:gd name="T31" fmla="*/ 61 h 800"/>
              <a:gd name="T32" fmla="*/ 178 w 595"/>
              <a:gd name="T33" fmla="*/ 0 h 800"/>
              <a:gd name="T34" fmla="*/ 273 w 595"/>
              <a:gd name="T35" fmla="*/ 135 h 800"/>
              <a:gd name="T36" fmla="*/ 207 w 595"/>
              <a:gd name="T37" fmla="*/ 96 h 800"/>
              <a:gd name="T38" fmla="*/ 108 w 595"/>
              <a:gd name="T39" fmla="*/ 91 h 800"/>
              <a:gd name="T40" fmla="*/ 59 w 595"/>
              <a:gd name="T41" fmla="*/ 60 h 800"/>
              <a:gd name="T42" fmla="*/ 115 w 595"/>
              <a:gd name="T43" fmla="*/ 102 h 800"/>
              <a:gd name="T44" fmla="*/ 227 w 595"/>
              <a:gd name="T45" fmla="*/ 124 h 800"/>
              <a:gd name="T46" fmla="*/ 282 w 595"/>
              <a:gd name="T47" fmla="*/ 203 h 800"/>
              <a:gd name="T48" fmla="*/ 274 w 595"/>
              <a:gd name="T49" fmla="*/ 424 h 800"/>
              <a:gd name="T50" fmla="*/ 217 w 595"/>
              <a:gd name="T51" fmla="*/ 372 h 800"/>
              <a:gd name="T52" fmla="*/ 136 w 595"/>
              <a:gd name="T53" fmla="*/ 299 h 800"/>
              <a:gd name="T54" fmla="*/ 123 w 595"/>
              <a:gd name="T55" fmla="*/ 209 h 800"/>
              <a:gd name="T56" fmla="*/ 130 w 595"/>
              <a:gd name="T57" fmla="*/ 312 h 800"/>
              <a:gd name="T58" fmla="*/ 0 w 595"/>
              <a:gd name="T59" fmla="*/ 318 h 800"/>
              <a:gd name="T60" fmla="*/ 131 w 595"/>
              <a:gd name="T61" fmla="*/ 330 h 800"/>
              <a:gd name="T62" fmla="*/ 230 w 595"/>
              <a:gd name="T63" fmla="*/ 430 h 800"/>
              <a:gd name="T64" fmla="*/ 257 w 595"/>
              <a:gd name="T65" fmla="*/ 485 h 800"/>
              <a:gd name="T66" fmla="*/ 92 w 595"/>
              <a:gd name="T67" fmla="*/ 502 h 800"/>
              <a:gd name="T68" fmla="*/ 190 w 595"/>
              <a:gd name="T69" fmla="*/ 482 h 800"/>
              <a:gd name="T70" fmla="*/ 275 w 595"/>
              <a:gd name="T71" fmla="*/ 605 h 800"/>
              <a:gd name="T72" fmla="*/ 203 w 595"/>
              <a:gd name="T73" fmla="*/ 8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95" h="800">
                <a:moveTo>
                  <a:pt x="203" y="800"/>
                </a:moveTo>
                <a:cubicBezTo>
                  <a:pt x="442" y="800"/>
                  <a:pt x="419" y="800"/>
                  <a:pt x="419" y="800"/>
                </a:cubicBezTo>
                <a:cubicBezTo>
                  <a:pt x="419" y="800"/>
                  <a:pt x="335" y="782"/>
                  <a:pt x="335" y="556"/>
                </a:cubicBezTo>
                <a:cubicBezTo>
                  <a:pt x="335" y="462"/>
                  <a:pt x="400" y="338"/>
                  <a:pt x="473" y="332"/>
                </a:cubicBezTo>
                <a:cubicBezTo>
                  <a:pt x="545" y="327"/>
                  <a:pt x="587" y="344"/>
                  <a:pt x="587" y="344"/>
                </a:cubicBezTo>
                <a:cubicBezTo>
                  <a:pt x="587" y="344"/>
                  <a:pt x="497" y="284"/>
                  <a:pt x="388" y="338"/>
                </a:cubicBezTo>
                <a:cubicBezTo>
                  <a:pt x="388" y="338"/>
                  <a:pt x="416" y="282"/>
                  <a:pt x="463" y="247"/>
                </a:cubicBezTo>
                <a:cubicBezTo>
                  <a:pt x="510" y="212"/>
                  <a:pt x="578" y="209"/>
                  <a:pt x="595" y="210"/>
                </a:cubicBezTo>
                <a:cubicBezTo>
                  <a:pt x="595" y="210"/>
                  <a:pt x="542" y="192"/>
                  <a:pt x="484" y="219"/>
                </a:cubicBezTo>
                <a:cubicBezTo>
                  <a:pt x="484" y="219"/>
                  <a:pt x="528" y="188"/>
                  <a:pt x="498" y="102"/>
                </a:cubicBezTo>
                <a:cubicBezTo>
                  <a:pt x="498" y="102"/>
                  <a:pt x="507" y="178"/>
                  <a:pt x="476" y="209"/>
                </a:cubicBezTo>
                <a:cubicBezTo>
                  <a:pt x="445" y="241"/>
                  <a:pt x="349" y="297"/>
                  <a:pt x="324" y="342"/>
                </a:cubicBezTo>
                <a:cubicBezTo>
                  <a:pt x="324" y="342"/>
                  <a:pt x="304" y="256"/>
                  <a:pt x="322" y="187"/>
                </a:cubicBezTo>
                <a:cubicBezTo>
                  <a:pt x="338" y="127"/>
                  <a:pt x="383" y="98"/>
                  <a:pt x="394" y="95"/>
                </a:cubicBezTo>
                <a:cubicBezTo>
                  <a:pt x="394" y="95"/>
                  <a:pt x="336" y="103"/>
                  <a:pt x="309" y="170"/>
                </a:cubicBezTo>
                <a:cubicBezTo>
                  <a:pt x="309" y="170"/>
                  <a:pt x="309" y="112"/>
                  <a:pt x="272" y="61"/>
                </a:cubicBezTo>
                <a:cubicBezTo>
                  <a:pt x="234" y="11"/>
                  <a:pt x="192" y="3"/>
                  <a:pt x="178" y="0"/>
                </a:cubicBezTo>
                <a:cubicBezTo>
                  <a:pt x="178" y="0"/>
                  <a:pt x="270" y="33"/>
                  <a:pt x="273" y="135"/>
                </a:cubicBezTo>
                <a:cubicBezTo>
                  <a:pt x="273" y="135"/>
                  <a:pt x="248" y="105"/>
                  <a:pt x="207" y="96"/>
                </a:cubicBezTo>
                <a:cubicBezTo>
                  <a:pt x="166" y="88"/>
                  <a:pt x="128" y="95"/>
                  <a:pt x="108" y="91"/>
                </a:cubicBezTo>
                <a:cubicBezTo>
                  <a:pt x="87" y="87"/>
                  <a:pt x="63" y="69"/>
                  <a:pt x="59" y="60"/>
                </a:cubicBezTo>
                <a:cubicBezTo>
                  <a:pt x="59" y="60"/>
                  <a:pt x="71" y="88"/>
                  <a:pt x="115" y="102"/>
                </a:cubicBezTo>
                <a:cubicBezTo>
                  <a:pt x="154" y="114"/>
                  <a:pt x="197" y="104"/>
                  <a:pt x="227" y="124"/>
                </a:cubicBezTo>
                <a:cubicBezTo>
                  <a:pt x="257" y="144"/>
                  <a:pt x="277" y="172"/>
                  <a:pt x="282" y="203"/>
                </a:cubicBezTo>
                <a:cubicBezTo>
                  <a:pt x="287" y="231"/>
                  <a:pt x="295" y="335"/>
                  <a:pt x="274" y="424"/>
                </a:cubicBezTo>
                <a:cubicBezTo>
                  <a:pt x="274" y="424"/>
                  <a:pt x="250" y="393"/>
                  <a:pt x="217" y="372"/>
                </a:cubicBezTo>
                <a:cubicBezTo>
                  <a:pt x="183" y="349"/>
                  <a:pt x="148" y="318"/>
                  <a:pt x="136" y="299"/>
                </a:cubicBezTo>
                <a:cubicBezTo>
                  <a:pt x="124" y="281"/>
                  <a:pt x="121" y="234"/>
                  <a:pt x="123" y="209"/>
                </a:cubicBezTo>
                <a:cubicBezTo>
                  <a:pt x="123" y="209"/>
                  <a:pt x="105" y="271"/>
                  <a:pt x="130" y="312"/>
                </a:cubicBezTo>
                <a:cubicBezTo>
                  <a:pt x="130" y="312"/>
                  <a:pt x="70" y="282"/>
                  <a:pt x="0" y="318"/>
                </a:cubicBezTo>
                <a:cubicBezTo>
                  <a:pt x="0" y="318"/>
                  <a:pt x="83" y="298"/>
                  <a:pt x="131" y="330"/>
                </a:cubicBezTo>
                <a:cubicBezTo>
                  <a:pt x="183" y="364"/>
                  <a:pt x="216" y="408"/>
                  <a:pt x="230" y="430"/>
                </a:cubicBezTo>
                <a:cubicBezTo>
                  <a:pt x="244" y="453"/>
                  <a:pt x="257" y="485"/>
                  <a:pt x="257" y="485"/>
                </a:cubicBezTo>
                <a:cubicBezTo>
                  <a:pt x="257" y="485"/>
                  <a:pt x="182" y="437"/>
                  <a:pt x="92" y="502"/>
                </a:cubicBezTo>
                <a:cubicBezTo>
                  <a:pt x="92" y="502"/>
                  <a:pt x="145" y="475"/>
                  <a:pt x="190" y="482"/>
                </a:cubicBezTo>
                <a:cubicBezTo>
                  <a:pt x="235" y="489"/>
                  <a:pt x="275" y="528"/>
                  <a:pt x="275" y="605"/>
                </a:cubicBezTo>
                <a:cubicBezTo>
                  <a:pt x="275" y="681"/>
                  <a:pt x="257" y="753"/>
                  <a:pt x="203" y="800"/>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54" name="Oval 13">
            <a:extLst>
              <a:ext uri="{FF2B5EF4-FFF2-40B4-BE49-F238E27FC236}">
                <a16:creationId xmlns:a16="http://schemas.microsoft.com/office/drawing/2014/main" id="{265CDFC6-4A4B-4CB9-908F-5A7C43956B9D}"/>
              </a:ext>
            </a:extLst>
          </p:cNvPr>
          <p:cNvSpPr>
            <a:spLocks noChangeArrowheads="1"/>
          </p:cNvSpPr>
          <p:nvPr/>
        </p:nvSpPr>
        <p:spPr bwMode="auto">
          <a:xfrm>
            <a:off x="3131840" y="1672444"/>
            <a:ext cx="912999" cy="913563"/>
          </a:xfrm>
          <a:prstGeom prst="ellipse">
            <a:avLst/>
          </a:prstGeom>
          <a:solidFill>
            <a:schemeClr val="accent1"/>
          </a:solidFill>
          <a:ln>
            <a:noFill/>
          </a:ln>
        </p:spPr>
        <p:txBody>
          <a:bodyPr vert="horz" wrap="square" lIns="0" tIns="0" rIns="0" bIns="0" numCol="1" anchor="t" anchorCtr="0" compatLnSpc="1"/>
          <a:lstStyle/>
          <a:p>
            <a:pPr algn="ctr"/>
            <a:r>
              <a:rPr lang="en-US" altLang="zh-CN" sz="2400" b="1" dirty="0">
                <a:solidFill>
                  <a:schemeClr val="bg1"/>
                </a:solidFill>
              </a:rPr>
              <a:t>01</a:t>
            </a:r>
          </a:p>
          <a:p>
            <a:pPr algn="ctr"/>
            <a:r>
              <a:rPr lang="zh-CN" altLang="en-US" sz="1200" dirty="0">
                <a:solidFill>
                  <a:schemeClr val="bg1">
                    <a:lumMod val="95000"/>
                  </a:schemeClr>
                </a:solidFill>
                <a:ea typeface="微软雅黑" pitchFamily="34" charset="-122"/>
              </a:rPr>
              <a:t>标题</a:t>
            </a:r>
            <a:endParaRPr lang="en-US" altLang="zh-CN" sz="1200" b="1" dirty="0">
              <a:solidFill>
                <a:schemeClr val="bg1">
                  <a:lumMod val="95000"/>
                </a:schemeClr>
              </a:solidFill>
            </a:endParaRPr>
          </a:p>
          <a:p>
            <a:pPr algn="ctr"/>
            <a:endParaRPr lang="zh-CN" altLang="en-US" sz="1000" dirty="0">
              <a:solidFill>
                <a:schemeClr val="bg1"/>
              </a:solidFill>
            </a:endParaRPr>
          </a:p>
        </p:txBody>
      </p:sp>
      <p:sp>
        <p:nvSpPr>
          <p:cNvPr id="55" name="Oval 14">
            <a:extLst>
              <a:ext uri="{FF2B5EF4-FFF2-40B4-BE49-F238E27FC236}">
                <a16:creationId xmlns:a16="http://schemas.microsoft.com/office/drawing/2014/main" id="{08C8C462-79E1-40CE-B8A5-01D32DC9D6F4}"/>
              </a:ext>
            </a:extLst>
          </p:cNvPr>
          <p:cNvSpPr>
            <a:spLocks noChangeArrowheads="1"/>
          </p:cNvSpPr>
          <p:nvPr/>
        </p:nvSpPr>
        <p:spPr bwMode="auto">
          <a:xfrm>
            <a:off x="4100836" y="1134201"/>
            <a:ext cx="912999" cy="913563"/>
          </a:xfrm>
          <a:prstGeom prst="ellipse">
            <a:avLst/>
          </a:prstGeom>
          <a:solidFill>
            <a:schemeClr val="accent2"/>
          </a:solidFill>
          <a:ln>
            <a:noFill/>
          </a:ln>
        </p:spPr>
        <p:txBody>
          <a:bodyPr vert="horz" wrap="square" lIns="0" tIns="0" rIns="0" bIns="0" numCol="1" anchor="t" anchorCtr="0" compatLnSpc="1"/>
          <a:lstStyle/>
          <a:p>
            <a:pPr algn="ctr"/>
            <a:r>
              <a:rPr lang="en-US" altLang="zh-CN" sz="2400" b="1" dirty="0">
                <a:solidFill>
                  <a:schemeClr val="bg1"/>
                </a:solidFill>
              </a:rPr>
              <a:t>02</a:t>
            </a:r>
          </a:p>
          <a:p>
            <a:pPr algn="ctr"/>
            <a:r>
              <a:rPr lang="zh-CN" altLang="en-US" sz="1200" dirty="0">
                <a:solidFill>
                  <a:schemeClr val="bg1"/>
                </a:solidFill>
                <a:ea typeface="微软雅黑" pitchFamily="34" charset="-122"/>
              </a:rPr>
              <a:t>标题</a:t>
            </a:r>
            <a:endParaRPr lang="zh-CN" altLang="en-US" sz="1200" dirty="0">
              <a:solidFill>
                <a:schemeClr val="bg1"/>
              </a:solidFill>
            </a:endParaRPr>
          </a:p>
        </p:txBody>
      </p:sp>
      <p:sp>
        <p:nvSpPr>
          <p:cNvPr id="56" name="Freeform 17">
            <a:extLst>
              <a:ext uri="{FF2B5EF4-FFF2-40B4-BE49-F238E27FC236}">
                <a16:creationId xmlns:a16="http://schemas.microsoft.com/office/drawing/2014/main" id="{A6E27AD1-4C79-48BE-97BA-CF663FCED339}"/>
              </a:ext>
            </a:extLst>
          </p:cNvPr>
          <p:cNvSpPr>
            <a:spLocks noEditPoints="1"/>
          </p:cNvSpPr>
          <p:nvPr/>
        </p:nvSpPr>
        <p:spPr bwMode="auto">
          <a:xfrm>
            <a:off x="7058311" y="1190256"/>
            <a:ext cx="183324" cy="246978"/>
          </a:xfrm>
          <a:custGeom>
            <a:avLst/>
            <a:gdLst>
              <a:gd name="T0" fmla="*/ 47 w 65"/>
              <a:gd name="T1" fmla="*/ 6 h 87"/>
              <a:gd name="T2" fmla="*/ 53 w 65"/>
              <a:gd name="T3" fmla="*/ 40 h 87"/>
              <a:gd name="T4" fmla="*/ 47 w 65"/>
              <a:gd name="T5" fmla="*/ 55 h 87"/>
              <a:gd name="T6" fmla="*/ 17 w 65"/>
              <a:gd name="T7" fmla="*/ 55 h 87"/>
              <a:gd name="T8" fmla="*/ 11 w 65"/>
              <a:gd name="T9" fmla="*/ 40 h 87"/>
              <a:gd name="T10" fmla="*/ 17 w 65"/>
              <a:gd name="T11" fmla="*/ 6 h 87"/>
              <a:gd name="T12" fmla="*/ 18 w 65"/>
              <a:gd name="T13" fmla="*/ 28 h 87"/>
              <a:gd name="T14" fmla="*/ 47 w 65"/>
              <a:gd name="T15" fmla="*/ 28 h 87"/>
              <a:gd name="T16" fmla="*/ 42 w 65"/>
              <a:gd name="T17" fmla="*/ 11 h 87"/>
              <a:gd name="T18" fmla="*/ 22 w 65"/>
              <a:gd name="T19" fmla="*/ 11 h 87"/>
              <a:gd name="T20" fmla="*/ 18 w 65"/>
              <a:gd name="T21" fmla="*/ 28 h 87"/>
              <a:gd name="T22" fmla="*/ 47 w 65"/>
              <a:gd name="T23" fmla="*/ 32 h 87"/>
              <a:gd name="T24" fmla="*/ 18 w 65"/>
              <a:gd name="T25" fmla="*/ 40 h 87"/>
              <a:gd name="T26" fmla="*/ 22 w 65"/>
              <a:gd name="T27" fmla="*/ 50 h 87"/>
              <a:gd name="T28" fmla="*/ 42 w 65"/>
              <a:gd name="T29" fmla="*/ 50 h 87"/>
              <a:gd name="T30" fmla="*/ 47 w 65"/>
              <a:gd name="T31" fmla="*/ 32 h 87"/>
              <a:gd name="T32" fmla="*/ 12 w 65"/>
              <a:gd name="T33" fmla="*/ 87 h 87"/>
              <a:gd name="T34" fmla="*/ 32 w 65"/>
              <a:gd name="T35" fmla="*/ 87 h 87"/>
              <a:gd name="T36" fmla="*/ 52 w 65"/>
              <a:gd name="T37" fmla="*/ 87 h 87"/>
              <a:gd name="T38" fmla="*/ 52 w 65"/>
              <a:gd name="T39" fmla="*/ 80 h 87"/>
              <a:gd name="T40" fmla="*/ 35 w 65"/>
              <a:gd name="T41" fmla="*/ 72 h 87"/>
              <a:gd name="T42" fmla="*/ 62 w 65"/>
              <a:gd name="T43" fmla="*/ 52 h 87"/>
              <a:gd name="T44" fmla="*/ 65 w 65"/>
              <a:gd name="T45" fmla="*/ 30 h 87"/>
              <a:gd name="T46" fmla="*/ 58 w 65"/>
              <a:gd name="T47" fmla="*/ 30 h 87"/>
              <a:gd name="T48" fmla="*/ 56 w 65"/>
              <a:gd name="T49" fmla="*/ 50 h 87"/>
              <a:gd name="T50" fmla="*/ 32 w 65"/>
              <a:gd name="T51" fmla="*/ 66 h 87"/>
              <a:gd name="T52" fmla="*/ 14 w 65"/>
              <a:gd name="T53" fmla="*/ 58 h 87"/>
              <a:gd name="T54" fmla="*/ 6 w 65"/>
              <a:gd name="T55" fmla="*/ 40 h 87"/>
              <a:gd name="T56" fmla="*/ 3 w 65"/>
              <a:gd name="T57" fmla="*/ 27 h 87"/>
              <a:gd name="T58" fmla="*/ 0 w 65"/>
              <a:gd name="T59" fmla="*/ 40 h 87"/>
              <a:gd name="T60" fmla="*/ 9 w 65"/>
              <a:gd name="T61" fmla="*/ 63 h 87"/>
              <a:gd name="T62" fmla="*/ 29 w 65"/>
              <a:gd name="T63" fmla="*/ 72 h 87"/>
              <a:gd name="T64" fmla="*/ 12 w 65"/>
              <a:gd name="T65" fmla="*/ 80 h 87"/>
              <a:gd name="T66" fmla="*/ 12 w 65"/>
              <a:gd name="T6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5" h="87">
                <a:moveTo>
                  <a:pt x="32" y="0"/>
                </a:moveTo>
                <a:cubicBezTo>
                  <a:pt x="38" y="0"/>
                  <a:pt x="43" y="2"/>
                  <a:pt x="47" y="6"/>
                </a:cubicBezTo>
                <a:cubicBezTo>
                  <a:pt x="51" y="10"/>
                  <a:pt x="53" y="15"/>
                  <a:pt x="53" y="21"/>
                </a:cubicBezTo>
                <a:cubicBezTo>
                  <a:pt x="53" y="40"/>
                  <a:pt x="53" y="40"/>
                  <a:pt x="53" y="40"/>
                </a:cubicBezTo>
                <a:cubicBezTo>
                  <a:pt x="53" y="46"/>
                  <a:pt x="51" y="51"/>
                  <a:pt x="47" y="55"/>
                </a:cubicBezTo>
                <a:cubicBezTo>
                  <a:pt x="47" y="55"/>
                  <a:pt x="47" y="55"/>
                  <a:pt x="47" y="55"/>
                </a:cubicBezTo>
                <a:cubicBezTo>
                  <a:pt x="43" y="59"/>
                  <a:pt x="38" y="61"/>
                  <a:pt x="32" y="61"/>
                </a:cubicBezTo>
                <a:cubicBezTo>
                  <a:pt x="26" y="61"/>
                  <a:pt x="21" y="59"/>
                  <a:pt x="17" y="55"/>
                </a:cubicBezTo>
                <a:cubicBezTo>
                  <a:pt x="17" y="55"/>
                  <a:pt x="17" y="55"/>
                  <a:pt x="17" y="55"/>
                </a:cubicBezTo>
                <a:cubicBezTo>
                  <a:pt x="13" y="51"/>
                  <a:pt x="11" y="46"/>
                  <a:pt x="11" y="40"/>
                </a:cubicBezTo>
                <a:cubicBezTo>
                  <a:pt x="11" y="21"/>
                  <a:pt x="11" y="21"/>
                  <a:pt x="11" y="21"/>
                </a:cubicBezTo>
                <a:cubicBezTo>
                  <a:pt x="11" y="15"/>
                  <a:pt x="13" y="10"/>
                  <a:pt x="17" y="6"/>
                </a:cubicBezTo>
                <a:cubicBezTo>
                  <a:pt x="21" y="2"/>
                  <a:pt x="26" y="0"/>
                  <a:pt x="32" y="0"/>
                </a:cubicBezTo>
                <a:close/>
                <a:moveTo>
                  <a:pt x="18" y="28"/>
                </a:moveTo>
                <a:cubicBezTo>
                  <a:pt x="18" y="28"/>
                  <a:pt x="18" y="28"/>
                  <a:pt x="18" y="28"/>
                </a:cubicBezTo>
                <a:cubicBezTo>
                  <a:pt x="47" y="28"/>
                  <a:pt x="47" y="28"/>
                  <a:pt x="47" y="28"/>
                </a:cubicBezTo>
                <a:cubicBezTo>
                  <a:pt x="47" y="21"/>
                  <a:pt x="47" y="21"/>
                  <a:pt x="47" y="21"/>
                </a:cubicBezTo>
                <a:cubicBezTo>
                  <a:pt x="47" y="17"/>
                  <a:pt x="45" y="13"/>
                  <a:pt x="42" y="11"/>
                </a:cubicBezTo>
                <a:cubicBezTo>
                  <a:pt x="40" y="8"/>
                  <a:pt x="36" y="6"/>
                  <a:pt x="32" y="6"/>
                </a:cubicBezTo>
                <a:cubicBezTo>
                  <a:pt x="28" y="6"/>
                  <a:pt x="25" y="8"/>
                  <a:pt x="22" y="11"/>
                </a:cubicBezTo>
                <a:cubicBezTo>
                  <a:pt x="19" y="13"/>
                  <a:pt x="18" y="17"/>
                  <a:pt x="18" y="21"/>
                </a:cubicBezTo>
                <a:cubicBezTo>
                  <a:pt x="18" y="28"/>
                  <a:pt x="18" y="28"/>
                  <a:pt x="18" y="28"/>
                </a:cubicBezTo>
                <a:close/>
                <a:moveTo>
                  <a:pt x="47" y="32"/>
                </a:moveTo>
                <a:cubicBezTo>
                  <a:pt x="47" y="32"/>
                  <a:pt x="47" y="32"/>
                  <a:pt x="47" y="32"/>
                </a:cubicBezTo>
                <a:cubicBezTo>
                  <a:pt x="18" y="32"/>
                  <a:pt x="18" y="32"/>
                  <a:pt x="18" y="32"/>
                </a:cubicBezTo>
                <a:cubicBezTo>
                  <a:pt x="18" y="40"/>
                  <a:pt x="18" y="40"/>
                  <a:pt x="18" y="40"/>
                </a:cubicBezTo>
                <a:cubicBezTo>
                  <a:pt x="18" y="44"/>
                  <a:pt x="19" y="47"/>
                  <a:pt x="22" y="50"/>
                </a:cubicBezTo>
                <a:cubicBezTo>
                  <a:pt x="22" y="50"/>
                  <a:pt x="22" y="50"/>
                  <a:pt x="22" y="50"/>
                </a:cubicBezTo>
                <a:cubicBezTo>
                  <a:pt x="25" y="53"/>
                  <a:pt x="28" y="54"/>
                  <a:pt x="32" y="54"/>
                </a:cubicBezTo>
                <a:cubicBezTo>
                  <a:pt x="36" y="54"/>
                  <a:pt x="40" y="53"/>
                  <a:pt x="42" y="50"/>
                </a:cubicBezTo>
                <a:cubicBezTo>
                  <a:pt x="45" y="48"/>
                  <a:pt x="47" y="44"/>
                  <a:pt x="47" y="40"/>
                </a:cubicBezTo>
                <a:cubicBezTo>
                  <a:pt x="47" y="32"/>
                  <a:pt x="47" y="32"/>
                  <a:pt x="47" y="32"/>
                </a:cubicBezTo>
                <a:close/>
                <a:moveTo>
                  <a:pt x="12" y="87"/>
                </a:moveTo>
                <a:cubicBezTo>
                  <a:pt x="12" y="87"/>
                  <a:pt x="12" y="87"/>
                  <a:pt x="12" y="87"/>
                </a:cubicBezTo>
                <a:cubicBezTo>
                  <a:pt x="32" y="87"/>
                  <a:pt x="32" y="87"/>
                  <a:pt x="32" y="87"/>
                </a:cubicBezTo>
                <a:cubicBezTo>
                  <a:pt x="32" y="87"/>
                  <a:pt x="32" y="87"/>
                  <a:pt x="32" y="87"/>
                </a:cubicBezTo>
                <a:cubicBezTo>
                  <a:pt x="32" y="87"/>
                  <a:pt x="32" y="87"/>
                  <a:pt x="32" y="87"/>
                </a:cubicBezTo>
                <a:cubicBezTo>
                  <a:pt x="52" y="87"/>
                  <a:pt x="52" y="87"/>
                  <a:pt x="52" y="87"/>
                </a:cubicBezTo>
                <a:cubicBezTo>
                  <a:pt x="54" y="87"/>
                  <a:pt x="55" y="86"/>
                  <a:pt x="55" y="84"/>
                </a:cubicBezTo>
                <a:cubicBezTo>
                  <a:pt x="55" y="82"/>
                  <a:pt x="54" y="80"/>
                  <a:pt x="52" y="80"/>
                </a:cubicBezTo>
                <a:cubicBezTo>
                  <a:pt x="35" y="80"/>
                  <a:pt x="35" y="80"/>
                  <a:pt x="35" y="80"/>
                </a:cubicBezTo>
                <a:cubicBezTo>
                  <a:pt x="35" y="72"/>
                  <a:pt x="35" y="72"/>
                  <a:pt x="35" y="72"/>
                </a:cubicBezTo>
                <a:cubicBezTo>
                  <a:pt x="43" y="71"/>
                  <a:pt x="50" y="68"/>
                  <a:pt x="55" y="63"/>
                </a:cubicBezTo>
                <a:cubicBezTo>
                  <a:pt x="58" y="60"/>
                  <a:pt x="60" y="56"/>
                  <a:pt x="62" y="52"/>
                </a:cubicBezTo>
                <a:cubicBezTo>
                  <a:pt x="64" y="49"/>
                  <a:pt x="65" y="44"/>
                  <a:pt x="65" y="40"/>
                </a:cubicBezTo>
                <a:cubicBezTo>
                  <a:pt x="65" y="30"/>
                  <a:pt x="65" y="30"/>
                  <a:pt x="65" y="30"/>
                </a:cubicBezTo>
                <a:cubicBezTo>
                  <a:pt x="65" y="28"/>
                  <a:pt x="63" y="27"/>
                  <a:pt x="61" y="27"/>
                </a:cubicBezTo>
                <a:cubicBezTo>
                  <a:pt x="59" y="27"/>
                  <a:pt x="58" y="28"/>
                  <a:pt x="58" y="30"/>
                </a:cubicBezTo>
                <a:cubicBezTo>
                  <a:pt x="58" y="40"/>
                  <a:pt x="58" y="40"/>
                  <a:pt x="58" y="40"/>
                </a:cubicBezTo>
                <a:cubicBezTo>
                  <a:pt x="58" y="43"/>
                  <a:pt x="57" y="47"/>
                  <a:pt x="56" y="50"/>
                </a:cubicBezTo>
                <a:cubicBezTo>
                  <a:pt x="55" y="53"/>
                  <a:pt x="53" y="56"/>
                  <a:pt x="50" y="58"/>
                </a:cubicBezTo>
                <a:cubicBezTo>
                  <a:pt x="46" y="63"/>
                  <a:pt x="39" y="66"/>
                  <a:pt x="32" y="66"/>
                </a:cubicBezTo>
                <a:cubicBezTo>
                  <a:pt x="29" y="66"/>
                  <a:pt x="25" y="65"/>
                  <a:pt x="22" y="64"/>
                </a:cubicBezTo>
                <a:cubicBezTo>
                  <a:pt x="19" y="62"/>
                  <a:pt x="16" y="61"/>
                  <a:pt x="14" y="58"/>
                </a:cubicBezTo>
                <a:cubicBezTo>
                  <a:pt x="12" y="56"/>
                  <a:pt x="10" y="53"/>
                  <a:pt x="8" y="50"/>
                </a:cubicBezTo>
                <a:cubicBezTo>
                  <a:pt x="7" y="47"/>
                  <a:pt x="6" y="43"/>
                  <a:pt x="6" y="40"/>
                </a:cubicBezTo>
                <a:cubicBezTo>
                  <a:pt x="6" y="30"/>
                  <a:pt x="6" y="30"/>
                  <a:pt x="6" y="30"/>
                </a:cubicBezTo>
                <a:cubicBezTo>
                  <a:pt x="6" y="28"/>
                  <a:pt x="5" y="27"/>
                  <a:pt x="3" y="27"/>
                </a:cubicBezTo>
                <a:cubicBezTo>
                  <a:pt x="1" y="27"/>
                  <a:pt x="0" y="28"/>
                  <a:pt x="0" y="30"/>
                </a:cubicBezTo>
                <a:cubicBezTo>
                  <a:pt x="0" y="40"/>
                  <a:pt x="0" y="40"/>
                  <a:pt x="0" y="40"/>
                </a:cubicBezTo>
                <a:cubicBezTo>
                  <a:pt x="0" y="44"/>
                  <a:pt x="1" y="49"/>
                  <a:pt x="2" y="52"/>
                </a:cubicBezTo>
                <a:cubicBezTo>
                  <a:pt x="4" y="56"/>
                  <a:pt x="6" y="60"/>
                  <a:pt x="9" y="63"/>
                </a:cubicBezTo>
                <a:cubicBezTo>
                  <a:pt x="12" y="66"/>
                  <a:pt x="16" y="68"/>
                  <a:pt x="20" y="70"/>
                </a:cubicBezTo>
                <a:cubicBezTo>
                  <a:pt x="23" y="71"/>
                  <a:pt x="26" y="72"/>
                  <a:pt x="29" y="72"/>
                </a:cubicBezTo>
                <a:cubicBezTo>
                  <a:pt x="29" y="80"/>
                  <a:pt x="29" y="80"/>
                  <a:pt x="29" y="80"/>
                </a:cubicBezTo>
                <a:cubicBezTo>
                  <a:pt x="12" y="80"/>
                  <a:pt x="12" y="80"/>
                  <a:pt x="12" y="80"/>
                </a:cubicBezTo>
                <a:cubicBezTo>
                  <a:pt x="10" y="80"/>
                  <a:pt x="9" y="82"/>
                  <a:pt x="9" y="84"/>
                </a:cubicBezTo>
                <a:cubicBezTo>
                  <a:pt x="9" y="86"/>
                  <a:pt x="10" y="87"/>
                  <a:pt x="12" y="87"/>
                </a:cubicBez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57" name="Freeform 18">
            <a:extLst>
              <a:ext uri="{FF2B5EF4-FFF2-40B4-BE49-F238E27FC236}">
                <a16:creationId xmlns:a16="http://schemas.microsoft.com/office/drawing/2014/main" id="{314692C3-B005-4B38-9602-1A33CBFF2959}"/>
              </a:ext>
            </a:extLst>
          </p:cNvPr>
          <p:cNvSpPr>
            <a:spLocks noEditPoints="1"/>
          </p:cNvSpPr>
          <p:nvPr/>
        </p:nvSpPr>
        <p:spPr bwMode="auto">
          <a:xfrm>
            <a:off x="6523102" y="3374253"/>
            <a:ext cx="245630" cy="201420"/>
          </a:xfrm>
          <a:custGeom>
            <a:avLst/>
            <a:gdLst>
              <a:gd name="T0" fmla="*/ 76 w 87"/>
              <a:gd name="T1" fmla="*/ 27 h 71"/>
              <a:gd name="T2" fmla="*/ 69 w 87"/>
              <a:gd name="T3" fmla="*/ 27 h 71"/>
              <a:gd name="T4" fmla="*/ 21 w 87"/>
              <a:gd name="T5" fmla="*/ 11 h 71"/>
              <a:gd name="T6" fmla="*/ 10 w 87"/>
              <a:gd name="T7" fmla="*/ 11 h 71"/>
              <a:gd name="T8" fmla="*/ 20 w 87"/>
              <a:gd name="T9" fmla="*/ 12 h 71"/>
              <a:gd name="T10" fmla="*/ 6 w 87"/>
              <a:gd name="T11" fmla="*/ 12 h 71"/>
              <a:gd name="T12" fmla="*/ 6 w 87"/>
              <a:gd name="T13" fmla="*/ 9 h 71"/>
              <a:gd name="T14" fmla="*/ 8 w 87"/>
              <a:gd name="T15" fmla="*/ 7 h 71"/>
              <a:gd name="T16" fmla="*/ 24 w 87"/>
              <a:gd name="T17" fmla="*/ 2 h 71"/>
              <a:gd name="T18" fmla="*/ 60 w 87"/>
              <a:gd name="T19" fmla="*/ 0 h 71"/>
              <a:gd name="T20" fmla="*/ 67 w 87"/>
              <a:gd name="T21" fmla="*/ 12 h 71"/>
              <a:gd name="T22" fmla="*/ 87 w 87"/>
              <a:gd name="T23" fmla="*/ 16 h 71"/>
              <a:gd name="T24" fmla="*/ 87 w 87"/>
              <a:gd name="T25" fmla="*/ 68 h 71"/>
              <a:gd name="T26" fmla="*/ 84 w 87"/>
              <a:gd name="T27" fmla="*/ 71 h 71"/>
              <a:gd name="T28" fmla="*/ 0 w 87"/>
              <a:gd name="T29" fmla="*/ 68 h 71"/>
              <a:gd name="T30" fmla="*/ 0 w 87"/>
              <a:gd name="T31" fmla="*/ 16 h 71"/>
              <a:gd name="T32" fmla="*/ 3 w 87"/>
              <a:gd name="T33" fmla="*/ 12 h 71"/>
              <a:gd name="T34" fmla="*/ 44 w 87"/>
              <a:gd name="T35" fmla="*/ 26 h 71"/>
              <a:gd name="T36" fmla="*/ 52 w 87"/>
              <a:gd name="T37" fmla="*/ 29 h 71"/>
              <a:gd name="T38" fmla="*/ 44 w 87"/>
              <a:gd name="T39" fmla="*/ 48 h 71"/>
              <a:gd name="T40" fmla="*/ 44 w 87"/>
              <a:gd name="T41" fmla="*/ 26 h 71"/>
              <a:gd name="T42" fmla="*/ 49 w 87"/>
              <a:gd name="T43" fmla="*/ 32 h 71"/>
              <a:gd name="T44" fmla="*/ 36 w 87"/>
              <a:gd name="T45" fmla="*/ 37 h 71"/>
              <a:gd name="T46" fmla="*/ 51 w 87"/>
              <a:gd name="T47" fmla="*/ 37 h 71"/>
              <a:gd name="T48" fmla="*/ 49 w 87"/>
              <a:gd name="T49" fmla="*/ 32 h 71"/>
              <a:gd name="T50" fmla="*/ 23 w 87"/>
              <a:gd name="T51" fmla="*/ 19 h 71"/>
              <a:gd name="T52" fmla="*/ 7 w 87"/>
              <a:gd name="T53" fmla="*/ 64 h 71"/>
              <a:gd name="T54" fmla="*/ 81 w 87"/>
              <a:gd name="T55" fmla="*/ 19 h 71"/>
              <a:gd name="T56" fmla="*/ 65 w 87"/>
              <a:gd name="T57" fmla="*/ 19 h 71"/>
              <a:gd name="T58" fmla="*/ 58 w 87"/>
              <a:gd name="T59" fmla="*/ 7 h 71"/>
              <a:gd name="T60" fmla="*/ 26 w 87"/>
              <a:gd name="T61" fmla="*/ 17 h 71"/>
              <a:gd name="T62" fmla="*/ 44 w 87"/>
              <a:gd name="T63" fmla="*/ 14 h 71"/>
              <a:gd name="T64" fmla="*/ 67 w 87"/>
              <a:gd name="T65" fmla="*/ 37 h 71"/>
              <a:gd name="T66" fmla="*/ 20 w 87"/>
              <a:gd name="T67" fmla="*/ 37 h 71"/>
              <a:gd name="T68" fmla="*/ 44 w 87"/>
              <a:gd name="T69" fmla="*/ 21 h 71"/>
              <a:gd name="T70" fmla="*/ 27 w 87"/>
              <a:gd name="T71" fmla="*/ 37 h 71"/>
              <a:gd name="T72" fmla="*/ 60 w 87"/>
              <a:gd name="T73" fmla="*/ 3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7" h="71">
                <a:moveTo>
                  <a:pt x="72" y="24"/>
                </a:moveTo>
                <a:cubicBezTo>
                  <a:pt x="74" y="24"/>
                  <a:pt x="76" y="25"/>
                  <a:pt x="76" y="27"/>
                </a:cubicBezTo>
                <a:cubicBezTo>
                  <a:pt x="76" y="28"/>
                  <a:pt x="74" y="30"/>
                  <a:pt x="72" y="30"/>
                </a:cubicBezTo>
                <a:cubicBezTo>
                  <a:pt x="71" y="30"/>
                  <a:pt x="69" y="28"/>
                  <a:pt x="69" y="27"/>
                </a:cubicBezTo>
                <a:cubicBezTo>
                  <a:pt x="69" y="25"/>
                  <a:pt x="71" y="24"/>
                  <a:pt x="72" y="24"/>
                </a:cubicBezTo>
                <a:close/>
                <a:moveTo>
                  <a:pt x="21" y="11"/>
                </a:moveTo>
                <a:cubicBezTo>
                  <a:pt x="21" y="11"/>
                  <a:pt x="21" y="11"/>
                  <a:pt x="21" y="11"/>
                </a:cubicBezTo>
                <a:cubicBezTo>
                  <a:pt x="10" y="11"/>
                  <a:pt x="10" y="11"/>
                  <a:pt x="10" y="11"/>
                </a:cubicBezTo>
                <a:cubicBezTo>
                  <a:pt x="10" y="12"/>
                  <a:pt x="10" y="12"/>
                  <a:pt x="10" y="12"/>
                </a:cubicBezTo>
                <a:cubicBezTo>
                  <a:pt x="20" y="12"/>
                  <a:pt x="20" y="12"/>
                  <a:pt x="20" y="12"/>
                </a:cubicBezTo>
                <a:cubicBezTo>
                  <a:pt x="21" y="11"/>
                  <a:pt x="21" y="11"/>
                  <a:pt x="21" y="11"/>
                </a:cubicBezTo>
                <a:close/>
                <a:moveTo>
                  <a:pt x="6" y="12"/>
                </a:moveTo>
                <a:cubicBezTo>
                  <a:pt x="6" y="12"/>
                  <a:pt x="6" y="12"/>
                  <a:pt x="6" y="12"/>
                </a:cubicBezTo>
                <a:cubicBezTo>
                  <a:pt x="6" y="9"/>
                  <a:pt x="6" y="9"/>
                  <a:pt x="6" y="9"/>
                </a:cubicBezTo>
                <a:cubicBezTo>
                  <a:pt x="6" y="9"/>
                  <a:pt x="6" y="9"/>
                  <a:pt x="6" y="9"/>
                </a:cubicBezTo>
                <a:cubicBezTo>
                  <a:pt x="6" y="8"/>
                  <a:pt x="7" y="7"/>
                  <a:pt x="8" y="7"/>
                </a:cubicBezTo>
                <a:cubicBezTo>
                  <a:pt x="22" y="7"/>
                  <a:pt x="22" y="7"/>
                  <a:pt x="22" y="7"/>
                </a:cubicBezTo>
                <a:cubicBezTo>
                  <a:pt x="24" y="2"/>
                  <a:pt x="24" y="2"/>
                  <a:pt x="24" y="2"/>
                </a:cubicBezTo>
                <a:cubicBezTo>
                  <a:pt x="25" y="1"/>
                  <a:pt x="26" y="0"/>
                  <a:pt x="27" y="0"/>
                </a:cubicBezTo>
                <a:cubicBezTo>
                  <a:pt x="60" y="0"/>
                  <a:pt x="60" y="0"/>
                  <a:pt x="60" y="0"/>
                </a:cubicBezTo>
                <a:cubicBezTo>
                  <a:pt x="62" y="0"/>
                  <a:pt x="63" y="1"/>
                  <a:pt x="63" y="3"/>
                </a:cubicBezTo>
                <a:cubicBezTo>
                  <a:pt x="67" y="12"/>
                  <a:pt x="67" y="12"/>
                  <a:pt x="67" y="12"/>
                </a:cubicBezTo>
                <a:cubicBezTo>
                  <a:pt x="84" y="12"/>
                  <a:pt x="84" y="12"/>
                  <a:pt x="84" y="12"/>
                </a:cubicBezTo>
                <a:cubicBezTo>
                  <a:pt x="86" y="12"/>
                  <a:pt x="87" y="14"/>
                  <a:pt x="87" y="16"/>
                </a:cubicBezTo>
                <a:cubicBezTo>
                  <a:pt x="87" y="16"/>
                  <a:pt x="87" y="16"/>
                  <a:pt x="87" y="16"/>
                </a:cubicBezTo>
                <a:cubicBezTo>
                  <a:pt x="87" y="68"/>
                  <a:pt x="87" y="68"/>
                  <a:pt x="87" y="68"/>
                </a:cubicBezTo>
                <a:cubicBezTo>
                  <a:pt x="87" y="69"/>
                  <a:pt x="86" y="71"/>
                  <a:pt x="84" y="71"/>
                </a:cubicBezTo>
                <a:cubicBezTo>
                  <a:pt x="84" y="71"/>
                  <a:pt x="84" y="71"/>
                  <a:pt x="84" y="71"/>
                </a:cubicBezTo>
                <a:cubicBezTo>
                  <a:pt x="3" y="71"/>
                  <a:pt x="3" y="71"/>
                  <a:pt x="3" y="71"/>
                </a:cubicBezTo>
                <a:cubicBezTo>
                  <a:pt x="1" y="71"/>
                  <a:pt x="0" y="69"/>
                  <a:pt x="0" y="68"/>
                </a:cubicBezTo>
                <a:cubicBezTo>
                  <a:pt x="0" y="67"/>
                  <a:pt x="0" y="67"/>
                  <a:pt x="0" y="67"/>
                </a:cubicBezTo>
                <a:cubicBezTo>
                  <a:pt x="0" y="16"/>
                  <a:pt x="0" y="16"/>
                  <a:pt x="0" y="16"/>
                </a:cubicBezTo>
                <a:cubicBezTo>
                  <a:pt x="0" y="14"/>
                  <a:pt x="1" y="12"/>
                  <a:pt x="3" y="12"/>
                </a:cubicBezTo>
                <a:cubicBezTo>
                  <a:pt x="3" y="12"/>
                  <a:pt x="3" y="12"/>
                  <a:pt x="3" y="12"/>
                </a:cubicBezTo>
                <a:cubicBezTo>
                  <a:pt x="6" y="12"/>
                  <a:pt x="6" y="12"/>
                  <a:pt x="6" y="12"/>
                </a:cubicBezTo>
                <a:close/>
                <a:moveTo>
                  <a:pt x="44" y="26"/>
                </a:moveTo>
                <a:cubicBezTo>
                  <a:pt x="44" y="26"/>
                  <a:pt x="44" y="26"/>
                  <a:pt x="44" y="26"/>
                </a:cubicBezTo>
                <a:cubicBezTo>
                  <a:pt x="47" y="26"/>
                  <a:pt x="50" y="27"/>
                  <a:pt x="52" y="29"/>
                </a:cubicBezTo>
                <a:cubicBezTo>
                  <a:pt x="54" y="31"/>
                  <a:pt x="55" y="34"/>
                  <a:pt x="55" y="37"/>
                </a:cubicBezTo>
                <a:cubicBezTo>
                  <a:pt x="55" y="43"/>
                  <a:pt x="50" y="48"/>
                  <a:pt x="44" y="48"/>
                </a:cubicBezTo>
                <a:cubicBezTo>
                  <a:pt x="37" y="48"/>
                  <a:pt x="32" y="43"/>
                  <a:pt x="32" y="37"/>
                </a:cubicBezTo>
                <a:cubicBezTo>
                  <a:pt x="32" y="31"/>
                  <a:pt x="37" y="26"/>
                  <a:pt x="44" y="26"/>
                </a:cubicBezTo>
                <a:close/>
                <a:moveTo>
                  <a:pt x="49" y="32"/>
                </a:moveTo>
                <a:cubicBezTo>
                  <a:pt x="49" y="32"/>
                  <a:pt x="49" y="32"/>
                  <a:pt x="49" y="32"/>
                </a:cubicBezTo>
                <a:cubicBezTo>
                  <a:pt x="48" y="31"/>
                  <a:pt x="46" y="30"/>
                  <a:pt x="44" y="30"/>
                </a:cubicBezTo>
                <a:cubicBezTo>
                  <a:pt x="40" y="30"/>
                  <a:pt x="36" y="33"/>
                  <a:pt x="36" y="37"/>
                </a:cubicBezTo>
                <a:cubicBezTo>
                  <a:pt x="36" y="41"/>
                  <a:pt x="40" y="44"/>
                  <a:pt x="44" y="44"/>
                </a:cubicBezTo>
                <a:cubicBezTo>
                  <a:pt x="48" y="44"/>
                  <a:pt x="51" y="41"/>
                  <a:pt x="51" y="37"/>
                </a:cubicBezTo>
                <a:cubicBezTo>
                  <a:pt x="51" y="35"/>
                  <a:pt x="50" y="33"/>
                  <a:pt x="49" y="32"/>
                </a:cubicBezTo>
                <a:cubicBezTo>
                  <a:pt x="49" y="32"/>
                  <a:pt x="49" y="32"/>
                  <a:pt x="49" y="32"/>
                </a:cubicBezTo>
                <a:close/>
                <a:moveTo>
                  <a:pt x="23" y="19"/>
                </a:moveTo>
                <a:cubicBezTo>
                  <a:pt x="23" y="19"/>
                  <a:pt x="23" y="19"/>
                  <a:pt x="23" y="19"/>
                </a:cubicBezTo>
                <a:cubicBezTo>
                  <a:pt x="7" y="19"/>
                  <a:pt x="7" y="19"/>
                  <a:pt x="7" y="19"/>
                </a:cubicBezTo>
                <a:cubicBezTo>
                  <a:pt x="7" y="64"/>
                  <a:pt x="7" y="64"/>
                  <a:pt x="7" y="64"/>
                </a:cubicBezTo>
                <a:cubicBezTo>
                  <a:pt x="81" y="64"/>
                  <a:pt x="81" y="64"/>
                  <a:pt x="81" y="64"/>
                </a:cubicBezTo>
                <a:cubicBezTo>
                  <a:pt x="81" y="19"/>
                  <a:pt x="81" y="19"/>
                  <a:pt x="81" y="19"/>
                </a:cubicBezTo>
                <a:cubicBezTo>
                  <a:pt x="65" y="19"/>
                  <a:pt x="65" y="19"/>
                  <a:pt x="65" y="19"/>
                </a:cubicBezTo>
                <a:cubicBezTo>
                  <a:pt x="65" y="19"/>
                  <a:pt x="65" y="19"/>
                  <a:pt x="65" y="19"/>
                </a:cubicBezTo>
                <a:cubicBezTo>
                  <a:pt x="63" y="19"/>
                  <a:pt x="62" y="18"/>
                  <a:pt x="61" y="17"/>
                </a:cubicBezTo>
                <a:cubicBezTo>
                  <a:pt x="58" y="7"/>
                  <a:pt x="58" y="7"/>
                  <a:pt x="58" y="7"/>
                </a:cubicBezTo>
                <a:cubicBezTo>
                  <a:pt x="30" y="7"/>
                  <a:pt x="30" y="7"/>
                  <a:pt x="30" y="7"/>
                </a:cubicBezTo>
                <a:cubicBezTo>
                  <a:pt x="26" y="17"/>
                  <a:pt x="26" y="17"/>
                  <a:pt x="26" y="17"/>
                </a:cubicBezTo>
                <a:cubicBezTo>
                  <a:pt x="26" y="18"/>
                  <a:pt x="24" y="19"/>
                  <a:pt x="23" y="19"/>
                </a:cubicBezTo>
                <a:close/>
                <a:moveTo>
                  <a:pt x="44" y="14"/>
                </a:moveTo>
                <a:cubicBezTo>
                  <a:pt x="44" y="14"/>
                  <a:pt x="44" y="14"/>
                  <a:pt x="44" y="14"/>
                </a:cubicBezTo>
                <a:cubicBezTo>
                  <a:pt x="56" y="14"/>
                  <a:pt x="67" y="24"/>
                  <a:pt x="67" y="37"/>
                </a:cubicBezTo>
                <a:cubicBezTo>
                  <a:pt x="67" y="50"/>
                  <a:pt x="56" y="60"/>
                  <a:pt x="44" y="60"/>
                </a:cubicBezTo>
                <a:cubicBezTo>
                  <a:pt x="31" y="60"/>
                  <a:pt x="20" y="50"/>
                  <a:pt x="20" y="37"/>
                </a:cubicBezTo>
                <a:cubicBezTo>
                  <a:pt x="20" y="24"/>
                  <a:pt x="31" y="14"/>
                  <a:pt x="44" y="14"/>
                </a:cubicBezTo>
                <a:close/>
                <a:moveTo>
                  <a:pt x="44" y="21"/>
                </a:moveTo>
                <a:cubicBezTo>
                  <a:pt x="44" y="21"/>
                  <a:pt x="44" y="21"/>
                  <a:pt x="44" y="21"/>
                </a:cubicBezTo>
                <a:cubicBezTo>
                  <a:pt x="35" y="21"/>
                  <a:pt x="27" y="28"/>
                  <a:pt x="27" y="37"/>
                </a:cubicBezTo>
                <a:cubicBezTo>
                  <a:pt x="27" y="46"/>
                  <a:pt x="35" y="54"/>
                  <a:pt x="44" y="54"/>
                </a:cubicBezTo>
                <a:cubicBezTo>
                  <a:pt x="53" y="54"/>
                  <a:pt x="60" y="46"/>
                  <a:pt x="60" y="37"/>
                </a:cubicBezTo>
                <a:cubicBezTo>
                  <a:pt x="60" y="28"/>
                  <a:pt x="53" y="21"/>
                  <a:pt x="44" y="21"/>
                </a:cubicBez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58" name="Freeform 19">
            <a:extLst>
              <a:ext uri="{FF2B5EF4-FFF2-40B4-BE49-F238E27FC236}">
                <a16:creationId xmlns:a16="http://schemas.microsoft.com/office/drawing/2014/main" id="{8099DFD2-A628-41F9-8207-D156D2893CAC}"/>
              </a:ext>
            </a:extLst>
          </p:cNvPr>
          <p:cNvSpPr>
            <a:spLocks noEditPoints="1"/>
          </p:cNvSpPr>
          <p:nvPr/>
        </p:nvSpPr>
        <p:spPr bwMode="auto">
          <a:xfrm>
            <a:off x="2561478" y="3355070"/>
            <a:ext cx="294756" cy="239786"/>
          </a:xfrm>
          <a:custGeom>
            <a:avLst/>
            <a:gdLst>
              <a:gd name="T0" fmla="*/ 80 w 104"/>
              <a:gd name="T1" fmla="*/ 19 h 85"/>
              <a:gd name="T2" fmla="*/ 93 w 104"/>
              <a:gd name="T3" fmla="*/ 50 h 85"/>
              <a:gd name="T4" fmla="*/ 104 w 104"/>
              <a:gd name="T5" fmla="*/ 68 h 85"/>
              <a:gd name="T6" fmla="*/ 98 w 104"/>
              <a:gd name="T7" fmla="*/ 80 h 85"/>
              <a:gd name="T8" fmla="*/ 94 w 104"/>
              <a:gd name="T9" fmla="*/ 82 h 85"/>
              <a:gd name="T10" fmla="*/ 13 w 104"/>
              <a:gd name="T11" fmla="*/ 85 h 85"/>
              <a:gd name="T12" fmla="*/ 10 w 104"/>
              <a:gd name="T13" fmla="*/ 80 h 85"/>
              <a:gd name="T14" fmla="*/ 1 w 104"/>
              <a:gd name="T15" fmla="*/ 78 h 85"/>
              <a:gd name="T16" fmla="*/ 1 w 104"/>
              <a:gd name="T17" fmla="*/ 60 h 85"/>
              <a:gd name="T18" fmla="*/ 5 w 104"/>
              <a:gd name="T19" fmla="*/ 37 h 85"/>
              <a:gd name="T20" fmla="*/ 29 w 104"/>
              <a:gd name="T21" fmla="*/ 20 h 85"/>
              <a:gd name="T22" fmla="*/ 62 w 104"/>
              <a:gd name="T23" fmla="*/ 78 h 85"/>
              <a:gd name="T24" fmla="*/ 62 w 104"/>
              <a:gd name="T25" fmla="*/ 75 h 85"/>
              <a:gd name="T26" fmla="*/ 66 w 104"/>
              <a:gd name="T27" fmla="*/ 63 h 85"/>
              <a:gd name="T28" fmla="*/ 75 w 104"/>
              <a:gd name="T29" fmla="*/ 71 h 85"/>
              <a:gd name="T30" fmla="*/ 74 w 104"/>
              <a:gd name="T31" fmla="*/ 57 h 85"/>
              <a:gd name="T32" fmla="*/ 72 w 104"/>
              <a:gd name="T33" fmla="*/ 53 h 85"/>
              <a:gd name="T34" fmla="*/ 71 w 104"/>
              <a:gd name="T35" fmla="*/ 53 h 85"/>
              <a:gd name="T36" fmla="*/ 70 w 104"/>
              <a:gd name="T37" fmla="*/ 51 h 85"/>
              <a:gd name="T38" fmla="*/ 41 w 104"/>
              <a:gd name="T39" fmla="*/ 44 h 85"/>
              <a:gd name="T40" fmla="*/ 32 w 104"/>
              <a:gd name="T41" fmla="*/ 53 h 85"/>
              <a:gd name="T42" fmla="*/ 32 w 104"/>
              <a:gd name="T43" fmla="*/ 53 h 85"/>
              <a:gd name="T44" fmla="*/ 29 w 104"/>
              <a:gd name="T45" fmla="*/ 64 h 85"/>
              <a:gd name="T46" fmla="*/ 37 w 104"/>
              <a:gd name="T47" fmla="*/ 72 h 85"/>
              <a:gd name="T48" fmla="*/ 41 w 104"/>
              <a:gd name="T49" fmla="*/ 63 h 85"/>
              <a:gd name="T50" fmla="*/ 41 w 104"/>
              <a:gd name="T51" fmla="*/ 75 h 85"/>
              <a:gd name="T52" fmla="*/ 52 w 104"/>
              <a:gd name="T53" fmla="*/ 40 h 85"/>
              <a:gd name="T54" fmla="*/ 52 w 104"/>
              <a:gd name="T55" fmla="*/ 7 h 85"/>
              <a:gd name="T56" fmla="*/ 17 w 104"/>
              <a:gd name="T57" fmla="*/ 78 h 85"/>
              <a:gd name="T58" fmla="*/ 23 w 104"/>
              <a:gd name="T59" fmla="*/ 76 h 85"/>
              <a:gd name="T60" fmla="*/ 23 w 104"/>
              <a:gd name="T61" fmla="*/ 56 h 85"/>
              <a:gd name="T62" fmla="*/ 8 w 104"/>
              <a:gd name="T63" fmla="*/ 63 h 85"/>
              <a:gd name="T64" fmla="*/ 7 w 104"/>
              <a:gd name="T65" fmla="*/ 73 h 85"/>
              <a:gd name="T66" fmla="*/ 15 w 104"/>
              <a:gd name="T67" fmla="*/ 65 h 85"/>
              <a:gd name="T68" fmla="*/ 29 w 104"/>
              <a:gd name="T69" fmla="*/ 27 h 85"/>
              <a:gd name="T70" fmla="*/ 24 w 104"/>
              <a:gd name="T71" fmla="*/ 25 h 85"/>
              <a:gd name="T72" fmla="*/ 15 w 104"/>
              <a:gd name="T73" fmla="*/ 45 h 85"/>
              <a:gd name="T74" fmla="*/ 26 w 104"/>
              <a:gd name="T75" fmla="*/ 49 h 85"/>
              <a:gd name="T76" fmla="*/ 36 w 104"/>
              <a:gd name="T77" fmla="*/ 40 h 85"/>
              <a:gd name="T78" fmla="*/ 35 w 104"/>
              <a:gd name="T79" fmla="*/ 39 h 85"/>
              <a:gd name="T80" fmla="*/ 29 w 104"/>
              <a:gd name="T81" fmla="*/ 27 h 85"/>
              <a:gd name="T82" fmla="*/ 87 w 104"/>
              <a:gd name="T83" fmla="*/ 78 h 85"/>
              <a:gd name="T84" fmla="*/ 89 w 104"/>
              <a:gd name="T85" fmla="*/ 65 h 85"/>
              <a:gd name="T86" fmla="*/ 97 w 104"/>
              <a:gd name="T87" fmla="*/ 73 h 85"/>
              <a:gd name="T88" fmla="*/ 96 w 104"/>
              <a:gd name="T89" fmla="*/ 63 h 85"/>
              <a:gd name="T90" fmla="*/ 88 w 104"/>
              <a:gd name="T91" fmla="*/ 54 h 85"/>
              <a:gd name="T92" fmla="*/ 82 w 104"/>
              <a:gd name="T93" fmla="*/ 71 h 85"/>
              <a:gd name="T94" fmla="*/ 87 w 104"/>
              <a:gd name="T95" fmla="*/ 78 h 85"/>
              <a:gd name="T96" fmla="*/ 75 w 104"/>
              <a:gd name="T97" fmla="*/ 27 h 85"/>
              <a:gd name="T98" fmla="*/ 75 w 104"/>
              <a:gd name="T99" fmla="*/ 27 h 85"/>
              <a:gd name="T100" fmla="*/ 68 w 104"/>
              <a:gd name="T101" fmla="*/ 39 h 85"/>
              <a:gd name="T102" fmla="*/ 74 w 104"/>
              <a:gd name="T103" fmla="*/ 46 h 85"/>
              <a:gd name="T104" fmla="*/ 78 w 104"/>
              <a:gd name="T105" fmla="*/ 49 h 85"/>
              <a:gd name="T106" fmla="*/ 88 w 104"/>
              <a:gd name="T107" fmla="*/ 45 h 85"/>
              <a:gd name="T108" fmla="*/ 80 w 104"/>
              <a:gd name="T109" fmla="*/ 2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4" h="85">
                <a:moveTo>
                  <a:pt x="52" y="0"/>
                </a:moveTo>
                <a:cubicBezTo>
                  <a:pt x="63" y="0"/>
                  <a:pt x="73" y="8"/>
                  <a:pt x="75" y="20"/>
                </a:cubicBezTo>
                <a:cubicBezTo>
                  <a:pt x="76" y="19"/>
                  <a:pt x="78" y="19"/>
                  <a:pt x="80" y="19"/>
                </a:cubicBezTo>
                <a:cubicBezTo>
                  <a:pt x="85" y="19"/>
                  <a:pt x="90" y="21"/>
                  <a:pt x="93" y="24"/>
                </a:cubicBezTo>
                <a:cubicBezTo>
                  <a:pt x="96" y="27"/>
                  <a:pt x="98" y="32"/>
                  <a:pt x="98" y="37"/>
                </a:cubicBezTo>
                <a:cubicBezTo>
                  <a:pt x="98" y="42"/>
                  <a:pt x="97" y="46"/>
                  <a:pt x="93" y="50"/>
                </a:cubicBezTo>
                <a:cubicBezTo>
                  <a:pt x="98" y="54"/>
                  <a:pt x="98" y="54"/>
                  <a:pt x="98" y="54"/>
                </a:cubicBezTo>
                <a:cubicBezTo>
                  <a:pt x="100" y="56"/>
                  <a:pt x="101" y="58"/>
                  <a:pt x="102" y="60"/>
                </a:cubicBezTo>
                <a:cubicBezTo>
                  <a:pt x="103" y="63"/>
                  <a:pt x="104" y="65"/>
                  <a:pt x="104" y="68"/>
                </a:cubicBezTo>
                <a:cubicBezTo>
                  <a:pt x="104" y="74"/>
                  <a:pt x="104" y="74"/>
                  <a:pt x="104" y="74"/>
                </a:cubicBezTo>
                <a:cubicBezTo>
                  <a:pt x="104" y="75"/>
                  <a:pt x="103" y="77"/>
                  <a:pt x="102" y="78"/>
                </a:cubicBezTo>
                <a:cubicBezTo>
                  <a:pt x="102" y="79"/>
                  <a:pt x="100" y="80"/>
                  <a:pt x="98" y="80"/>
                </a:cubicBezTo>
                <a:cubicBezTo>
                  <a:pt x="98" y="80"/>
                  <a:pt x="98" y="80"/>
                  <a:pt x="98" y="80"/>
                </a:cubicBezTo>
                <a:cubicBezTo>
                  <a:pt x="94" y="80"/>
                  <a:pt x="94" y="80"/>
                  <a:pt x="94" y="80"/>
                </a:cubicBezTo>
                <a:cubicBezTo>
                  <a:pt x="94" y="82"/>
                  <a:pt x="94" y="82"/>
                  <a:pt x="94" y="82"/>
                </a:cubicBezTo>
                <a:cubicBezTo>
                  <a:pt x="94" y="84"/>
                  <a:pt x="92" y="85"/>
                  <a:pt x="90" y="85"/>
                </a:cubicBezTo>
                <a:cubicBezTo>
                  <a:pt x="90" y="85"/>
                  <a:pt x="90" y="85"/>
                  <a:pt x="90" y="85"/>
                </a:cubicBezTo>
                <a:cubicBezTo>
                  <a:pt x="13" y="85"/>
                  <a:pt x="13" y="85"/>
                  <a:pt x="13" y="85"/>
                </a:cubicBezTo>
                <a:cubicBezTo>
                  <a:pt x="13" y="85"/>
                  <a:pt x="13" y="85"/>
                  <a:pt x="13" y="85"/>
                </a:cubicBezTo>
                <a:cubicBezTo>
                  <a:pt x="11" y="85"/>
                  <a:pt x="10" y="84"/>
                  <a:pt x="10" y="82"/>
                </a:cubicBezTo>
                <a:cubicBezTo>
                  <a:pt x="10" y="80"/>
                  <a:pt x="10" y="80"/>
                  <a:pt x="10" y="80"/>
                </a:cubicBezTo>
                <a:cubicBezTo>
                  <a:pt x="6" y="80"/>
                  <a:pt x="6" y="80"/>
                  <a:pt x="6" y="80"/>
                </a:cubicBezTo>
                <a:cubicBezTo>
                  <a:pt x="5" y="80"/>
                  <a:pt x="5" y="80"/>
                  <a:pt x="5" y="80"/>
                </a:cubicBezTo>
                <a:cubicBezTo>
                  <a:pt x="3" y="80"/>
                  <a:pt x="2" y="79"/>
                  <a:pt x="1" y="78"/>
                </a:cubicBezTo>
                <a:cubicBezTo>
                  <a:pt x="0" y="77"/>
                  <a:pt x="0" y="75"/>
                  <a:pt x="0" y="74"/>
                </a:cubicBezTo>
                <a:cubicBezTo>
                  <a:pt x="0" y="68"/>
                  <a:pt x="0" y="68"/>
                  <a:pt x="0" y="68"/>
                </a:cubicBezTo>
                <a:cubicBezTo>
                  <a:pt x="0" y="65"/>
                  <a:pt x="0" y="63"/>
                  <a:pt x="1" y="60"/>
                </a:cubicBezTo>
                <a:cubicBezTo>
                  <a:pt x="2" y="58"/>
                  <a:pt x="4" y="56"/>
                  <a:pt x="6" y="54"/>
                </a:cubicBezTo>
                <a:cubicBezTo>
                  <a:pt x="10" y="50"/>
                  <a:pt x="10" y="50"/>
                  <a:pt x="10" y="50"/>
                </a:cubicBezTo>
                <a:cubicBezTo>
                  <a:pt x="7" y="46"/>
                  <a:pt x="5" y="42"/>
                  <a:pt x="5" y="37"/>
                </a:cubicBezTo>
                <a:cubicBezTo>
                  <a:pt x="5" y="32"/>
                  <a:pt x="7" y="27"/>
                  <a:pt x="11" y="24"/>
                </a:cubicBezTo>
                <a:cubicBezTo>
                  <a:pt x="14" y="21"/>
                  <a:pt x="19" y="19"/>
                  <a:pt x="24" y="19"/>
                </a:cubicBezTo>
                <a:cubicBezTo>
                  <a:pt x="25" y="19"/>
                  <a:pt x="27" y="19"/>
                  <a:pt x="29" y="20"/>
                </a:cubicBezTo>
                <a:cubicBezTo>
                  <a:pt x="31" y="8"/>
                  <a:pt x="40" y="0"/>
                  <a:pt x="52" y="0"/>
                </a:cubicBezTo>
                <a:close/>
                <a:moveTo>
                  <a:pt x="62" y="78"/>
                </a:moveTo>
                <a:cubicBezTo>
                  <a:pt x="62" y="78"/>
                  <a:pt x="62" y="78"/>
                  <a:pt x="62" y="78"/>
                </a:cubicBezTo>
                <a:cubicBezTo>
                  <a:pt x="62" y="75"/>
                  <a:pt x="62" y="75"/>
                  <a:pt x="62" y="75"/>
                </a:cubicBezTo>
                <a:cubicBezTo>
                  <a:pt x="62" y="75"/>
                  <a:pt x="62" y="75"/>
                  <a:pt x="62" y="75"/>
                </a:cubicBezTo>
                <a:cubicBezTo>
                  <a:pt x="62" y="75"/>
                  <a:pt x="62" y="75"/>
                  <a:pt x="62" y="75"/>
                </a:cubicBezTo>
                <a:cubicBezTo>
                  <a:pt x="62" y="63"/>
                  <a:pt x="62" y="63"/>
                  <a:pt x="62" y="63"/>
                </a:cubicBezTo>
                <a:cubicBezTo>
                  <a:pt x="62" y="62"/>
                  <a:pt x="63" y="61"/>
                  <a:pt x="64" y="61"/>
                </a:cubicBezTo>
                <a:cubicBezTo>
                  <a:pt x="65" y="61"/>
                  <a:pt x="66" y="62"/>
                  <a:pt x="66" y="63"/>
                </a:cubicBezTo>
                <a:cubicBezTo>
                  <a:pt x="66" y="72"/>
                  <a:pt x="66" y="72"/>
                  <a:pt x="66" y="72"/>
                </a:cubicBezTo>
                <a:cubicBezTo>
                  <a:pt x="75" y="72"/>
                  <a:pt x="75" y="72"/>
                  <a:pt x="75" y="72"/>
                </a:cubicBezTo>
                <a:cubicBezTo>
                  <a:pt x="75" y="72"/>
                  <a:pt x="75" y="71"/>
                  <a:pt x="75" y="71"/>
                </a:cubicBezTo>
                <a:cubicBezTo>
                  <a:pt x="75" y="64"/>
                  <a:pt x="75" y="64"/>
                  <a:pt x="75" y="64"/>
                </a:cubicBezTo>
                <a:cubicBezTo>
                  <a:pt x="75" y="61"/>
                  <a:pt x="75" y="59"/>
                  <a:pt x="74" y="57"/>
                </a:cubicBezTo>
                <a:cubicBezTo>
                  <a:pt x="74" y="57"/>
                  <a:pt x="74" y="57"/>
                  <a:pt x="74" y="57"/>
                </a:cubicBezTo>
                <a:cubicBezTo>
                  <a:pt x="74" y="57"/>
                  <a:pt x="74" y="57"/>
                  <a:pt x="74" y="57"/>
                </a:cubicBezTo>
                <a:cubicBezTo>
                  <a:pt x="73" y="56"/>
                  <a:pt x="72" y="54"/>
                  <a:pt x="72" y="53"/>
                </a:cubicBezTo>
                <a:cubicBezTo>
                  <a:pt x="72" y="53"/>
                  <a:pt x="72" y="53"/>
                  <a:pt x="72" y="53"/>
                </a:cubicBezTo>
                <a:cubicBezTo>
                  <a:pt x="72" y="53"/>
                  <a:pt x="72" y="53"/>
                  <a:pt x="72" y="53"/>
                </a:cubicBezTo>
                <a:cubicBezTo>
                  <a:pt x="72" y="53"/>
                  <a:pt x="72" y="53"/>
                  <a:pt x="72" y="53"/>
                </a:cubicBezTo>
                <a:cubicBezTo>
                  <a:pt x="71" y="53"/>
                  <a:pt x="71" y="53"/>
                  <a:pt x="71" y="53"/>
                </a:cubicBezTo>
                <a:cubicBezTo>
                  <a:pt x="71" y="53"/>
                  <a:pt x="71" y="53"/>
                  <a:pt x="71" y="53"/>
                </a:cubicBezTo>
                <a:cubicBezTo>
                  <a:pt x="71" y="52"/>
                  <a:pt x="70" y="51"/>
                  <a:pt x="70" y="51"/>
                </a:cubicBezTo>
                <a:cubicBezTo>
                  <a:pt x="70" y="51"/>
                  <a:pt x="70" y="51"/>
                  <a:pt x="70" y="51"/>
                </a:cubicBezTo>
                <a:cubicBezTo>
                  <a:pt x="62" y="44"/>
                  <a:pt x="62" y="44"/>
                  <a:pt x="62" y="44"/>
                </a:cubicBezTo>
                <a:cubicBezTo>
                  <a:pt x="59" y="45"/>
                  <a:pt x="56" y="46"/>
                  <a:pt x="52" y="46"/>
                </a:cubicBezTo>
                <a:cubicBezTo>
                  <a:pt x="48" y="46"/>
                  <a:pt x="44" y="45"/>
                  <a:pt x="41" y="44"/>
                </a:cubicBezTo>
                <a:cubicBezTo>
                  <a:pt x="34" y="51"/>
                  <a:pt x="34" y="51"/>
                  <a:pt x="34" y="51"/>
                </a:cubicBezTo>
                <a:cubicBezTo>
                  <a:pt x="34" y="51"/>
                  <a:pt x="34" y="51"/>
                  <a:pt x="34" y="51"/>
                </a:cubicBezTo>
                <a:cubicBezTo>
                  <a:pt x="33" y="51"/>
                  <a:pt x="33" y="52"/>
                  <a:pt x="32" y="53"/>
                </a:cubicBezTo>
                <a:cubicBezTo>
                  <a:pt x="32" y="53"/>
                  <a:pt x="32" y="53"/>
                  <a:pt x="32" y="53"/>
                </a:cubicBezTo>
                <a:cubicBezTo>
                  <a:pt x="32" y="53"/>
                  <a:pt x="32" y="53"/>
                  <a:pt x="32" y="53"/>
                </a:cubicBezTo>
                <a:cubicBezTo>
                  <a:pt x="32" y="53"/>
                  <a:pt x="32" y="53"/>
                  <a:pt x="32" y="53"/>
                </a:cubicBezTo>
                <a:cubicBezTo>
                  <a:pt x="32" y="53"/>
                  <a:pt x="32" y="53"/>
                  <a:pt x="32" y="53"/>
                </a:cubicBezTo>
                <a:cubicBezTo>
                  <a:pt x="31" y="54"/>
                  <a:pt x="30" y="56"/>
                  <a:pt x="30" y="57"/>
                </a:cubicBezTo>
                <a:cubicBezTo>
                  <a:pt x="29" y="59"/>
                  <a:pt x="29" y="61"/>
                  <a:pt x="29" y="64"/>
                </a:cubicBezTo>
                <a:cubicBezTo>
                  <a:pt x="29" y="71"/>
                  <a:pt x="29" y="71"/>
                  <a:pt x="29" y="71"/>
                </a:cubicBezTo>
                <a:cubicBezTo>
                  <a:pt x="29" y="71"/>
                  <a:pt x="29" y="72"/>
                  <a:pt x="29" y="72"/>
                </a:cubicBezTo>
                <a:cubicBezTo>
                  <a:pt x="37" y="72"/>
                  <a:pt x="37" y="72"/>
                  <a:pt x="37" y="72"/>
                </a:cubicBezTo>
                <a:cubicBezTo>
                  <a:pt x="37" y="63"/>
                  <a:pt x="37" y="63"/>
                  <a:pt x="37" y="63"/>
                </a:cubicBezTo>
                <a:cubicBezTo>
                  <a:pt x="37" y="62"/>
                  <a:pt x="38" y="61"/>
                  <a:pt x="39" y="61"/>
                </a:cubicBezTo>
                <a:cubicBezTo>
                  <a:pt x="41" y="61"/>
                  <a:pt x="41" y="62"/>
                  <a:pt x="41" y="63"/>
                </a:cubicBezTo>
                <a:cubicBezTo>
                  <a:pt x="41" y="75"/>
                  <a:pt x="41" y="75"/>
                  <a:pt x="41" y="75"/>
                </a:cubicBezTo>
                <a:cubicBezTo>
                  <a:pt x="41" y="75"/>
                  <a:pt x="41" y="75"/>
                  <a:pt x="41" y="75"/>
                </a:cubicBezTo>
                <a:cubicBezTo>
                  <a:pt x="41" y="75"/>
                  <a:pt x="41" y="75"/>
                  <a:pt x="41" y="75"/>
                </a:cubicBezTo>
                <a:cubicBezTo>
                  <a:pt x="41" y="78"/>
                  <a:pt x="41" y="78"/>
                  <a:pt x="41" y="78"/>
                </a:cubicBezTo>
                <a:cubicBezTo>
                  <a:pt x="62" y="78"/>
                  <a:pt x="62" y="78"/>
                  <a:pt x="62" y="78"/>
                </a:cubicBezTo>
                <a:close/>
                <a:moveTo>
                  <a:pt x="52" y="40"/>
                </a:moveTo>
                <a:cubicBezTo>
                  <a:pt x="52" y="40"/>
                  <a:pt x="52" y="40"/>
                  <a:pt x="52" y="40"/>
                </a:cubicBezTo>
                <a:cubicBezTo>
                  <a:pt x="61" y="40"/>
                  <a:pt x="68" y="32"/>
                  <a:pt x="68" y="23"/>
                </a:cubicBezTo>
                <a:cubicBezTo>
                  <a:pt x="68" y="14"/>
                  <a:pt x="61" y="7"/>
                  <a:pt x="52" y="7"/>
                </a:cubicBezTo>
                <a:cubicBezTo>
                  <a:pt x="43" y="7"/>
                  <a:pt x="35" y="14"/>
                  <a:pt x="35" y="23"/>
                </a:cubicBezTo>
                <a:cubicBezTo>
                  <a:pt x="35" y="32"/>
                  <a:pt x="43" y="40"/>
                  <a:pt x="52" y="40"/>
                </a:cubicBezTo>
                <a:close/>
                <a:moveTo>
                  <a:pt x="17" y="78"/>
                </a:moveTo>
                <a:cubicBezTo>
                  <a:pt x="17" y="78"/>
                  <a:pt x="17" y="78"/>
                  <a:pt x="17" y="78"/>
                </a:cubicBezTo>
                <a:cubicBezTo>
                  <a:pt x="26" y="78"/>
                  <a:pt x="26" y="78"/>
                  <a:pt x="26" y="78"/>
                </a:cubicBezTo>
                <a:cubicBezTo>
                  <a:pt x="25" y="78"/>
                  <a:pt x="24" y="77"/>
                  <a:pt x="23" y="76"/>
                </a:cubicBezTo>
                <a:cubicBezTo>
                  <a:pt x="22" y="75"/>
                  <a:pt x="22" y="73"/>
                  <a:pt x="22" y="71"/>
                </a:cubicBezTo>
                <a:cubicBezTo>
                  <a:pt x="22" y="64"/>
                  <a:pt x="22" y="64"/>
                  <a:pt x="22" y="64"/>
                </a:cubicBezTo>
                <a:cubicBezTo>
                  <a:pt x="22" y="61"/>
                  <a:pt x="22" y="58"/>
                  <a:pt x="23" y="56"/>
                </a:cubicBezTo>
                <a:cubicBezTo>
                  <a:pt x="21" y="55"/>
                  <a:pt x="18" y="55"/>
                  <a:pt x="16" y="54"/>
                </a:cubicBezTo>
                <a:cubicBezTo>
                  <a:pt x="11" y="59"/>
                  <a:pt x="11" y="59"/>
                  <a:pt x="11" y="59"/>
                </a:cubicBezTo>
                <a:cubicBezTo>
                  <a:pt x="9" y="60"/>
                  <a:pt x="8" y="61"/>
                  <a:pt x="8" y="63"/>
                </a:cubicBezTo>
                <a:cubicBezTo>
                  <a:pt x="8" y="63"/>
                  <a:pt x="8" y="63"/>
                  <a:pt x="8" y="63"/>
                </a:cubicBezTo>
                <a:cubicBezTo>
                  <a:pt x="7" y="65"/>
                  <a:pt x="7" y="66"/>
                  <a:pt x="7" y="68"/>
                </a:cubicBezTo>
                <a:cubicBezTo>
                  <a:pt x="7" y="73"/>
                  <a:pt x="7" y="73"/>
                  <a:pt x="7" y="73"/>
                </a:cubicBezTo>
                <a:cubicBezTo>
                  <a:pt x="13" y="73"/>
                  <a:pt x="13" y="73"/>
                  <a:pt x="13" y="73"/>
                </a:cubicBezTo>
                <a:cubicBezTo>
                  <a:pt x="13" y="67"/>
                  <a:pt x="13" y="67"/>
                  <a:pt x="13" y="67"/>
                </a:cubicBezTo>
                <a:cubicBezTo>
                  <a:pt x="13" y="66"/>
                  <a:pt x="13" y="65"/>
                  <a:pt x="15" y="65"/>
                </a:cubicBezTo>
                <a:cubicBezTo>
                  <a:pt x="16" y="65"/>
                  <a:pt x="17" y="66"/>
                  <a:pt x="17" y="67"/>
                </a:cubicBezTo>
                <a:cubicBezTo>
                  <a:pt x="17" y="78"/>
                  <a:pt x="17" y="78"/>
                  <a:pt x="17" y="78"/>
                </a:cubicBezTo>
                <a:close/>
                <a:moveTo>
                  <a:pt x="29" y="27"/>
                </a:moveTo>
                <a:cubicBezTo>
                  <a:pt x="29" y="27"/>
                  <a:pt x="29" y="27"/>
                  <a:pt x="29" y="27"/>
                </a:cubicBezTo>
                <a:cubicBezTo>
                  <a:pt x="28" y="27"/>
                  <a:pt x="28" y="26"/>
                  <a:pt x="27" y="26"/>
                </a:cubicBezTo>
                <a:cubicBezTo>
                  <a:pt x="26" y="26"/>
                  <a:pt x="25" y="25"/>
                  <a:pt x="24" y="25"/>
                </a:cubicBezTo>
                <a:cubicBezTo>
                  <a:pt x="20" y="25"/>
                  <a:pt x="17" y="27"/>
                  <a:pt x="15" y="29"/>
                </a:cubicBezTo>
                <a:cubicBezTo>
                  <a:pt x="13" y="31"/>
                  <a:pt x="12" y="34"/>
                  <a:pt x="12" y="37"/>
                </a:cubicBezTo>
                <a:cubicBezTo>
                  <a:pt x="12" y="40"/>
                  <a:pt x="13" y="43"/>
                  <a:pt x="15" y="45"/>
                </a:cubicBezTo>
                <a:cubicBezTo>
                  <a:pt x="15" y="45"/>
                  <a:pt x="15" y="45"/>
                  <a:pt x="15" y="45"/>
                </a:cubicBezTo>
                <a:cubicBezTo>
                  <a:pt x="17" y="47"/>
                  <a:pt x="20" y="49"/>
                  <a:pt x="24" y="49"/>
                </a:cubicBezTo>
                <a:cubicBezTo>
                  <a:pt x="24" y="49"/>
                  <a:pt x="25" y="49"/>
                  <a:pt x="26" y="49"/>
                </a:cubicBezTo>
                <a:cubicBezTo>
                  <a:pt x="26" y="48"/>
                  <a:pt x="27" y="48"/>
                  <a:pt x="27" y="48"/>
                </a:cubicBezTo>
                <a:cubicBezTo>
                  <a:pt x="28" y="47"/>
                  <a:pt x="29" y="47"/>
                  <a:pt x="29" y="46"/>
                </a:cubicBezTo>
                <a:cubicBezTo>
                  <a:pt x="36" y="40"/>
                  <a:pt x="36" y="40"/>
                  <a:pt x="36" y="40"/>
                </a:cubicBezTo>
                <a:cubicBezTo>
                  <a:pt x="36" y="39"/>
                  <a:pt x="36" y="39"/>
                  <a:pt x="36" y="39"/>
                </a:cubicBezTo>
                <a:cubicBezTo>
                  <a:pt x="36" y="39"/>
                  <a:pt x="36" y="39"/>
                  <a:pt x="36" y="39"/>
                </a:cubicBezTo>
                <a:cubicBezTo>
                  <a:pt x="35" y="39"/>
                  <a:pt x="35" y="39"/>
                  <a:pt x="35" y="39"/>
                </a:cubicBezTo>
                <a:cubicBezTo>
                  <a:pt x="32" y="36"/>
                  <a:pt x="30" y="33"/>
                  <a:pt x="29" y="28"/>
                </a:cubicBezTo>
                <a:cubicBezTo>
                  <a:pt x="29" y="28"/>
                  <a:pt x="29" y="28"/>
                  <a:pt x="29" y="27"/>
                </a:cubicBezTo>
                <a:cubicBezTo>
                  <a:pt x="29" y="27"/>
                  <a:pt x="29" y="27"/>
                  <a:pt x="29" y="27"/>
                </a:cubicBezTo>
                <a:cubicBezTo>
                  <a:pt x="29" y="27"/>
                  <a:pt x="29" y="27"/>
                  <a:pt x="29" y="27"/>
                </a:cubicBezTo>
                <a:cubicBezTo>
                  <a:pt x="29" y="27"/>
                  <a:pt x="29" y="27"/>
                  <a:pt x="29" y="27"/>
                </a:cubicBezTo>
                <a:close/>
                <a:moveTo>
                  <a:pt x="87" y="78"/>
                </a:moveTo>
                <a:cubicBezTo>
                  <a:pt x="87" y="78"/>
                  <a:pt x="87" y="78"/>
                  <a:pt x="87" y="78"/>
                </a:cubicBezTo>
                <a:cubicBezTo>
                  <a:pt x="87" y="67"/>
                  <a:pt x="87" y="67"/>
                  <a:pt x="87" y="67"/>
                </a:cubicBezTo>
                <a:cubicBezTo>
                  <a:pt x="87" y="66"/>
                  <a:pt x="88" y="65"/>
                  <a:pt x="89" y="65"/>
                </a:cubicBezTo>
                <a:cubicBezTo>
                  <a:pt x="90" y="65"/>
                  <a:pt x="91" y="66"/>
                  <a:pt x="91" y="67"/>
                </a:cubicBezTo>
                <a:cubicBezTo>
                  <a:pt x="91" y="73"/>
                  <a:pt x="91" y="73"/>
                  <a:pt x="91" y="73"/>
                </a:cubicBezTo>
                <a:cubicBezTo>
                  <a:pt x="97" y="73"/>
                  <a:pt x="97" y="73"/>
                  <a:pt x="97" y="73"/>
                </a:cubicBezTo>
                <a:cubicBezTo>
                  <a:pt x="97" y="68"/>
                  <a:pt x="97" y="68"/>
                  <a:pt x="97" y="68"/>
                </a:cubicBezTo>
                <a:cubicBezTo>
                  <a:pt x="97" y="66"/>
                  <a:pt x="97" y="65"/>
                  <a:pt x="96" y="63"/>
                </a:cubicBezTo>
                <a:cubicBezTo>
                  <a:pt x="96" y="63"/>
                  <a:pt x="96" y="63"/>
                  <a:pt x="96" y="63"/>
                </a:cubicBezTo>
                <a:cubicBezTo>
                  <a:pt x="96" y="63"/>
                  <a:pt x="96" y="63"/>
                  <a:pt x="96" y="63"/>
                </a:cubicBezTo>
                <a:cubicBezTo>
                  <a:pt x="95" y="61"/>
                  <a:pt x="94" y="60"/>
                  <a:pt x="93" y="59"/>
                </a:cubicBezTo>
                <a:cubicBezTo>
                  <a:pt x="88" y="54"/>
                  <a:pt x="88" y="54"/>
                  <a:pt x="88" y="54"/>
                </a:cubicBezTo>
                <a:cubicBezTo>
                  <a:pt x="86" y="55"/>
                  <a:pt x="83" y="55"/>
                  <a:pt x="80" y="56"/>
                </a:cubicBezTo>
                <a:cubicBezTo>
                  <a:pt x="81" y="58"/>
                  <a:pt x="82" y="61"/>
                  <a:pt x="82" y="64"/>
                </a:cubicBezTo>
                <a:cubicBezTo>
                  <a:pt x="82" y="71"/>
                  <a:pt x="82" y="71"/>
                  <a:pt x="82" y="71"/>
                </a:cubicBezTo>
                <a:cubicBezTo>
                  <a:pt x="82" y="73"/>
                  <a:pt x="81" y="75"/>
                  <a:pt x="80" y="76"/>
                </a:cubicBezTo>
                <a:cubicBezTo>
                  <a:pt x="80" y="77"/>
                  <a:pt x="79" y="78"/>
                  <a:pt x="77" y="78"/>
                </a:cubicBezTo>
                <a:cubicBezTo>
                  <a:pt x="87" y="78"/>
                  <a:pt x="87" y="78"/>
                  <a:pt x="87" y="78"/>
                </a:cubicBezTo>
                <a:close/>
                <a:moveTo>
                  <a:pt x="75" y="27"/>
                </a:moveTo>
                <a:cubicBezTo>
                  <a:pt x="75" y="27"/>
                  <a:pt x="75" y="27"/>
                  <a:pt x="75" y="27"/>
                </a:cubicBezTo>
                <a:cubicBezTo>
                  <a:pt x="75" y="27"/>
                  <a:pt x="75" y="27"/>
                  <a:pt x="75" y="27"/>
                </a:cubicBezTo>
                <a:cubicBezTo>
                  <a:pt x="75" y="27"/>
                  <a:pt x="75" y="27"/>
                  <a:pt x="75" y="27"/>
                </a:cubicBezTo>
                <a:cubicBezTo>
                  <a:pt x="75" y="27"/>
                  <a:pt x="75" y="27"/>
                  <a:pt x="75" y="27"/>
                </a:cubicBezTo>
                <a:cubicBezTo>
                  <a:pt x="75" y="27"/>
                  <a:pt x="75" y="27"/>
                  <a:pt x="75" y="27"/>
                </a:cubicBezTo>
                <a:cubicBezTo>
                  <a:pt x="74" y="32"/>
                  <a:pt x="71" y="36"/>
                  <a:pt x="68" y="39"/>
                </a:cubicBezTo>
                <a:cubicBezTo>
                  <a:pt x="68" y="39"/>
                  <a:pt x="68" y="39"/>
                  <a:pt x="68" y="39"/>
                </a:cubicBezTo>
                <a:cubicBezTo>
                  <a:pt x="68" y="39"/>
                  <a:pt x="68" y="39"/>
                  <a:pt x="68" y="39"/>
                </a:cubicBezTo>
                <a:cubicBezTo>
                  <a:pt x="68" y="40"/>
                  <a:pt x="68" y="40"/>
                  <a:pt x="68" y="40"/>
                </a:cubicBezTo>
                <a:cubicBezTo>
                  <a:pt x="74" y="46"/>
                  <a:pt x="74" y="46"/>
                  <a:pt x="74" y="46"/>
                </a:cubicBezTo>
                <a:cubicBezTo>
                  <a:pt x="74" y="46"/>
                  <a:pt x="74" y="46"/>
                  <a:pt x="74" y="46"/>
                </a:cubicBezTo>
                <a:cubicBezTo>
                  <a:pt x="75" y="47"/>
                  <a:pt x="76" y="47"/>
                  <a:pt x="76" y="48"/>
                </a:cubicBezTo>
                <a:cubicBezTo>
                  <a:pt x="77" y="48"/>
                  <a:pt x="77" y="48"/>
                  <a:pt x="78" y="49"/>
                </a:cubicBezTo>
                <a:cubicBezTo>
                  <a:pt x="78" y="49"/>
                  <a:pt x="78" y="49"/>
                  <a:pt x="78" y="49"/>
                </a:cubicBezTo>
                <a:cubicBezTo>
                  <a:pt x="78" y="49"/>
                  <a:pt x="78" y="49"/>
                  <a:pt x="78" y="49"/>
                </a:cubicBezTo>
                <a:cubicBezTo>
                  <a:pt x="78" y="49"/>
                  <a:pt x="79" y="49"/>
                  <a:pt x="80" y="49"/>
                </a:cubicBezTo>
                <a:cubicBezTo>
                  <a:pt x="83" y="49"/>
                  <a:pt x="86" y="47"/>
                  <a:pt x="88" y="45"/>
                </a:cubicBezTo>
                <a:cubicBezTo>
                  <a:pt x="90" y="43"/>
                  <a:pt x="92" y="40"/>
                  <a:pt x="92" y="37"/>
                </a:cubicBezTo>
                <a:cubicBezTo>
                  <a:pt x="92" y="34"/>
                  <a:pt x="90" y="31"/>
                  <a:pt x="88" y="29"/>
                </a:cubicBezTo>
                <a:cubicBezTo>
                  <a:pt x="86" y="27"/>
                  <a:pt x="83" y="25"/>
                  <a:pt x="80" y="25"/>
                </a:cubicBezTo>
                <a:cubicBezTo>
                  <a:pt x="79" y="25"/>
                  <a:pt x="78" y="26"/>
                  <a:pt x="77" y="26"/>
                </a:cubicBezTo>
                <a:cubicBezTo>
                  <a:pt x="76" y="26"/>
                  <a:pt x="75" y="27"/>
                  <a:pt x="75" y="27"/>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59" name="Freeform 20">
            <a:extLst>
              <a:ext uri="{FF2B5EF4-FFF2-40B4-BE49-F238E27FC236}">
                <a16:creationId xmlns:a16="http://schemas.microsoft.com/office/drawing/2014/main" id="{F6789323-D341-4D66-9B1F-A0E7002D78D7}"/>
              </a:ext>
            </a:extLst>
          </p:cNvPr>
          <p:cNvSpPr>
            <a:spLocks noEditPoints="1"/>
          </p:cNvSpPr>
          <p:nvPr/>
        </p:nvSpPr>
        <p:spPr bwMode="auto">
          <a:xfrm>
            <a:off x="1860189" y="1173469"/>
            <a:ext cx="249224" cy="280549"/>
          </a:xfrm>
          <a:custGeom>
            <a:avLst/>
            <a:gdLst>
              <a:gd name="T0" fmla="*/ 73 w 88"/>
              <a:gd name="T1" fmla="*/ 22 h 99"/>
              <a:gd name="T2" fmla="*/ 81 w 88"/>
              <a:gd name="T3" fmla="*/ 18 h 99"/>
              <a:gd name="T4" fmla="*/ 77 w 88"/>
              <a:gd name="T5" fmla="*/ 27 h 99"/>
              <a:gd name="T6" fmla="*/ 75 w 88"/>
              <a:gd name="T7" fmla="*/ 86 h 99"/>
              <a:gd name="T8" fmla="*/ 44 w 88"/>
              <a:gd name="T9" fmla="*/ 99 h 99"/>
              <a:gd name="T10" fmla="*/ 13 w 88"/>
              <a:gd name="T11" fmla="*/ 86 h 99"/>
              <a:gd name="T12" fmla="*/ 13 w 88"/>
              <a:gd name="T13" fmla="*/ 24 h 99"/>
              <a:gd name="T14" fmla="*/ 13 w 88"/>
              <a:gd name="T15" fmla="*/ 24 h 99"/>
              <a:gd name="T16" fmla="*/ 41 w 88"/>
              <a:gd name="T17" fmla="*/ 6 h 99"/>
              <a:gd name="T18" fmla="*/ 34 w 88"/>
              <a:gd name="T19" fmla="*/ 3 h 99"/>
              <a:gd name="T20" fmla="*/ 51 w 88"/>
              <a:gd name="T21" fmla="*/ 0 h 99"/>
              <a:gd name="T22" fmla="*/ 51 w 88"/>
              <a:gd name="T23" fmla="*/ 6 h 99"/>
              <a:gd name="T24" fmla="*/ 48 w 88"/>
              <a:gd name="T25" fmla="*/ 12 h 99"/>
              <a:gd name="T26" fmla="*/ 56 w 88"/>
              <a:gd name="T27" fmla="*/ 57 h 99"/>
              <a:gd name="T28" fmla="*/ 60 w 88"/>
              <a:gd name="T29" fmla="*/ 31 h 99"/>
              <a:gd name="T30" fmla="*/ 37 w 88"/>
              <a:gd name="T31" fmla="*/ 46 h 99"/>
              <a:gd name="T32" fmla="*/ 36 w 88"/>
              <a:gd name="T33" fmla="*/ 47 h 99"/>
              <a:gd name="T34" fmla="*/ 33 w 88"/>
              <a:gd name="T35" fmla="*/ 56 h 99"/>
              <a:gd name="T36" fmla="*/ 33 w 88"/>
              <a:gd name="T37" fmla="*/ 58 h 99"/>
              <a:gd name="T38" fmla="*/ 34 w 88"/>
              <a:gd name="T39" fmla="*/ 60 h 99"/>
              <a:gd name="T40" fmla="*/ 39 w 88"/>
              <a:gd name="T41" fmla="*/ 65 h 99"/>
              <a:gd name="T42" fmla="*/ 41 w 88"/>
              <a:gd name="T43" fmla="*/ 66 h 99"/>
              <a:gd name="T44" fmla="*/ 43 w 88"/>
              <a:gd name="T45" fmla="*/ 67 h 99"/>
              <a:gd name="T46" fmla="*/ 44 w 88"/>
              <a:gd name="T47" fmla="*/ 67 h 99"/>
              <a:gd name="T48" fmla="*/ 45 w 88"/>
              <a:gd name="T49" fmla="*/ 67 h 99"/>
              <a:gd name="T50" fmla="*/ 47 w 88"/>
              <a:gd name="T51" fmla="*/ 66 h 99"/>
              <a:gd name="T52" fmla="*/ 54 w 88"/>
              <a:gd name="T53" fmla="*/ 61 h 99"/>
              <a:gd name="T54" fmla="*/ 56 w 88"/>
              <a:gd name="T55" fmla="*/ 57 h 99"/>
              <a:gd name="T56" fmla="*/ 48 w 88"/>
              <a:gd name="T57" fmla="*/ 49 h 99"/>
              <a:gd name="T58" fmla="*/ 40 w 88"/>
              <a:gd name="T59" fmla="*/ 62 h 99"/>
              <a:gd name="T60" fmla="*/ 48 w 88"/>
              <a:gd name="T61" fmla="*/ 49 h 99"/>
              <a:gd name="T62" fmla="*/ 46 w 88"/>
              <a:gd name="T63" fmla="*/ 52 h 99"/>
              <a:gd name="T64" fmla="*/ 43 w 88"/>
              <a:gd name="T65" fmla="*/ 58 h 99"/>
              <a:gd name="T66" fmla="*/ 46 w 88"/>
              <a:gd name="T67" fmla="*/ 52 h 99"/>
              <a:gd name="T68" fmla="*/ 64 w 88"/>
              <a:gd name="T69" fmla="*/ 32 h 99"/>
              <a:gd name="T70" fmla="*/ 58 w 88"/>
              <a:gd name="T71" fmla="*/ 61 h 99"/>
              <a:gd name="T72" fmla="*/ 45 w 88"/>
              <a:gd name="T73" fmla="*/ 71 h 99"/>
              <a:gd name="T74" fmla="*/ 44 w 88"/>
              <a:gd name="T75" fmla="*/ 71 h 99"/>
              <a:gd name="T76" fmla="*/ 42 w 88"/>
              <a:gd name="T77" fmla="*/ 71 h 99"/>
              <a:gd name="T78" fmla="*/ 39 w 88"/>
              <a:gd name="T79" fmla="*/ 70 h 99"/>
              <a:gd name="T80" fmla="*/ 29 w 88"/>
              <a:gd name="T81" fmla="*/ 59 h 99"/>
              <a:gd name="T82" fmla="*/ 29 w 88"/>
              <a:gd name="T83" fmla="*/ 56 h 99"/>
              <a:gd name="T84" fmla="*/ 33 w 88"/>
              <a:gd name="T85" fmla="*/ 45 h 99"/>
              <a:gd name="T86" fmla="*/ 34 w 88"/>
              <a:gd name="T87" fmla="*/ 44 h 99"/>
              <a:gd name="T88" fmla="*/ 35 w 88"/>
              <a:gd name="T89" fmla="*/ 43 h 99"/>
              <a:gd name="T90" fmla="*/ 55 w 88"/>
              <a:gd name="T91" fmla="*/ 26 h 99"/>
              <a:gd name="T92" fmla="*/ 60 w 88"/>
              <a:gd name="T93" fmla="*/ 26 h 99"/>
              <a:gd name="T94" fmla="*/ 61 w 88"/>
              <a:gd name="T95" fmla="*/ 26 h 99"/>
              <a:gd name="T96" fmla="*/ 62 w 88"/>
              <a:gd name="T97" fmla="*/ 27 h 99"/>
              <a:gd name="T98" fmla="*/ 64 w 88"/>
              <a:gd name="T99" fmla="*/ 32 h 99"/>
              <a:gd name="T100" fmla="*/ 70 w 88"/>
              <a:gd name="T101" fmla="*/ 29 h 99"/>
              <a:gd name="T102" fmla="*/ 18 w 88"/>
              <a:gd name="T103" fmla="*/ 29 h 99"/>
              <a:gd name="T104" fmla="*/ 18 w 88"/>
              <a:gd name="T105" fmla="*/ 81 h 99"/>
              <a:gd name="T106" fmla="*/ 70 w 88"/>
              <a:gd name="T107" fmla="*/ 82 h 99"/>
              <a:gd name="T108" fmla="*/ 81 w 88"/>
              <a:gd name="T109" fmla="*/ 55 h 99"/>
              <a:gd name="T110" fmla="*/ 70 w 88"/>
              <a:gd name="T111" fmla="*/ 2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8" h="99">
                <a:moveTo>
                  <a:pt x="48" y="12"/>
                </a:moveTo>
                <a:cubicBezTo>
                  <a:pt x="57" y="12"/>
                  <a:pt x="66" y="16"/>
                  <a:pt x="73" y="22"/>
                </a:cubicBezTo>
                <a:cubicBezTo>
                  <a:pt x="76" y="18"/>
                  <a:pt x="76" y="18"/>
                  <a:pt x="76" y="18"/>
                </a:cubicBezTo>
                <a:cubicBezTo>
                  <a:pt x="78" y="17"/>
                  <a:pt x="80" y="17"/>
                  <a:pt x="81" y="18"/>
                </a:cubicBezTo>
                <a:cubicBezTo>
                  <a:pt x="83" y="20"/>
                  <a:pt x="83" y="22"/>
                  <a:pt x="81" y="23"/>
                </a:cubicBezTo>
                <a:cubicBezTo>
                  <a:pt x="77" y="27"/>
                  <a:pt x="77" y="27"/>
                  <a:pt x="77" y="27"/>
                </a:cubicBezTo>
                <a:cubicBezTo>
                  <a:pt x="84" y="34"/>
                  <a:pt x="88" y="44"/>
                  <a:pt x="88" y="55"/>
                </a:cubicBezTo>
                <a:cubicBezTo>
                  <a:pt x="88" y="67"/>
                  <a:pt x="83" y="78"/>
                  <a:pt x="75" y="86"/>
                </a:cubicBezTo>
                <a:cubicBezTo>
                  <a:pt x="75" y="86"/>
                  <a:pt x="75" y="86"/>
                  <a:pt x="75" y="86"/>
                </a:cubicBezTo>
                <a:cubicBezTo>
                  <a:pt x="67" y="94"/>
                  <a:pt x="56" y="99"/>
                  <a:pt x="44" y="99"/>
                </a:cubicBezTo>
                <a:cubicBezTo>
                  <a:pt x="32" y="99"/>
                  <a:pt x="21" y="94"/>
                  <a:pt x="13" y="86"/>
                </a:cubicBezTo>
                <a:cubicBezTo>
                  <a:pt x="13" y="86"/>
                  <a:pt x="13" y="86"/>
                  <a:pt x="13" y="86"/>
                </a:cubicBezTo>
                <a:cubicBezTo>
                  <a:pt x="5" y="78"/>
                  <a:pt x="0" y="67"/>
                  <a:pt x="0" y="55"/>
                </a:cubicBezTo>
                <a:cubicBezTo>
                  <a:pt x="0" y="43"/>
                  <a:pt x="5" y="32"/>
                  <a:pt x="13" y="24"/>
                </a:cubicBezTo>
                <a:cubicBezTo>
                  <a:pt x="13" y="24"/>
                  <a:pt x="13" y="24"/>
                  <a:pt x="13" y="24"/>
                </a:cubicBezTo>
                <a:cubicBezTo>
                  <a:pt x="13" y="24"/>
                  <a:pt x="13" y="24"/>
                  <a:pt x="13" y="24"/>
                </a:cubicBezTo>
                <a:cubicBezTo>
                  <a:pt x="20" y="17"/>
                  <a:pt x="30" y="12"/>
                  <a:pt x="41" y="12"/>
                </a:cubicBezTo>
                <a:cubicBezTo>
                  <a:pt x="41" y="6"/>
                  <a:pt x="41" y="6"/>
                  <a:pt x="41" y="6"/>
                </a:cubicBezTo>
                <a:cubicBezTo>
                  <a:pt x="37" y="6"/>
                  <a:pt x="37" y="6"/>
                  <a:pt x="37" y="6"/>
                </a:cubicBezTo>
                <a:cubicBezTo>
                  <a:pt x="35" y="6"/>
                  <a:pt x="34" y="5"/>
                  <a:pt x="34" y="3"/>
                </a:cubicBezTo>
                <a:cubicBezTo>
                  <a:pt x="34" y="1"/>
                  <a:pt x="35" y="0"/>
                  <a:pt x="37" y="0"/>
                </a:cubicBezTo>
                <a:cubicBezTo>
                  <a:pt x="51" y="0"/>
                  <a:pt x="51" y="0"/>
                  <a:pt x="51" y="0"/>
                </a:cubicBezTo>
                <a:cubicBezTo>
                  <a:pt x="53" y="0"/>
                  <a:pt x="55" y="1"/>
                  <a:pt x="55" y="3"/>
                </a:cubicBezTo>
                <a:cubicBezTo>
                  <a:pt x="55" y="5"/>
                  <a:pt x="53" y="6"/>
                  <a:pt x="51" y="6"/>
                </a:cubicBezTo>
                <a:cubicBezTo>
                  <a:pt x="48" y="6"/>
                  <a:pt x="48" y="6"/>
                  <a:pt x="48" y="6"/>
                </a:cubicBezTo>
                <a:cubicBezTo>
                  <a:pt x="48" y="12"/>
                  <a:pt x="48" y="12"/>
                  <a:pt x="48" y="12"/>
                </a:cubicBezTo>
                <a:close/>
                <a:moveTo>
                  <a:pt x="56" y="57"/>
                </a:moveTo>
                <a:cubicBezTo>
                  <a:pt x="56" y="57"/>
                  <a:pt x="56" y="57"/>
                  <a:pt x="56" y="57"/>
                </a:cubicBezTo>
                <a:cubicBezTo>
                  <a:pt x="56" y="56"/>
                  <a:pt x="56" y="56"/>
                  <a:pt x="56" y="56"/>
                </a:cubicBezTo>
                <a:cubicBezTo>
                  <a:pt x="60" y="31"/>
                  <a:pt x="60" y="31"/>
                  <a:pt x="60" y="31"/>
                </a:cubicBezTo>
                <a:cubicBezTo>
                  <a:pt x="60" y="30"/>
                  <a:pt x="58" y="29"/>
                  <a:pt x="57" y="30"/>
                </a:cubicBezTo>
                <a:cubicBezTo>
                  <a:pt x="37" y="46"/>
                  <a:pt x="37" y="46"/>
                  <a:pt x="37" y="46"/>
                </a:cubicBezTo>
                <a:cubicBezTo>
                  <a:pt x="37" y="46"/>
                  <a:pt x="37" y="46"/>
                  <a:pt x="37" y="46"/>
                </a:cubicBezTo>
                <a:cubicBezTo>
                  <a:pt x="37" y="46"/>
                  <a:pt x="37" y="47"/>
                  <a:pt x="36" y="47"/>
                </a:cubicBezTo>
                <a:cubicBezTo>
                  <a:pt x="36" y="47"/>
                  <a:pt x="36" y="47"/>
                  <a:pt x="36" y="47"/>
                </a:cubicBezTo>
                <a:cubicBezTo>
                  <a:pt x="34" y="49"/>
                  <a:pt x="33" y="53"/>
                  <a:pt x="33" y="56"/>
                </a:cubicBezTo>
                <a:cubicBezTo>
                  <a:pt x="33" y="56"/>
                  <a:pt x="33" y="57"/>
                  <a:pt x="33" y="57"/>
                </a:cubicBezTo>
                <a:cubicBezTo>
                  <a:pt x="33" y="57"/>
                  <a:pt x="33" y="58"/>
                  <a:pt x="33" y="58"/>
                </a:cubicBezTo>
                <a:cubicBezTo>
                  <a:pt x="33" y="59"/>
                  <a:pt x="33" y="59"/>
                  <a:pt x="33" y="59"/>
                </a:cubicBezTo>
                <a:cubicBezTo>
                  <a:pt x="34" y="59"/>
                  <a:pt x="34" y="60"/>
                  <a:pt x="34" y="60"/>
                </a:cubicBezTo>
                <a:cubicBezTo>
                  <a:pt x="34" y="60"/>
                  <a:pt x="34" y="61"/>
                  <a:pt x="34" y="61"/>
                </a:cubicBezTo>
                <a:cubicBezTo>
                  <a:pt x="35" y="63"/>
                  <a:pt x="37" y="64"/>
                  <a:pt x="39" y="65"/>
                </a:cubicBezTo>
                <a:cubicBezTo>
                  <a:pt x="39" y="65"/>
                  <a:pt x="39" y="65"/>
                  <a:pt x="40" y="66"/>
                </a:cubicBezTo>
                <a:cubicBezTo>
                  <a:pt x="40" y="66"/>
                  <a:pt x="40" y="66"/>
                  <a:pt x="41" y="66"/>
                </a:cubicBezTo>
                <a:cubicBezTo>
                  <a:pt x="41" y="66"/>
                  <a:pt x="41" y="66"/>
                  <a:pt x="42" y="66"/>
                </a:cubicBezTo>
                <a:cubicBezTo>
                  <a:pt x="42" y="66"/>
                  <a:pt x="42" y="66"/>
                  <a:pt x="43" y="67"/>
                </a:cubicBezTo>
                <a:cubicBezTo>
                  <a:pt x="43" y="67"/>
                  <a:pt x="43" y="67"/>
                  <a:pt x="43" y="67"/>
                </a:cubicBezTo>
                <a:cubicBezTo>
                  <a:pt x="43" y="67"/>
                  <a:pt x="44" y="67"/>
                  <a:pt x="44" y="67"/>
                </a:cubicBezTo>
                <a:cubicBezTo>
                  <a:pt x="44" y="67"/>
                  <a:pt x="44" y="67"/>
                  <a:pt x="44" y="67"/>
                </a:cubicBezTo>
                <a:cubicBezTo>
                  <a:pt x="44" y="67"/>
                  <a:pt x="45" y="67"/>
                  <a:pt x="45" y="67"/>
                </a:cubicBezTo>
                <a:cubicBezTo>
                  <a:pt x="45" y="67"/>
                  <a:pt x="46" y="67"/>
                  <a:pt x="46" y="66"/>
                </a:cubicBezTo>
                <a:cubicBezTo>
                  <a:pt x="46" y="66"/>
                  <a:pt x="47" y="66"/>
                  <a:pt x="47" y="66"/>
                </a:cubicBezTo>
                <a:cubicBezTo>
                  <a:pt x="50" y="66"/>
                  <a:pt x="52" y="64"/>
                  <a:pt x="53" y="62"/>
                </a:cubicBezTo>
                <a:cubicBezTo>
                  <a:pt x="54" y="62"/>
                  <a:pt x="54" y="61"/>
                  <a:pt x="54" y="61"/>
                </a:cubicBezTo>
                <a:cubicBezTo>
                  <a:pt x="55" y="60"/>
                  <a:pt x="55" y="58"/>
                  <a:pt x="56" y="57"/>
                </a:cubicBezTo>
                <a:cubicBezTo>
                  <a:pt x="56" y="57"/>
                  <a:pt x="56" y="57"/>
                  <a:pt x="56" y="57"/>
                </a:cubicBezTo>
                <a:close/>
                <a:moveTo>
                  <a:pt x="48" y="49"/>
                </a:moveTo>
                <a:cubicBezTo>
                  <a:pt x="48" y="49"/>
                  <a:pt x="48" y="49"/>
                  <a:pt x="48" y="49"/>
                </a:cubicBezTo>
                <a:cubicBezTo>
                  <a:pt x="51" y="51"/>
                  <a:pt x="53" y="55"/>
                  <a:pt x="51" y="59"/>
                </a:cubicBezTo>
                <a:cubicBezTo>
                  <a:pt x="49" y="62"/>
                  <a:pt x="44" y="64"/>
                  <a:pt x="40" y="62"/>
                </a:cubicBezTo>
                <a:cubicBezTo>
                  <a:pt x="37" y="60"/>
                  <a:pt x="36" y="55"/>
                  <a:pt x="38" y="51"/>
                </a:cubicBezTo>
                <a:cubicBezTo>
                  <a:pt x="40" y="48"/>
                  <a:pt x="44" y="47"/>
                  <a:pt x="48" y="49"/>
                </a:cubicBezTo>
                <a:close/>
                <a:moveTo>
                  <a:pt x="46" y="52"/>
                </a:moveTo>
                <a:cubicBezTo>
                  <a:pt x="46" y="52"/>
                  <a:pt x="46" y="52"/>
                  <a:pt x="46" y="52"/>
                </a:cubicBezTo>
                <a:cubicBezTo>
                  <a:pt x="44" y="51"/>
                  <a:pt x="42" y="52"/>
                  <a:pt x="41" y="53"/>
                </a:cubicBezTo>
                <a:cubicBezTo>
                  <a:pt x="40" y="55"/>
                  <a:pt x="41" y="57"/>
                  <a:pt x="43" y="58"/>
                </a:cubicBezTo>
                <a:cubicBezTo>
                  <a:pt x="44" y="59"/>
                  <a:pt x="46" y="58"/>
                  <a:pt x="47" y="57"/>
                </a:cubicBezTo>
                <a:cubicBezTo>
                  <a:pt x="48" y="55"/>
                  <a:pt x="47" y="53"/>
                  <a:pt x="46" y="52"/>
                </a:cubicBezTo>
                <a:close/>
                <a:moveTo>
                  <a:pt x="64" y="32"/>
                </a:moveTo>
                <a:cubicBezTo>
                  <a:pt x="64" y="32"/>
                  <a:pt x="64" y="32"/>
                  <a:pt x="64" y="32"/>
                </a:cubicBezTo>
                <a:cubicBezTo>
                  <a:pt x="60" y="57"/>
                  <a:pt x="60" y="57"/>
                  <a:pt x="60" y="57"/>
                </a:cubicBezTo>
                <a:cubicBezTo>
                  <a:pt x="59" y="59"/>
                  <a:pt x="59" y="60"/>
                  <a:pt x="58" y="61"/>
                </a:cubicBezTo>
                <a:cubicBezTo>
                  <a:pt x="56" y="66"/>
                  <a:pt x="52" y="70"/>
                  <a:pt x="47" y="70"/>
                </a:cubicBezTo>
                <a:cubicBezTo>
                  <a:pt x="46" y="71"/>
                  <a:pt x="46" y="71"/>
                  <a:pt x="45" y="71"/>
                </a:cubicBezTo>
                <a:cubicBezTo>
                  <a:pt x="45" y="71"/>
                  <a:pt x="44" y="71"/>
                  <a:pt x="44" y="71"/>
                </a:cubicBezTo>
                <a:cubicBezTo>
                  <a:pt x="44" y="71"/>
                  <a:pt x="44" y="71"/>
                  <a:pt x="44" y="71"/>
                </a:cubicBezTo>
                <a:cubicBezTo>
                  <a:pt x="43" y="71"/>
                  <a:pt x="43" y="71"/>
                  <a:pt x="42" y="71"/>
                </a:cubicBezTo>
                <a:cubicBezTo>
                  <a:pt x="42" y="71"/>
                  <a:pt x="42" y="71"/>
                  <a:pt x="42" y="71"/>
                </a:cubicBezTo>
                <a:cubicBezTo>
                  <a:pt x="42" y="71"/>
                  <a:pt x="41" y="70"/>
                  <a:pt x="41" y="70"/>
                </a:cubicBezTo>
                <a:cubicBezTo>
                  <a:pt x="40" y="70"/>
                  <a:pt x="40" y="70"/>
                  <a:pt x="39" y="70"/>
                </a:cubicBezTo>
                <a:cubicBezTo>
                  <a:pt x="35" y="68"/>
                  <a:pt x="31" y="65"/>
                  <a:pt x="30" y="61"/>
                </a:cubicBezTo>
                <a:cubicBezTo>
                  <a:pt x="30" y="60"/>
                  <a:pt x="29" y="60"/>
                  <a:pt x="29" y="59"/>
                </a:cubicBezTo>
                <a:cubicBezTo>
                  <a:pt x="29" y="59"/>
                  <a:pt x="29" y="58"/>
                  <a:pt x="29" y="58"/>
                </a:cubicBezTo>
                <a:cubicBezTo>
                  <a:pt x="29" y="57"/>
                  <a:pt x="29" y="57"/>
                  <a:pt x="29" y="56"/>
                </a:cubicBezTo>
                <a:cubicBezTo>
                  <a:pt x="28" y="53"/>
                  <a:pt x="30" y="49"/>
                  <a:pt x="32" y="46"/>
                </a:cubicBezTo>
                <a:cubicBezTo>
                  <a:pt x="32" y="46"/>
                  <a:pt x="32" y="45"/>
                  <a:pt x="33" y="45"/>
                </a:cubicBezTo>
                <a:cubicBezTo>
                  <a:pt x="33" y="45"/>
                  <a:pt x="33" y="44"/>
                  <a:pt x="34" y="44"/>
                </a:cubicBezTo>
                <a:cubicBezTo>
                  <a:pt x="34" y="44"/>
                  <a:pt x="34" y="44"/>
                  <a:pt x="34" y="44"/>
                </a:cubicBezTo>
                <a:cubicBezTo>
                  <a:pt x="34" y="43"/>
                  <a:pt x="34" y="43"/>
                  <a:pt x="35" y="43"/>
                </a:cubicBezTo>
                <a:cubicBezTo>
                  <a:pt x="35" y="43"/>
                  <a:pt x="35" y="43"/>
                  <a:pt x="35" y="43"/>
                </a:cubicBezTo>
                <a:cubicBezTo>
                  <a:pt x="55" y="27"/>
                  <a:pt x="55" y="27"/>
                  <a:pt x="55" y="27"/>
                </a:cubicBezTo>
                <a:cubicBezTo>
                  <a:pt x="55" y="27"/>
                  <a:pt x="55" y="27"/>
                  <a:pt x="55" y="26"/>
                </a:cubicBezTo>
                <a:cubicBezTo>
                  <a:pt x="56" y="26"/>
                  <a:pt x="56" y="26"/>
                  <a:pt x="56" y="26"/>
                </a:cubicBezTo>
                <a:cubicBezTo>
                  <a:pt x="57" y="25"/>
                  <a:pt x="58" y="25"/>
                  <a:pt x="60" y="26"/>
                </a:cubicBezTo>
                <a:cubicBezTo>
                  <a:pt x="60" y="26"/>
                  <a:pt x="60" y="26"/>
                  <a:pt x="60" y="26"/>
                </a:cubicBezTo>
                <a:cubicBezTo>
                  <a:pt x="61" y="26"/>
                  <a:pt x="61" y="26"/>
                  <a:pt x="61" y="26"/>
                </a:cubicBezTo>
                <a:cubicBezTo>
                  <a:pt x="61" y="26"/>
                  <a:pt x="61" y="26"/>
                  <a:pt x="61" y="26"/>
                </a:cubicBezTo>
                <a:cubicBezTo>
                  <a:pt x="62" y="27"/>
                  <a:pt x="62" y="27"/>
                  <a:pt x="62" y="27"/>
                </a:cubicBezTo>
                <a:cubicBezTo>
                  <a:pt x="62" y="27"/>
                  <a:pt x="62" y="27"/>
                  <a:pt x="62" y="27"/>
                </a:cubicBezTo>
                <a:cubicBezTo>
                  <a:pt x="63" y="28"/>
                  <a:pt x="64" y="30"/>
                  <a:pt x="64" y="32"/>
                </a:cubicBezTo>
                <a:close/>
                <a:moveTo>
                  <a:pt x="70" y="29"/>
                </a:moveTo>
                <a:cubicBezTo>
                  <a:pt x="70" y="29"/>
                  <a:pt x="70" y="29"/>
                  <a:pt x="70" y="29"/>
                </a:cubicBezTo>
                <a:cubicBezTo>
                  <a:pt x="64" y="22"/>
                  <a:pt x="54" y="18"/>
                  <a:pt x="44" y="18"/>
                </a:cubicBezTo>
                <a:cubicBezTo>
                  <a:pt x="34" y="18"/>
                  <a:pt x="25" y="22"/>
                  <a:pt x="18" y="29"/>
                </a:cubicBezTo>
                <a:cubicBezTo>
                  <a:pt x="11" y="36"/>
                  <a:pt x="7" y="45"/>
                  <a:pt x="7" y="55"/>
                </a:cubicBezTo>
                <a:cubicBezTo>
                  <a:pt x="7" y="65"/>
                  <a:pt x="11" y="75"/>
                  <a:pt x="18" y="81"/>
                </a:cubicBezTo>
                <a:cubicBezTo>
                  <a:pt x="25" y="88"/>
                  <a:pt x="34" y="92"/>
                  <a:pt x="44" y="92"/>
                </a:cubicBezTo>
                <a:cubicBezTo>
                  <a:pt x="54" y="92"/>
                  <a:pt x="64" y="88"/>
                  <a:pt x="70" y="82"/>
                </a:cubicBezTo>
                <a:cubicBezTo>
                  <a:pt x="70" y="81"/>
                  <a:pt x="70" y="81"/>
                  <a:pt x="70" y="81"/>
                </a:cubicBezTo>
                <a:cubicBezTo>
                  <a:pt x="77" y="75"/>
                  <a:pt x="81" y="65"/>
                  <a:pt x="81" y="55"/>
                </a:cubicBezTo>
                <a:cubicBezTo>
                  <a:pt x="81" y="45"/>
                  <a:pt x="77" y="36"/>
                  <a:pt x="71" y="29"/>
                </a:cubicBezTo>
                <a:cubicBezTo>
                  <a:pt x="70" y="29"/>
                  <a:pt x="70" y="29"/>
                  <a:pt x="70" y="29"/>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60" name="Rectangle 24">
            <a:extLst>
              <a:ext uri="{FF2B5EF4-FFF2-40B4-BE49-F238E27FC236}">
                <a16:creationId xmlns:a16="http://schemas.microsoft.com/office/drawing/2014/main" id="{2816F887-A36C-4B54-AD77-054E8B1432C5}"/>
              </a:ext>
            </a:extLst>
          </p:cNvPr>
          <p:cNvSpPr>
            <a:spLocks noChangeArrowheads="1"/>
          </p:cNvSpPr>
          <p:nvPr/>
        </p:nvSpPr>
        <p:spPr bwMode="auto">
          <a:xfrm>
            <a:off x="6228184" y="1618760"/>
            <a:ext cx="1843578" cy="724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200" dirty="0">
                <a:solidFill>
                  <a:schemeClr val="tx1">
                    <a:lumMod val="75000"/>
                    <a:lumOff val="25000"/>
                  </a:schemeClr>
                </a:solidFill>
                <a:ea typeface="微软雅黑" pitchFamily="34" charset="-122"/>
              </a:rPr>
              <a:t>单击添加标题</a:t>
            </a:r>
          </a:p>
          <a:p>
            <a:pPr>
              <a:lnSpc>
                <a:spcPct val="130000"/>
              </a:lnSpc>
            </a:pPr>
            <a:r>
              <a:rPr lang="zh-CN" altLang="en-US" sz="900" dirty="0">
                <a:solidFill>
                  <a:schemeClr val="tx1">
                    <a:lumMod val="50000"/>
                    <a:lumOff val="50000"/>
                  </a:schemeClr>
                </a:solidFill>
                <a:latin typeface="微软雅黑" pitchFamily="34" charset="-122"/>
                <a:ea typeface="微软雅黑" pitchFamily="34" charset="-122"/>
              </a:rPr>
              <a:t>您的内容打在这里，或者通过复制您的文本后，在此框中选择粘贴，并选择只保留文字。</a:t>
            </a:r>
          </a:p>
        </p:txBody>
      </p:sp>
      <p:sp>
        <p:nvSpPr>
          <p:cNvPr id="61" name="Rectangle 24">
            <a:extLst>
              <a:ext uri="{FF2B5EF4-FFF2-40B4-BE49-F238E27FC236}">
                <a16:creationId xmlns:a16="http://schemas.microsoft.com/office/drawing/2014/main" id="{1B4900AA-0ABD-4D88-9E18-839506B9DB8A}"/>
              </a:ext>
            </a:extLst>
          </p:cNvPr>
          <p:cNvSpPr>
            <a:spLocks noChangeArrowheads="1"/>
          </p:cNvSpPr>
          <p:nvPr/>
        </p:nvSpPr>
        <p:spPr bwMode="auto">
          <a:xfrm>
            <a:off x="1063012" y="1618760"/>
            <a:ext cx="1843578" cy="724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200" dirty="0">
                <a:solidFill>
                  <a:schemeClr val="tx1">
                    <a:lumMod val="75000"/>
                    <a:lumOff val="25000"/>
                  </a:schemeClr>
                </a:solidFill>
                <a:ea typeface="微软雅黑" pitchFamily="34" charset="-122"/>
              </a:rPr>
              <a:t>单击添加标题</a:t>
            </a:r>
          </a:p>
          <a:p>
            <a:pPr>
              <a:lnSpc>
                <a:spcPct val="130000"/>
              </a:lnSpc>
            </a:pPr>
            <a:r>
              <a:rPr lang="zh-CN" altLang="en-US" sz="900" dirty="0">
                <a:solidFill>
                  <a:schemeClr val="tx1">
                    <a:lumMod val="50000"/>
                    <a:lumOff val="50000"/>
                  </a:schemeClr>
                </a:solidFill>
                <a:latin typeface="微软雅黑" pitchFamily="34" charset="-122"/>
                <a:ea typeface="微软雅黑" pitchFamily="34" charset="-122"/>
              </a:rPr>
              <a:t>您的内容打在这里，或者通过复制您的文本后，在此框中选择粘贴，并选择只保留文字。</a:t>
            </a:r>
          </a:p>
        </p:txBody>
      </p:sp>
      <p:sp>
        <p:nvSpPr>
          <p:cNvPr id="62" name="Rectangle 24">
            <a:extLst>
              <a:ext uri="{FF2B5EF4-FFF2-40B4-BE49-F238E27FC236}">
                <a16:creationId xmlns:a16="http://schemas.microsoft.com/office/drawing/2014/main" id="{742B5033-3463-4BAB-8AED-F31D9C3B8F43}"/>
              </a:ext>
            </a:extLst>
          </p:cNvPr>
          <p:cNvSpPr>
            <a:spLocks noChangeArrowheads="1"/>
          </p:cNvSpPr>
          <p:nvPr/>
        </p:nvSpPr>
        <p:spPr bwMode="auto">
          <a:xfrm>
            <a:off x="1787067" y="3729517"/>
            <a:ext cx="1843578" cy="724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200" dirty="0">
                <a:solidFill>
                  <a:schemeClr val="tx1">
                    <a:lumMod val="75000"/>
                    <a:lumOff val="25000"/>
                  </a:schemeClr>
                </a:solidFill>
                <a:ea typeface="微软雅黑" pitchFamily="34" charset="-122"/>
              </a:rPr>
              <a:t>单击添加标题</a:t>
            </a:r>
          </a:p>
          <a:p>
            <a:pPr>
              <a:lnSpc>
                <a:spcPct val="130000"/>
              </a:lnSpc>
            </a:pPr>
            <a:r>
              <a:rPr lang="zh-CN" altLang="en-US" sz="900" dirty="0">
                <a:solidFill>
                  <a:schemeClr val="tx1">
                    <a:lumMod val="50000"/>
                    <a:lumOff val="50000"/>
                  </a:schemeClr>
                </a:solidFill>
                <a:latin typeface="微软雅黑" pitchFamily="34" charset="-122"/>
                <a:ea typeface="微软雅黑" pitchFamily="34" charset="-122"/>
              </a:rPr>
              <a:t>您的内容打在这里，或者通过复制您的文本后，在此框中选择粘贴，并选择只保留文字。</a:t>
            </a:r>
          </a:p>
        </p:txBody>
      </p:sp>
      <p:sp>
        <p:nvSpPr>
          <p:cNvPr id="63" name="Rectangle 24">
            <a:extLst>
              <a:ext uri="{FF2B5EF4-FFF2-40B4-BE49-F238E27FC236}">
                <a16:creationId xmlns:a16="http://schemas.microsoft.com/office/drawing/2014/main" id="{D4BA3471-64CA-441B-8AD7-CD02CCBA96D8}"/>
              </a:ext>
            </a:extLst>
          </p:cNvPr>
          <p:cNvSpPr>
            <a:spLocks noChangeArrowheads="1"/>
          </p:cNvSpPr>
          <p:nvPr/>
        </p:nvSpPr>
        <p:spPr bwMode="auto">
          <a:xfrm>
            <a:off x="5724128" y="3729517"/>
            <a:ext cx="1843578" cy="724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200" dirty="0">
                <a:solidFill>
                  <a:schemeClr val="tx1">
                    <a:lumMod val="75000"/>
                    <a:lumOff val="25000"/>
                  </a:schemeClr>
                </a:solidFill>
                <a:ea typeface="微软雅黑" pitchFamily="34" charset="-122"/>
              </a:rPr>
              <a:t>单击添加标题</a:t>
            </a:r>
          </a:p>
          <a:p>
            <a:pPr>
              <a:lnSpc>
                <a:spcPct val="130000"/>
              </a:lnSpc>
            </a:pPr>
            <a:r>
              <a:rPr lang="zh-CN" altLang="en-US" sz="900" dirty="0">
                <a:solidFill>
                  <a:schemeClr val="tx1">
                    <a:lumMod val="50000"/>
                    <a:lumOff val="50000"/>
                  </a:schemeClr>
                </a:solidFill>
                <a:latin typeface="微软雅黑" pitchFamily="34" charset="-122"/>
                <a:ea typeface="微软雅黑" pitchFamily="34" charset="-122"/>
              </a:rPr>
              <a:t>您的内容打在这里，或者通过复制您的文本后，在此框中选择粘贴，并选择只保留文字。</a:t>
            </a:r>
          </a:p>
        </p:txBody>
      </p:sp>
      <p:sp>
        <p:nvSpPr>
          <p:cNvPr id="64" name="Oval 14">
            <a:extLst>
              <a:ext uri="{FF2B5EF4-FFF2-40B4-BE49-F238E27FC236}">
                <a16:creationId xmlns:a16="http://schemas.microsoft.com/office/drawing/2014/main" id="{669EFF4F-B5DC-4230-83E3-9859A8339BE7}"/>
              </a:ext>
            </a:extLst>
          </p:cNvPr>
          <p:cNvSpPr>
            <a:spLocks noChangeArrowheads="1"/>
          </p:cNvSpPr>
          <p:nvPr/>
        </p:nvSpPr>
        <p:spPr bwMode="auto">
          <a:xfrm>
            <a:off x="5013835" y="1437234"/>
            <a:ext cx="912999" cy="913563"/>
          </a:xfrm>
          <a:prstGeom prst="ellipse">
            <a:avLst/>
          </a:prstGeom>
          <a:solidFill>
            <a:schemeClr val="accent3"/>
          </a:solidFill>
          <a:ln>
            <a:noFill/>
          </a:ln>
        </p:spPr>
        <p:txBody>
          <a:bodyPr vert="horz" wrap="square" lIns="0" tIns="0" rIns="0" bIns="0" numCol="1" anchor="t" anchorCtr="0" compatLnSpc="1"/>
          <a:lstStyle/>
          <a:p>
            <a:pPr algn="ctr"/>
            <a:r>
              <a:rPr lang="en-US" altLang="zh-CN" sz="2400" b="1" dirty="0">
                <a:solidFill>
                  <a:schemeClr val="bg1"/>
                </a:solidFill>
              </a:rPr>
              <a:t>03</a:t>
            </a:r>
          </a:p>
          <a:p>
            <a:pPr algn="ctr"/>
            <a:r>
              <a:rPr lang="zh-CN" altLang="en-US" sz="1200" dirty="0">
                <a:solidFill>
                  <a:schemeClr val="bg1"/>
                </a:solidFill>
                <a:ea typeface="微软雅黑" pitchFamily="34" charset="-122"/>
              </a:rPr>
              <a:t>标题</a:t>
            </a:r>
            <a:endParaRPr lang="zh-CN" altLang="en-US" sz="1200" dirty="0">
              <a:solidFill>
                <a:schemeClr val="bg1"/>
              </a:solidFill>
            </a:endParaRPr>
          </a:p>
        </p:txBody>
      </p:sp>
      <p:sp>
        <p:nvSpPr>
          <p:cNvPr id="65" name="Oval 14">
            <a:extLst>
              <a:ext uri="{FF2B5EF4-FFF2-40B4-BE49-F238E27FC236}">
                <a16:creationId xmlns:a16="http://schemas.microsoft.com/office/drawing/2014/main" id="{00291064-F36D-47FC-AC30-63A2508057F1}"/>
              </a:ext>
            </a:extLst>
          </p:cNvPr>
          <p:cNvSpPr>
            <a:spLocks noChangeArrowheads="1"/>
          </p:cNvSpPr>
          <p:nvPr/>
        </p:nvSpPr>
        <p:spPr bwMode="auto">
          <a:xfrm>
            <a:off x="4540906" y="2296570"/>
            <a:ext cx="912999" cy="913563"/>
          </a:xfrm>
          <a:prstGeom prst="ellipse">
            <a:avLst/>
          </a:prstGeom>
          <a:solidFill>
            <a:schemeClr val="accent4"/>
          </a:solidFill>
          <a:ln>
            <a:noFill/>
          </a:ln>
        </p:spPr>
        <p:txBody>
          <a:bodyPr vert="horz" wrap="square" lIns="0" tIns="0" rIns="0" bIns="0" numCol="1" anchor="t" anchorCtr="0" compatLnSpc="1"/>
          <a:lstStyle/>
          <a:p>
            <a:pPr algn="ctr"/>
            <a:r>
              <a:rPr lang="en-US" altLang="zh-CN" sz="2400" b="1" dirty="0">
                <a:solidFill>
                  <a:schemeClr val="bg1"/>
                </a:solidFill>
              </a:rPr>
              <a:t>04</a:t>
            </a:r>
          </a:p>
          <a:p>
            <a:pPr algn="ctr"/>
            <a:r>
              <a:rPr lang="zh-CN" altLang="en-US" sz="1200" dirty="0">
                <a:solidFill>
                  <a:schemeClr val="bg1"/>
                </a:solidFill>
                <a:ea typeface="微软雅黑" pitchFamily="34" charset="-122"/>
              </a:rPr>
              <a:t>标题</a:t>
            </a:r>
            <a:endParaRPr lang="zh-CN" altLang="en-US" sz="1200" dirty="0">
              <a:solidFill>
                <a:schemeClr val="bg1"/>
              </a:solidFill>
            </a:endParaRPr>
          </a:p>
        </p:txBody>
      </p:sp>
    </p:spTree>
    <p:extLst>
      <p:ext uri="{BB962C8B-B14F-4D97-AF65-F5344CB8AC3E}">
        <p14:creationId xmlns:p14="http://schemas.microsoft.com/office/powerpoint/2010/main" val="1517637417"/>
      </p:ext>
    </p:extLst>
  </p:cSld>
  <p:clrMapOvr>
    <a:masterClrMapping/>
  </p:clrMapOvr>
  <mc:AlternateContent xmlns:mc="http://schemas.openxmlformats.org/markup-compatibility/2006" xmlns:p14="http://schemas.microsoft.com/office/powerpoint/2010/main">
    <mc:Choice Requires="p14">
      <p:transition p14:dur="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60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anim calcmode="lin" valueType="num">
                                      <p:cBhvr>
                                        <p:cTn id="8" dur="500" fill="hold"/>
                                        <p:tgtEl>
                                          <p:spTgt spid="53"/>
                                        </p:tgtEl>
                                        <p:attrNameLst>
                                          <p:attrName>ppt_x</p:attrName>
                                        </p:attrNameLst>
                                      </p:cBhvr>
                                      <p:tavLst>
                                        <p:tav tm="0">
                                          <p:val>
                                            <p:strVal val="#ppt_x"/>
                                          </p:val>
                                        </p:tav>
                                        <p:tav tm="100000">
                                          <p:val>
                                            <p:strVal val="#ppt_x"/>
                                          </p:val>
                                        </p:tav>
                                      </p:tavLst>
                                    </p:anim>
                                    <p:anim calcmode="lin" valueType="num">
                                      <p:cBhvr>
                                        <p:cTn id="9" dur="500" fill="hold"/>
                                        <p:tgtEl>
                                          <p:spTgt spid="53"/>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90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500"/>
                                        <p:tgtEl>
                                          <p:spTgt spid="52"/>
                                        </p:tgtEl>
                                      </p:cBhvr>
                                    </p:animEffect>
                                  </p:childTnLst>
                                </p:cTn>
                              </p:par>
                              <p:par>
                                <p:cTn id="13" presetID="10" presetClass="entr" presetSubtype="0" fill="hold" grpId="0" nodeType="withEffect">
                                  <p:stCondLst>
                                    <p:cond delay="1000"/>
                                  </p:stCondLst>
                                  <p:childTnLst>
                                    <p:set>
                                      <p:cBhvr>
                                        <p:cTn id="14" dur="1" fill="hold">
                                          <p:stCondLst>
                                            <p:cond delay="0"/>
                                          </p:stCondLst>
                                        </p:cTn>
                                        <p:tgtEl>
                                          <p:spTgt spid="51"/>
                                        </p:tgtEl>
                                        <p:attrNameLst>
                                          <p:attrName>style.visibility</p:attrName>
                                        </p:attrNameLst>
                                      </p:cBhvr>
                                      <p:to>
                                        <p:strVal val="visible"/>
                                      </p:to>
                                    </p:set>
                                    <p:animEffect transition="in" filter="fade">
                                      <p:cBhvr>
                                        <p:cTn id="15" dur="500"/>
                                        <p:tgtEl>
                                          <p:spTgt spid="51"/>
                                        </p:tgtEl>
                                      </p:cBhvr>
                                    </p:animEffect>
                                  </p:childTnLst>
                                </p:cTn>
                              </p:par>
                              <p:par>
                                <p:cTn id="16" presetID="10" presetClass="entr" presetSubtype="0" fill="hold" grpId="0" nodeType="withEffect">
                                  <p:stCondLst>
                                    <p:cond delay="1100"/>
                                  </p:stCondLst>
                                  <p:childTnLst>
                                    <p:set>
                                      <p:cBhvr>
                                        <p:cTn id="17" dur="1" fill="hold">
                                          <p:stCondLst>
                                            <p:cond delay="0"/>
                                          </p:stCondLst>
                                        </p:cTn>
                                        <p:tgtEl>
                                          <p:spTgt spid="48"/>
                                        </p:tgtEl>
                                        <p:attrNameLst>
                                          <p:attrName>style.visibility</p:attrName>
                                        </p:attrNameLst>
                                      </p:cBhvr>
                                      <p:to>
                                        <p:strVal val="visible"/>
                                      </p:to>
                                    </p:set>
                                    <p:animEffect transition="in" filter="fade">
                                      <p:cBhvr>
                                        <p:cTn id="18" dur="500"/>
                                        <p:tgtEl>
                                          <p:spTgt spid="48"/>
                                        </p:tgtEl>
                                      </p:cBhvr>
                                    </p:animEffect>
                                  </p:childTnLst>
                                </p:cTn>
                              </p:par>
                              <p:par>
                                <p:cTn id="19" presetID="10" presetClass="entr" presetSubtype="0" fill="hold" grpId="0" nodeType="withEffect">
                                  <p:stCondLst>
                                    <p:cond delay="1200"/>
                                  </p:stCondLst>
                                  <p:childTnLst>
                                    <p:set>
                                      <p:cBhvr>
                                        <p:cTn id="20" dur="1" fill="hold">
                                          <p:stCondLst>
                                            <p:cond delay="0"/>
                                          </p:stCondLst>
                                        </p:cTn>
                                        <p:tgtEl>
                                          <p:spTgt spid="46"/>
                                        </p:tgtEl>
                                        <p:attrNameLst>
                                          <p:attrName>style.visibility</p:attrName>
                                        </p:attrNameLst>
                                      </p:cBhvr>
                                      <p:to>
                                        <p:strVal val="visible"/>
                                      </p:to>
                                    </p:set>
                                    <p:animEffect transition="in" filter="fade">
                                      <p:cBhvr>
                                        <p:cTn id="21" dur="500"/>
                                        <p:tgtEl>
                                          <p:spTgt spid="46"/>
                                        </p:tgtEl>
                                      </p:cBhvr>
                                    </p:animEffect>
                                  </p:childTnLst>
                                </p:cTn>
                              </p:par>
                              <p:par>
                                <p:cTn id="22" presetID="10" presetClass="entr" presetSubtype="0" fill="hold" grpId="0" nodeType="withEffect">
                                  <p:stCondLst>
                                    <p:cond delay="1300"/>
                                  </p:stCondLst>
                                  <p:childTnLst>
                                    <p:set>
                                      <p:cBhvr>
                                        <p:cTn id="23" dur="1" fill="hold">
                                          <p:stCondLst>
                                            <p:cond delay="0"/>
                                          </p:stCondLst>
                                        </p:cTn>
                                        <p:tgtEl>
                                          <p:spTgt spid="49"/>
                                        </p:tgtEl>
                                        <p:attrNameLst>
                                          <p:attrName>style.visibility</p:attrName>
                                        </p:attrNameLst>
                                      </p:cBhvr>
                                      <p:to>
                                        <p:strVal val="visible"/>
                                      </p:to>
                                    </p:set>
                                    <p:animEffect transition="in" filter="fade">
                                      <p:cBhvr>
                                        <p:cTn id="24" dur="500"/>
                                        <p:tgtEl>
                                          <p:spTgt spid="49"/>
                                        </p:tgtEl>
                                      </p:cBhvr>
                                    </p:animEffect>
                                  </p:childTnLst>
                                </p:cTn>
                              </p:par>
                              <p:par>
                                <p:cTn id="25" presetID="10" presetClass="entr" presetSubtype="0" fill="hold" grpId="0" nodeType="withEffect">
                                  <p:stCondLst>
                                    <p:cond delay="140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500"/>
                                        <p:tgtEl>
                                          <p:spTgt spid="47"/>
                                        </p:tgtEl>
                                      </p:cBhvr>
                                    </p:animEffect>
                                  </p:childTnLst>
                                </p:cTn>
                              </p:par>
                              <p:par>
                                <p:cTn id="28" presetID="10" presetClass="entr" presetSubtype="0" fill="hold" grpId="0" nodeType="withEffect">
                                  <p:stCondLst>
                                    <p:cond delay="1500"/>
                                  </p:stCondLst>
                                  <p:childTnLst>
                                    <p:set>
                                      <p:cBhvr>
                                        <p:cTn id="29" dur="1" fill="hold">
                                          <p:stCondLst>
                                            <p:cond delay="0"/>
                                          </p:stCondLst>
                                        </p:cTn>
                                        <p:tgtEl>
                                          <p:spTgt spid="50"/>
                                        </p:tgtEl>
                                        <p:attrNameLst>
                                          <p:attrName>style.visibility</p:attrName>
                                        </p:attrNameLst>
                                      </p:cBhvr>
                                      <p:to>
                                        <p:strVal val="visible"/>
                                      </p:to>
                                    </p:set>
                                    <p:animEffect transition="in" filter="fade">
                                      <p:cBhvr>
                                        <p:cTn id="30" dur="500"/>
                                        <p:tgtEl>
                                          <p:spTgt spid="50"/>
                                        </p:tgtEl>
                                      </p:cBhvr>
                                    </p:animEffect>
                                  </p:childTnLst>
                                </p:cTn>
                              </p:par>
                              <p:par>
                                <p:cTn id="31" presetID="53" presetClass="entr" presetSubtype="16" fill="hold" grpId="0" nodeType="withEffect">
                                  <p:stCondLst>
                                    <p:cond delay="1500"/>
                                  </p:stCondLst>
                                  <p:childTnLst>
                                    <p:set>
                                      <p:cBhvr>
                                        <p:cTn id="32" dur="1" fill="hold">
                                          <p:stCondLst>
                                            <p:cond delay="0"/>
                                          </p:stCondLst>
                                        </p:cTn>
                                        <p:tgtEl>
                                          <p:spTgt spid="54"/>
                                        </p:tgtEl>
                                        <p:attrNameLst>
                                          <p:attrName>style.visibility</p:attrName>
                                        </p:attrNameLst>
                                      </p:cBhvr>
                                      <p:to>
                                        <p:strVal val="visible"/>
                                      </p:to>
                                    </p:set>
                                    <p:anim calcmode="lin" valueType="num">
                                      <p:cBhvr>
                                        <p:cTn id="33" dur="500" fill="hold"/>
                                        <p:tgtEl>
                                          <p:spTgt spid="54"/>
                                        </p:tgtEl>
                                        <p:attrNameLst>
                                          <p:attrName>ppt_w</p:attrName>
                                        </p:attrNameLst>
                                      </p:cBhvr>
                                      <p:tavLst>
                                        <p:tav tm="0">
                                          <p:val>
                                            <p:fltVal val="0"/>
                                          </p:val>
                                        </p:tav>
                                        <p:tav tm="100000">
                                          <p:val>
                                            <p:strVal val="#ppt_w"/>
                                          </p:val>
                                        </p:tav>
                                      </p:tavLst>
                                    </p:anim>
                                    <p:anim calcmode="lin" valueType="num">
                                      <p:cBhvr>
                                        <p:cTn id="34" dur="500" fill="hold"/>
                                        <p:tgtEl>
                                          <p:spTgt spid="54"/>
                                        </p:tgtEl>
                                        <p:attrNameLst>
                                          <p:attrName>ppt_h</p:attrName>
                                        </p:attrNameLst>
                                      </p:cBhvr>
                                      <p:tavLst>
                                        <p:tav tm="0">
                                          <p:val>
                                            <p:fltVal val="0"/>
                                          </p:val>
                                        </p:tav>
                                        <p:tav tm="100000">
                                          <p:val>
                                            <p:strVal val="#ppt_h"/>
                                          </p:val>
                                        </p:tav>
                                      </p:tavLst>
                                    </p:anim>
                                    <p:animEffect transition="in" filter="fade">
                                      <p:cBhvr>
                                        <p:cTn id="35" dur="500"/>
                                        <p:tgtEl>
                                          <p:spTgt spid="54"/>
                                        </p:tgtEl>
                                      </p:cBhvr>
                                    </p:animEffect>
                                  </p:childTnLst>
                                </p:cTn>
                              </p:par>
                              <p:par>
                                <p:cTn id="36" presetID="47" presetClass="entr" presetSubtype="0" fill="hold" grpId="0" nodeType="withEffect">
                                  <p:stCondLst>
                                    <p:cond delay="1500"/>
                                  </p:stCondLst>
                                  <p:childTnLst>
                                    <p:set>
                                      <p:cBhvr>
                                        <p:cTn id="37" dur="1" fill="hold">
                                          <p:stCondLst>
                                            <p:cond delay="0"/>
                                          </p:stCondLst>
                                        </p:cTn>
                                        <p:tgtEl>
                                          <p:spTgt spid="59"/>
                                        </p:tgtEl>
                                        <p:attrNameLst>
                                          <p:attrName>style.visibility</p:attrName>
                                        </p:attrNameLst>
                                      </p:cBhvr>
                                      <p:to>
                                        <p:strVal val="visible"/>
                                      </p:to>
                                    </p:set>
                                    <p:animEffect transition="in" filter="fade">
                                      <p:cBhvr>
                                        <p:cTn id="38" dur="500"/>
                                        <p:tgtEl>
                                          <p:spTgt spid="59"/>
                                        </p:tgtEl>
                                      </p:cBhvr>
                                    </p:animEffect>
                                    <p:anim calcmode="lin" valueType="num">
                                      <p:cBhvr>
                                        <p:cTn id="39" dur="500" fill="hold"/>
                                        <p:tgtEl>
                                          <p:spTgt spid="59"/>
                                        </p:tgtEl>
                                        <p:attrNameLst>
                                          <p:attrName>ppt_x</p:attrName>
                                        </p:attrNameLst>
                                      </p:cBhvr>
                                      <p:tavLst>
                                        <p:tav tm="0">
                                          <p:val>
                                            <p:strVal val="#ppt_x"/>
                                          </p:val>
                                        </p:tav>
                                        <p:tav tm="100000">
                                          <p:val>
                                            <p:strVal val="#ppt_x"/>
                                          </p:val>
                                        </p:tav>
                                      </p:tavLst>
                                    </p:anim>
                                    <p:anim calcmode="lin" valueType="num">
                                      <p:cBhvr>
                                        <p:cTn id="40" dur="500" fill="hold"/>
                                        <p:tgtEl>
                                          <p:spTgt spid="5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1500"/>
                                  </p:stCondLst>
                                  <p:childTnLst>
                                    <p:set>
                                      <p:cBhvr>
                                        <p:cTn id="42" dur="1" fill="hold">
                                          <p:stCondLst>
                                            <p:cond delay="0"/>
                                          </p:stCondLst>
                                        </p:cTn>
                                        <p:tgtEl>
                                          <p:spTgt spid="61"/>
                                        </p:tgtEl>
                                        <p:attrNameLst>
                                          <p:attrName>style.visibility</p:attrName>
                                        </p:attrNameLst>
                                      </p:cBhvr>
                                      <p:to>
                                        <p:strVal val="visible"/>
                                      </p:to>
                                    </p:set>
                                    <p:animEffect transition="in" filter="fade">
                                      <p:cBhvr>
                                        <p:cTn id="43" dur="500"/>
                                        <p:tgtEl>
                                          <p:spTgt spid="61"/>
                                        </p:tgtEl>
                                      </p:cBhvr>
                                    </p:animEffect>
                                    <p:anim calcmode="lin" valueType="num">
                                      <p:cBhvr>
                                        <p:cTn id="44" dur="500" fill="hold"/>
                                        <p:tgtEl>
                                          <p:spTgt spid="61"/>
                                        </p:tgtEl>
                                        <p:attrNameLst>
                                          <p:attrName>ppt_x</p:attrName>
                                        </p:attrNameLst>
                                      </p:cBhvr>
                                      <p:tavLst>
                                        <p:tav tm="0">
                                          <p:val>
                                            <p:strVal val="#ppt_x"/>
                                          </p:val>
                                        </p:tav>
                                        <p:tav tm="100000">
                                          <p:val>
                                            <p:strVal val="#ppt_x"/>
                                          </p:val>
                                        </p:tav>
                                      </p:tavLst>
                                    </p:anim>
                                    <p:anim calcmode="lin" valueType="num">
                                      <p:cBhvr>
                                        <p:cTn id="45" dur="500" fill="hold"/>
                                        <p:tgtEl>
                                          <p:spTgt spid="61"/>
                                        </p:tgtEl>
                                        <p:attrNameLst>
                                          <p:attrName>ppt_y</p:attrName>
                                        </p:attrNameLst>
                                      </p:cBhvr>
                                      <p:tavLst>
                                        <p:tav tm="0">
                                          <p:val>
                                            <p:strVal val="#ppt_y+.1"/>
                                          </p:val>
                                        </p:tav>
                                        <p:tav tm="100000">
                                          <p:val>
                                            <p:strVal val="#ppt_y"/>
                                          </p:val>
                                        </p:tav>
                                      </p:tavLst>
                                    </p:anim>
                                  </p:childTnLst>
                                </p:cTn>
                              </p:par>
                              <p:par>
                                <p:cTn id="46" presetID="53" presetClass="entr" presetSubtype="16" fill="hold" grpId="0" nodeType="withEffect">
                                  <p:stCondLst>
                                    <p:cond delay="2000"/>
                                  </p:stCondLst>
                                  <p:childTnLst>
                                    <p:set>
                                      <p:cBhvr>
                                        <p:cTn id="47" dur="1" fill="hold">
                                          <p:stCondLst>
                                            <p:cond delay="0"/>
                                          </p:stCondLst>
                                        </p:cTn>
                                        <p:tgtEl>
                                          <p:spTgt spid="55"/>
                                        </p:tgtEl>
                                        <p:attrNameLst>
                                          <p:attrName>style.visibility</p:attrName>
                                        </p:attrNameLst>
                                      </p:cBhvr>
                                      <p:to>
                                        <p:strVal val="visible"/>
                                      </p:to>
                                    </p:set>
                                    <p:anim calcmode="lin" valueType="num">
                                      <p:cBhvr>
                                        <p:cTn id="48" dur="500" fill="hold"/>
                                        <p:tgtEl>
                                          <p:spTgt spid="55"/>
                                        </p:tgtEl>
                                        <p:attrNameLst>
                                          <p:attrName>ppt_w</p:attrName>
                                        </p:attrNameLst>
                                      </p:cBhvr>
                                      <p:tavLst>
                                        <p:tav tm="0">
                                          <p:val>
                                            <p:fltVal val="0"/>
                                          </p:val>
                                        </p:tav>
                                        <p:tav tm="100000">
                                          <p:val>
                                            <p:strVal val="#ppt_w"/>
                                          </p:val>
                                        </p:tav>
                                      </p:tavLst>
                                    </p:anim>
                                    <p:anim calcmode="lin" valueType="num">
                                      <p:cBhvr>
                                        <p:cTn id="49" dur="500" fill="hold"/>
                                        <p:tgtEl>
                                          <p:spTgt spid="55"/>
                                        </p:tgtEl>
                                        <p:attrNameLst>
                                          <p:attrName>ppt_h</p:attrName>
                                        </p:attrNameLst>
                                      </p:cBhvr>
                                      <p:tavLst>
                                        <p:tav tm="0">
                                          <p:val>
                                            <p:fltVal val="0"/>
                                          </p:val>
                                        </p:tav>
                                        <p:tav tm="100000">
                                          <p:val>
                                            <p:strVal val="#ppt_h"/>
                                          </p:val>
                                        </p:tav>
                                      </p:tavLst>
                                    </p:anim>
                                    <p:animEffect transition="in" filter="fade">
                                      <p:cBhvr>
                                        <p:cTn id="50" dur="500"/>
                                        <p:tgtEl>
                                          <p:spTgt spid="55"/>
                                        </p:tgtEl>
                                      </p:cBhvr>
                                    </p:animEffect>
                                  </p:childTnLst>
                                </p:cTn>
                              </p:par>
                              <p:par>
                                <p:cTn id="51" presetID="47" presetClass="entr" presetSubtype="0" fill="hold" grpId="0" nodeType="withEffect">
                                  <p:stCondLst>
                                    <p:cond delay="2000"/>
                                  </p:stCondLst>
                                  <p:childTnLst>
                                    <p:set>
                                      <p:cBhvr>
                                        <p:cTn id="52" dur="1" fill="hold">
                                          <p:stCondLst>
                                            <p:cond delay="0"/>
                                          </p:stCondLst>
                                        </p:cTn>
                                        <p:tgtEl>
                                          <p:spTgt spid="58"/>
                                        </p:tgtEl>
                                        <p:attrNameLst>
                                          <p:attrName>style.visibility</p:attrName>
                                        </p:attrNameLst>
                                      </p:cBhvr>
                                      <p:to>
                                        <p:strVal val="visible"/>
                                      </p:to>
                                    </p:set>
                                    <p:animEffect transition="in" filter="fade">
                                      <p:cBhvr>
                                        <p:cTn id="53" dur="500"/>
                                        <p:tgtEl>
                                          <p:spTgt spid="58"/>
                                        </p:tgtEl>
                                      </p:cBhvr>
                                    </p:animEffect>
                                    <p:anim calcmode="lin" valueType="num">
                                      <p:cBhvr>
                                        <p:cTn id="54" dur="500" fill="hold"/>
                                        <p:tgtEl>
                                          <p:spTgt spid="58"/>
                                        </p:tgtEl>
                                        <p:attrNameLst>
                                          <p:attrName>ppt_x</p:attrName>
                                        </p:attrNameLst>
                                      </p:cBhvr>
                                      <p:tavLst>
                                        <p:tav tm="0">
                                          <p:val>
                                            <p:strVal val="#ppt_x"/>
                                          </p:val>
                                        </p:tav>
                                        <p:tav tm="100000">
                                          <p:val>
                                            <p:strVal val="#ppt_x"/>
                                          </p:val>
                                        </p:tav>
                                      </p:tavLst>
                                    </p:anim>
                                    <p:anim calcmode="lin" valueType="num">
                                      <p:cBhvr>
                                        <p:cTn id="55" dur="500" fill="hold"/>
                                        <p:tgtEl>
                                          <p:spTgt spid="58"/>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2000"/>
                                  </p:stCondLst>
                                  <p:childTnLst>
                                    <p:set>
                                      <p:cBhvr>
                                        <p:cTn id="57" dur="1" fill="hold">
                                          <p:stCondLst>
                                            <p:cond delay="0"/>
                                          </p:stCondLst>
                                        </p:cTn>
                                        <p:tgtEl>
                                          <p:spTgt spid="62"/>
                                        </p:tgtEl>
                                        <p:attrNameLst>
                                          <p:attrName>style.visibility</p:attrName>
                                        </p:attrNameLst>
                                      </p:cBhvr>
                                      <p:to>
                                        <p:strVal val="visible"/>
                                      </p:to>
                                    </p:set>
                                    <p:animEffect transition="in" filter="fade">
                                      <p:cBhvr>
                                        <p:cTn id="58" dur="500"/>
                                        <p:tgtEl>
                                          <p:spTgt spid="62"/>
                                        </p:tgtEl>
                                      </p:cBhvr>
                                    </p:animEffect>
                                    <p:anim calcmode="lin" valueType="num">
                                      <p:cBhvr>
                                        <p:cTn id="59" dur="500" fill="hold"/>
                                        <p:tgtEl>
                                          <p:spTgt spid="62"/>
                                        </p:tgtEl>
                                        <p:attrNameLst>
                                          <p:attrName>ppt_x</p:attrName>
                                        </p:attrNameLst>
                                      </p:cBhvr>
                                      <p:tavLst>
                                        <p:tav tm="0">
                                          <p:val>
                                            <p:strVal val="#ppt_x"/>
                                          </p:val>
                                        </p:tav>
                                        <p:tav tm="100000">
                                          <p:val>
                                            <p:strVal val="#ppt_x"/>
                                          </p:val>
                                        </p:tav>
                                      </p:tavLst>
                                    </p:anim>
                                    <p:anim calcmode="lin" valueType="num">
                                      <p:cBhvr>
                                        <p:cTn id="60" dur="500" fill="hold"/>
                                        <p:tgtEl>
                                          <p:spTgt spid="62"/>
                                        </p:tgtEl>
                                        <p:attrNameLst>
                                          <p:attrName>ppt_y</p:attrName>
                                        </p:attrNameLst>
                                      </p:cBhvr>
                                      <p:tavLst>
                                        <p:tav tm="0">
                                          <p:val>
                                            <p:strVal val="#ppt_y+.1"/>
                                          </p:val>
                                        </p:tav>
                                        <p:tav tm="100000">
                                          <p:val>
                                            <p:strVal val="#ppt_y"/>
                                          </p:val>
                                        </p:tav>
                                      </p:tavLst>
                                    </p:anim>
                                  </p:childTnLst>
                                </p:cTn>
                              </p:par>
                              <p:par>
                                <p:cTn id="61" presetID="53" presetClass="entr" presetSubtype="16" fill="hold" grpId="0" nodeType="withEffect">
                                  <p:stCondLst>
                                    <p:cond delay="250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par>
                                <p:cTn id="66" presetID="47" presetClass="entr" presetSubtype="0" fill="hold" grpId="0" nodeType="withEffect">
                                  <p:stCondLst>
                                    <p:cond delay="2500"/>
                                  </p:stCondLst>
                                  <p:childTnLst>
                                    <p:set>
                                      <p:cBhvr>
                                        <p:cTn id="67" dur="1" fill="hold">
                                          <p:stCondLst>
                                            <p:cond delay="0"/>
                                          </p:stCondLst>
                                        </p:cTn>
                                        <p:tgtEl>
                                          <p:spTgt spid="56"/>
                                        </p:tgtEl>
                                        <p:attrNameLst>
                                          <p:attrName>style.visibility</p:attrName>
                                        </p:attrNameLst>
                                      </p:cBhvr>
                                      <p:to>
                                        <p:strVal val="visible"/>
                                      </p:to>
                                    </p:set>
                                    <p:animEffect transition="in" filter="fade">
                                      <p:cBhvr>
                                        <p:cTn id="68" dur="500"/>
                                        <p:tgtEl>
                                          <p:spTgt spid="56"/>
                                        </p:tgtEl>
                                      </p:cBhvr>
                                    </p:animEffect>
                                    <p:anim calcmode="lin" valueType="num">
                                      <p:cBhvr>
                                        <p:cTn id="69" dur="500" fill="hold"/>
                                        <p:tgtEl>
                                          <p:spTgt spid="56"/>
                                        </p:tgtEl>
                                        <p:attrNameLst>
                                          <p:attrName>ppt_x</p:attrName>
                                        </p:attrNameLst>
                                      </p:cBhvr>
                                      <p:tavLst>
                                        <p:tav tm="0">
                                          <p:val>
                                            <p:strVal val="#ppt_x"/>
                                          </p:val>
                                        </p:tav>
                                        <p:tav tm="100000">
                                          <p:val>
                                            <p:strVal val="#ppt_x"/>
                                          </p:val>
                                        </p:tav>
                                      </p:tavLst>
                                    </p:anim>
                                    <p:anim calcmode="lin" valueType="num">
                                      <p:cBhvr>
                                        <p:cTn id="70" dur="500" fill="hold"/>
                                        <p:tgtEl>
                                          <p:spTgt spid="56"/>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2500"/>
                                  </p:stCondLst>
                                  <p:childTnLst>
                                    <p:set>
                                      <p:cBhvr>
                                        <p:cTn id="72" dur="1" fill="hold">
                                          <p:stCondLst>
                                            <p:cond delay="0"/>
                                          </p:stCondLst>
                                        </p:cTn>
                                        <p:tgtEl>
                                          <p:spTgt spid="60"/>
                                        </p:tgtEl>
                                        <p:attrNameLst>
                                          <p:attrName>style.visibility</p:attrName>
                                        </p:attrNameLst>
                                      </p:cBhvr>
                                      <p:to>
                                        <p:strVal val="visible"/>
                                      </p:to>
                                    </p:set>
                                    <p:animEffect transition="in" filter="fade">
                                      <p:cBhvr>
                                        <p:cTn id="73" dur="500"/>
                                        <p:tgtEl>
                                          <p:spTgt spid="60"/>
                                        </p:tgtEl>
                                      </p:cBhvr>
                                    </p:animEffect>
                                    <p:anim calcmode="lin" valueType="num">
                                      <p:cBhvr>
                                        <p:cTn id="74" dur="500" fill="hold"/>
                                        <p:tgtEl>
                                          <p:spTgt spid="60"/>
                                        </p:tgtEl>
                                        <p:attrNameLst>
                                          <p:attrName>ppt_x</p:attrName>
                                        </p:attrNameLst>
                                      </p:cBhvr>
                                      <p:tavLst>
                                        <p:tav tm="0">
                                          <p:val>
                                            <p:strVal val="#ppt_x"/>
                                          </p:val>
                                        </p:tav>
                                        <p:tav tm="100000">
                                          <p:val>
                                            <p:strVal val="#ppt_x"/>
                                          </p:val>
                                        </p:tav>
                                      </p:tavLst>
                                    </p:anim>
                                    <p:anim calcmode="lin" valueType="num">
                                      <p:cBhvr>
                                        <p:cTn id="75" dur="500" fill="hold"/>
                                        <p:tgtEl>
                                          <p:spTgt spid="60"/>
                                        </p:tgtEl>
                                        <p:attrNameLst>
                                          <p:attrName>ppt_y</p:attrName>
                                        </p:attrNameLst>
                                      </p:cBhvr>
                                      <p:tavLst>
                                        <p:tav tm="0">
                                          <p:val>
                                            <p:strVal val="#ppt_y+.1"/>
                                          </p:val>
                                        </p:tav>
                                        <p:tav tm="100000">
                                          <p:val>
                                            <p:strVal val="#ppt_y"/>
                                          </p:val>
                                        </p:tav>
                                      </p:tavLst>
                                    </p:anim>
                                  </p:childTnLst>
                                </p:cTn>
                              </p:par>
                              <p:par>
                                <p:cTn id="76" presetID="53" presetClass="entr" presetSubtype="16" fill="hold" grpId="0" nodeType="withEffect">
                                  <p:stCondLst>
                                    <p:cond delay="3000"/>
                                  </p:stCondLst>
                                  <p:childTnLst>
                                    <p:set>
                                      <p:cBhvr>
                                        <p:cTn id="77" dur="1" fill="hold">
                                          <p:stCondLst>
                                            <p:cond delay="0"/>
                                          </p:stCondLst>
                                        </p:cTn>
                                        <p:tgtEl>
                                          <p:spTgt spid="65"/>
                                        </p:tgtEl>
                                        <p:attrNameLst>
                                          <p:attrName>style.visibility</p:attrName>
                                        </p:attrNameLst>
                                      </p:cBhvr>
                                      <p:to>
                                        <p:strVal val="visible"/>
                                      </p:to>
                                    </p:set>
                                    <p:anim calcmode="lin" valueType="num">
                                      <p:cBhvr>
                                        <p:cTn id="78" dur="500" fill="hold"/>
                                        <p:tgtEl>
                                          <p:spTgt spid="65"/>
                                        </p:tgtEl>
                                        <p:attrNameLst>
                                          <p:attrName>ppt_w</p:attrName>
                                        </p:attrNameLst>
                                      </p:cBhvr>
                                      <p:tavLst>
                                        <p:tav tm="0">
                                          <p:val>
                                            <p:fltVal val="0"/>
                                          </p:val>
                                        </p:tav>
                                        <p:tav tm="100000">
                                          <p:val>
                                            <p:strVal val="#ppt_w"/>
                                          </p:val>
                                        </p:tav>
                                      </p:tavLst>
                                    </p:anim>
                                    <p:anim calcmode="lin" valueType="num">
                                      <p:cBhvr>
                                        <p:cTn id="79" dur="500" fill="hold"/>
                                        <p:tgtEl>
                                          <p:spTgt spid="65"/>
                                        </p:tgtEl>
                                        <p:attrNameLst>
                                          <p:attrName>ppt_h</p:attrName>
                                        </p:attrNameLst>
                                      </p:cBhvr>
                                      <p:tavLst>
                                        <p:tav tm="0">
                                          <p:val>
                                            <p:fltVal val="0"/>
                                          </p:val>
                                        </p:tav>
                                        <p:tav tm="100000">
                                          <p:val>
                                            <p:strVal val="#ppt_h"/>
                                          </p:val>
                                        </p:tav>
                                      </p:tavLst>
                                    </p:anim>
                                    <p:animEffect transition="in" filter="fade">
                                      <p:cBhvr>
                                        <p:cTn id="80" dur="500"/>
                                        <p:tgtEl>
                                          <p:spTgt spid="65"/>
                                        </p:tgtEl>
                                      </p:cBhvr>
                                    </p:animEffect>
                                  </p:childTnLst>
                                </p:cTn>
                              </p:par>
                              <p:par>
                                <p:cTn id="81" presetID="47" presetClass="entr" presetSubtype="0" fill="hold" grpId="0" nodeType="withEffect">
                                  <p:stCondLst>
                                    <p:cond delay="3000"/>
                                  </p:stCondLst>
                                  <p:childTnLst>
                                    <p:set>
                                      <p:cBhvr>
                                        <p:cTn id="82" dur="1" fill="hold">
                                          <p:stCondLst>
                                            <p:cond delay="0"/>
                                          </p:stCondLst>
                                        </p:cTn>
                                        <p:tgtEl>
                                          <p:spTgt spid="57"/>
                                        </p:tgtEl>
                                        <p:attrNameLst>
                                          <p:attrName>style.visibility</p:attrName>
                                        </p:attrNameLst>
                                      </p:cBhvr>
                                      <p:to>
                                        <p:strVal val="visible"/>
                                      </p:to>
                                    </p:set>
                                    <p:animEffect transition="in" filter="fade">
                                      <p:cBhvr>
                                        <p:cTn id="83" dur="500"/>
                                        <p:tgtEl>
                                          <p:spTgt spid="57"/>
                                        </p:tgtEl>
                                      </p:cBhvr>
                                    </p:animEffect>
                                    <p:anim calcmode="lin" valueType="num">
                                      <p:cBhvr>
                                        <p:cTn id="84" dur="500" fill="hold"/>
                                        <p:tgtEl>
                                          <p:spTgt spid="57"/>
                                        </p:tgtEl>
                                        <p:attrNameLst>
                                          <p:attrName>ppt_x</p:attrName>
                                        </p:attrNameLst>
                                      </p:cBhvr>
                                      <p:tavLst>
                                        <p:tav tm="0">
                                          <p:val>
                                            <p:strVal val="#ppt_x"/>
                                          </p:val>
                                        </p:tav>
                                        <p:tav tm="100000">
                                          <p:val>
                                            <p:strVal val="#ppt_x"/>
                                          </p:val>
                                        </p:tav>
                                      </p:tavLst>
                                    </p:anim>
                                    <p:anim calcmode="lin" valueType="num">
                                      <p:cBhvr>
                                        <p:cTn id="85" dur="500" fill="hold"/>
                                        <p:tgtEl>
                                          <p:spTgt spid="57"/>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3000"/>
                                  </p:stCondLst>
                                  <p:childTnLst>
                                    <p:set>
                                      <p:cBhvr>
                                        <p:cTn id="87" dur="1" fill="hold">
                                          <p:stCondLst>
                                            <p:cond delay="0"/>
                                          </p:stCondLst>
                                        </p:cTn>
                                        <p:tgtEl>
                                          <p:spTgt spid="63"/>
                                        </p:tgtEl>
                                        <p:attrNameLst>
                                          <p:attrName>style.visibility</p:attrName>
                                        </p:attrNameLst>
                                      </p:cBhvr>
                                      <p:to>
                                        <p:strVal val="visible"/>
                                      </p:to>
                                    </p:set>
                                    <p:animEffect transition="in" filter="fade">
                                      <p:cBhvr>
                                        <p:cTn id="88" dur="500"/>
                                        <p:tgtEl>
                                          <p:spTgt spid="63"/>
                                        </p:tgtEl>
                                      </p:cBhvr>
                                    </p:animEffect>
                                    <p:anim calcmode="lin" valueType="num">
                                      <p:cBhvr>
                                        <p:cTn id="89" dur="500" fill="hold"/>
                                        <p:tgtEl>
                                          <p:spTgt spid="63"/>
                                        </p:tgtEl>
                                        <p:attrNameLst>
                                          <p:attrName>ppt_x</p:attrName>
                                        </p:attrNameLst>
                                      </p:cBhvr>
                                      <p:tavLst>
                                        <p:tav tm="0">
                                          <p:val>
                                            <p:strVal val="#ppt_x"/>
                                          </p:val>
                                        </p:tav>
                                        <p:tav tm="100000">
                                          <p:val>
                                            <p:strVal val="#ppt_x"/>
                                          </p:val>
                                        </p:tav>
                                      </p:tavLst>
                                    </p:anim>
                                    <p:anim calcmode="lin" valueType="num">
                                      <p:cBhvr>
                                        <p:cTn id="90" dur="5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p:bldP spid="61" grpId="0"/>
      <p:bldP spid="62" grpId="0"/>
      <p:bldP spid="63" grpId="0"/>
      <p:bldP spid="64" grpId="0" animBg="1"/>
      <p:bldP spid="65" grpId="0" animBg="1"/>
    </p:bldLst>
  </p:timing>
</p:sld>
</file>

<file path=ppt/slides/slide14.xml><?xml version="1.0" encoding="utf-8"?>
<p:sld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平行四边形 10"/>
          <p:cNvSpPr/>
          <p:nvPr/>
        </p:nvSpPr>
        <p:spPr>
          <a:xfrm>
            <a:off x="999022" y="1372700"/>
            <a:ext cx="1900771" cy="1371601"/>
          </a:xfrm>
          <a:prstGeom prst="parallelogram">
            <a:avLst/>
          </a:prstGeom>
          <a:blipFill>
            <a:blip r:embed="rId3"/>
            <a:stretch>
              <a:fillRect t="-7907"/>
            </a:stretch>
          </a:bli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06" tIns="45701" rIns="91406" bIns="45701" rtlCol="0" anchor="ctr"/>
          <a:lstStyle/>
          <a:p>
            <a:pPr algn="ctr"/>
            <a:endParaRPr lang="zh-CN" altLang="en-US">
              <a:ea typeface="微软雅黑"/>
            </a:endParaRPr>
          </a:p>
        </p:txBody>
      </p:sp>
      <p:sp>
        <p:nvSpPr>
          <p:cNvPr id="12" name="平行四边形 11"/>
          <p:cNvSpPr/>
          <p:nvPr/>
        </p:nvSpPr>
        <p:spPr>
          <a:xfrm>
            <a:off x="2747421" y="1372700"/>
            <a:ext cx="1900771" cy="1371601"/>
          </a:xfrm>
          <a:prstGeom prst="parallelogram">
            <a:avLst/>
          </a:prstGeom>
          <a:blipFill>
            <a:blip r:embed="rId4"/>
            <a:stretch>
              <a:fillRect/>
            </a:stretch>
          </a:bli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06" tIns="45701" rIns="91406" bIns="45701" rtlCol="0" anchor="ctr"/>
          <a:lstStyle/>
          <a:p>
            <a:pPr algn="ctr"/>
            <a:endParaRPr lang="zh-CN" altLang="en-US">
              <a:ea typeface="微软雅黑"/>
            </a:endParaRPr>
          </a:p>
        </p:txBody>
      </p:sp>
      <p:sp>
        <p:nvSpPr>
          <p:cNvPr id="13" name="平行四边形 12"/>
          <p:cNvSpPr/>
          <p:nvPr/>
        </p:nvSpPr>
        <p:spPr>
          <a:xfrm>
            <a:off x="4499717" y="1372700"/>
            <a:ext cx="1900771" cy="1371601"/>
          </a:xfrm>
          <a:prstGeom prst="parallelogram">
            <a:avLst/>
          </a:prstGeom>
          <a:blipFill>
            <a:blip r:embed="rId5"/>
            <a:stretch>
              <a:fillRect/>
            </a:stretch>
          </a:bli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06" tIns="45701" rIns="91406" bIns="45701" rtlCol="0" anchor="ctr"/>
          <a:lstStyle/>
          <a:p>
            <a:pPr algn="ctr"/>
            <a:endParaRPr lang="zh-CN" altLang="en-US">
              <a:ea typeface="微软雅黑"/>
            </a:endParaRPr>
          </a:p>
        </p:txBody>
      </p:sp>
      <p:sp>
        <p:nvSpPr>
          <p:cNvPr id="14" name="平行四边形 13"/>
          <p:cNvSpPr/>
          <p:nvPr/>
        </p:nvSpPr>
        <p:spPr>
          <a:xfrm>
            <a:off x="6252012" y="1372700"/>
            <a:ext cx="1900771" cy="1371601"/>
          </a:xfrm>
          <a:prstGeom prst="parallelogram">
            <a:avLst/>
          </a:prstGeom>
          <a:blipFill>
            <a:blip r:embed="rId6"/>
            <a:stretch>
              <a:fillRect/>
            </a:stretch>
          </a:bli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406" tIns="45701" rIns="91406" bIns="45701" rtlCol="0" anchor="ctr"/>
          <a:lstStyle/>
          <a:p>
            <a:pPr algn="ctr"/>
            <a:endParaRPr lang="zh-CN" altLang="en-US">
              <a:ea typeface="微软雅黑"/>
            </a:endParaRPr>
          </a:p>
        </p:txBody>
      </p:sp>
      <p:sp>
        <p:nvSpPr>
          <p:cNvPr id="15" name="矩形 9"/>
          <p:cNvSpPr>
            <a:spLocks noChangeArrowheads="1"/>
          </p:cNvSpPr>
          <p:nvPr/>
        </p:nvSpPr>
        <p:spPr bwMode="auto">
          <a:xfrm>
            <a:off x="6488870" y="2972896"/>
            <a:ext cx="1304163" cy="253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5" tIns="34274" rIns="68545" bIns="34274">
            <a:spAutoFit/>
          </a:bodyPr>
          <a:lstStyle/>
          <a:p>
            <a:pPr>
              <a:defRPr/>
            </a:pPr>
            <a:r>
              <a:rPr lang="zh-CN" altLang="en-US" sz="1200" dirty="0">
                <a:solidFill>
                  <a:schemeClr val="tx1">
                    <a:lumMod val="75000"/>
                    <a:lumOff val="25000"/>
                  </a:schemeClr>
                </a:solidFill>
                <a:latin typeface="微软雅黑"/>
                <a:ea typeface="微软雅黑"/>
              </a:rPr>
              <a:t>添加标题文字</a:t>
            </a:r>
          </a:p>
        </p:txBody>
      </p:sp>
      <p:grpSp>
        <p:nvGrpSpPr>
          <p:cNvPr id="2" name="组合 15"/>
          <p:cNvGrpSpPr/>
          <p:nvPr/>
        </p:nvGrpSpPr>
        <p:grpSpPr>
          <a:xfrm>
            <a:off x="6476670" y="3293953"/>
            <a:ext cx="1231543" cy="253906"/>
            <a:chOff x="6401594" y="3274594"/>
            <a:chExt cx="1231756" cy="253908"/>
          </a:xfrm>
        </p:grpSpPr>
        <p:sp>
          <p:nvSpPr>
            <p:cNvPr id="17" name="圆角矩形 16"/>
            <p:cNvSpPr/>
            <p:nvPr/>
          </p:nvSpPr>
          <p:spPr>
            <a:xfrm>
              <a:off x="6401594" y="3274594"/>
              <a:ext cx="1231756" cy="253906"/>
            </a:xfrm>
            <a:prstGeom prst="roundRect">
              <a:avLst>
                <a:gd name="adj" fmla="val 4167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ea typeface="微软雅黑"/>
              </a:endParaRPr>
            </a:p>
          </p:txBody>
        </p:sp>
        <p:sp>
          <p:nvSpPr>
            <p:cNvPr id="18" name="矩形 9"/>
            <p:cNvSpPr>
              <a:spLocks noChangeArrowheads="1"/>
            </p:cNvSpPr>
            <p:nvPr/>
          </p:nvSpPr>
          <p:spPr bwMode="auto">
            <a:xfrm>
              <a:off x="6477793" y="3274594"/>
              <a:ext cx="1155557" cy="253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r>
                <a:rPr lang="zh-CN" altLang="en-US" sz="1200" dirty="0">
                  <a:solidFill>
                    <a:schemeClr val="bg1"/>
                  </a:solidFill>
                  <a:latin typeface="微软雅黑"/>
                  <a:ea typeface="微软雅黑"/>
                </a:rPr>
                <a:t>添加详细文字</a:t>
              </a:r>
            </a:p>
          </p:txBody>
        </p:sp>
      </p:grpSp>
      <p:sp>
        <p:nvSpPr>
          <p:cNvPr id="19" name="矩形 1"/>
          <p:cNvSpPr>
            <a:spLocks noChangeArrowheads="1"/>
          </p:cNvSpPr>
          <p:nvPr/>
        </p:nvSpPr>
        <p:spPr bwMode="auto">
          <a:xfrm>
            <a:off x="6400486" y="3518225"/>
            <a:ext cx="1447548" cy="1106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6" tIns="45701" rIns="91406" bIns="45701">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zh-CN" altLang="en-US" sz="900" dirty="0">
                <a:solidFill>
                  <a:schemeClr val="tx1">
                    <a:lumMod val="50000"/>
                    <a:lumOff val="50000"/>
                  </a:schemeClr>
                </a:solidFill>
                <a:latin typeface="微软雅黑"/>
                <a:ea typeface="微软雅黑"/>
              </a:rPr>
              <a:t>此处添加标题内容点击此处添加内容点击此处添加内容此处添加标题内容点击此处添加内容点击此处添加内容</a:t>
            </a:r>
            <a:endParaRPr lang="zh-CN" altLang="zh-CN" sz="900" dirty="0">
              <a:solidFill>
                <a:schemeClr val="tx1">
                  <a:lumMod val="50000"/>
                  <a:lumOff val="50000"/>
                </a:schemeClr>
              </a:solidFill>
              <a:latin typeface="微软雅黑"/>
              <a:ea typeface="微软雅黑"/>
            </a:endParaRPr>
          </a:p>
        </p:txBody>
      </p:sp>
      <p:sp>
        <p:nvSpPr>
          <p:cNvPr id="20" name="矩形 9"/>
          <p:cNvSpPr>
            <a:spLocks noChangeArrowheads="1"/>
          </p:cNvSpPr>
          <p:nvPr/>
        </p:nvSpPr>
        <p:spPr bwMode="auto">
          <a:xfrm>
            <a:off x="4660390" y="2972896"/>
            <a:ext cx="1304163" cy="253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5" tIns="34274" rIns="68545" bIns="34274">
            <a:spAutoFit/>
          </a:bodyPr>
          <a:lstStyle/>
          <a:p>
            <a:pPr>
              <a:defRPr/>
            </a:pPr>
            <a:r>
              <a:rPr lang="zh-CN" altLang="en-US" sz="1200" dirty="0">
                <a:solidFill>
                  <a:schemeClr val="tx1">
                    <a:lumMod val="75000"/>
                    <a:lumOff val="25000"/>
                  </a:schemeClr>
                </a:solidFill>
                <a:latin typeface="微软雅黑"/>
                <a:ea typeface="微软雅黑"/>
              </a:rPr>
              <a:t>添加标题文字</a:t>
            </a:r>
          </a:p>
        </p:txBody>
      </p:sp>
      <p:grpSp>
        <p:nvGrpSpPr>
          <p:cNvPr id="3" name="组合 20"/>
          <p:cNvGrpSpPr/>
          <p:nvPr/>
        </p:nvGrpSpPr>
        <p:grpSpPr>
          <a:xfrm>
            <a:off x="4648190" y="3293953"/>
            <a:ext cx="1231543" cy="253906"/>
            <a:chOff x="6401594" y="3274594"/>
            <a:chExt cx="1231756" cy="253908"/>
          </a:xfrm>
        </p:grpSpPr>
        <p:sp>
          <p:nvSpPr>
            <p:cNvPr id="22" name="圆角矩形 21"/>
            <p:cNvSpPr/>
            <p:nvPr/>
          </p:nvSpPr>
          <p:spPr>
            <a:xfrm>
              <a:off x="6401594" y="3274594"/>
              <a:ext cx="1231756" cy="253906"/>
            </a:xfrm>
            <a:prstGeom prst="roundRect">
              <a:avLst>
                <a:gd name="adj" fmla="val 4167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ea typeface="微软雅黑"/>
              </a:endParaRPr>
            </a:p>
          </p:txBody>
        </p:sp>
        <p:sp>
          <p:nvSpPr>
            <p:cNvPr id="23" name="矩形 9"/>
            <p:cNvSpPr>
              <a:spLocks noChangeArrowheads="1"/>
            </p:cNvSpPr>
            <p:nvPr/>
          </p:nvSpPr>
          <p:spPr bwMode="auto">
            <a:xfrm>
              <a:off x="6477793" y="3274594"/>
              <a:ext cx="1155557" cy="253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r>
                <a:rPr lang="zh-CN" altLang="en-US" sz="1200" dirty="0">
                  <a:solidFill>
                    <a:schemeClr val="bg1"/>
                  </a:solidFill>
                  <a:latin typeface="微软雅黑"/>
                  <a:ea typeface="微软雅黑"/>
                </a:rPr>
                <a:t>添加详细文字</a:t>
              </a:r>
            </a:p>
          </p:txBody>
        </p:sp>
      </p:grpSp>
      <p:sp>
        <p:nvSpPr>
          <p:cNvPr id="24" name="矩形 1"/>
          <p:cNvSpPr>
            <a:spLocks noChangeArrowheads="1"/>
          </p:cNvSpPr>
          <p:nvPr/>
        </p:nvSpPr>
        <p:spPr bwMode="auto">
          <a:xfrm>
            <a:off x="4572006" y="3518225"/>
            <a:ext cx="1447548" cy="1106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6" tIns="45701" rIns="91406" bIns="45701">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zh-CN" altLang="en-US" sz="900" dirty="0">
                <a:solidFill>
                  <a:schemeClr val="tx1">
                    <a:lumMod val="50000"/>
                    <a:lumOff val="50000"/>
                  </a:schemeClr>
                </a:solidFill>
                <a:latin typeface="微软雅黑"/>
                <a:ea typeface="微软雅黑"/>
              </a:rPr>
              <a:t>此处添加标题内容点击此处添加内容点击此处添加内容此处添加标题内容点击此处添加内容点击此处添加内容</a:t>
            </a:r>
            <a:endParaRPr lang="zh-CN" altLang="zh-CN" sz="900" dirty="0">
              <a:solidFill>
                <a:schemeClr val="tx1">
                  <a:lumMod val="50000"/>
                  <a:lumOff val="50000"/>
                </a:schemeClr>
              </a:solidFill>
              <a:latin typeface="微软雅黑"/>
              <a:ea typeface="微软雅黑"/>
            </a:endParaRPr>
          </a:p>
        </p:txBody>
      </p:sp>
      <p:sp>
        <p:nvSpPr>
          <p:cNvPr id="25" name="矩形 9"/>
          <p:cNvSpPr>
            <a:spLocks noChangeArrowheads="1"/>
          </p:cNvSpPr>
          <p:nvPr/>
        </p:nvSpPr>
        <p:spPr bwMode="auto">
          <a:xfrm>
            <a:off x="2831906" y="2972896"/>
            <a:ext cx="1304163" cy="253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5" tIns="34274" rIns="68545" bIns="34274">
            <a:spAutoFit/>
          </a:bodyPr>
          <a:lstStyle/>
          <a:p>
            <a:pPr>
              <a:defRPr/>
            </a:pPr>
            <a:r>
              <a:rPr lang="zh-CN" altLang="en-US" sz="1200" dirty="0">
                <a:solidFill>
                  <a:schemeClr val="tx1">
                    <a:lumMod val="75000"/>
                    <a:lumOff val="25000"/>
                  </a:schemeClr>
                </a:solidFill>
                <a:latin typeface="微软雅黑"/>
                <a:ea typeface="微软雅黑"/>
              </a:rPr>
              <a:t>添加标题文字</a:t>
            </a:r>
          </a:p>
        </p:txBody>
      </p:sp>
      <p:grpSp>
        <p:nvGrpSpPr>
          <p:cNvPr id="4" name="组合 25"/>
          <p:cNvGrpSpPr/>
          <p:nvPr/>
        </p:nvGrpSpPr>
        <p:grpSpPr>
          <a:xfrm>
            <a:off x="2819705" y="3293953"/>
            <a:ext cx="1231543" cy="253906"/>
            <a:chOff x="6401594" y="3274594"/>
            <a:chExt cx="1231756" cy="253908"/>
          </a:xfrm>
        </p:grpSpPr>
        <p:sp>
          <p:nvSpPr>
            <p:cNvPr id="27" name="圆角矩形 26"/>
            <p:cNvSpPr/>
            <p:nvPr/>
          </p:nvSpPr>
          <p:spPr>
            <a:xfrm>
              <a:off x="6401594" y="3274594"/>
              <a:ext cx="1231756" cy="253906"/>
            </a:xfrm>
            <a:prstGeom prst="roundRect">
              <a:avLst>
                <a:gd name="adj" fmla="val 4167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ea typeface="微软雅黑"/>
              </a:endParaRPr>
            </a:p>
          </p:txBody>
        </p:sp>
        <p:sp>
          <p:nvSpPr>
            <p:cNvPr id="28" name="矩形 9"/>
            <p:cNvSpPr>
              <a:spLocks noChangeArrowheads="1"/>
            </p:cNvSpPr>
            <p:nvPr/>
          </p:nvSpPr>
          <p:spPr bwMode="auto">
            <a:xfrm>
              <a:off x="6477793" y="3274594"/>
              <a:ext cx="1155557" cy="253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pPr algn="ctr"/>
              <a:r>
                <a:rPr lang="zh-CN" altLang="en-US" sz="1200" dirty="0">
                  <a:solidFill>
                    <a:schemeClr val="bg1"/>
                  </a:solidFill>
                  <a:latin typeface="微软雅黑"/>
                  <a:ea typeface="微软雅黑"/>
                </a:rPr>
                <a:t>添加详细文字</a:t>
              </a:r>
            </a:p>
          </p:txBody>
        </p:sp>
      </p:grpSp>
      <p:sp>
        <p:nvSpPr>
          <p:cNvPr id="29" name="矩形 1"/>
          <p:cNvSpPr>
            <a:spLocks noChangeArrowheads="1"/>
          </p:cNvSpPr>
          <p:nvPr/>
        </p:nvSpPr>
        <p:spPr bwMode="auto">
          <a:xfrm>
            <a:off x="2743522" y="3518225"/>
            <a:ext cx="1447548" cy="1106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6" tIns="45701" rIns="91406" bIns="45701">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zh-CN" altLang="en-US" sz="900" dirty="0">
                <a:solidFill>
                  <a:schemeClr val="tx1">
                    <a:lumMod val="50000"/>
                    <a:lumOff val="50000"/>
                  </a:schemeClr>
                </a:solidFill>
                <a:latin typeface="微软雅黑"/>
                <a:ea typeface="微软雅黑"/>
              </a:rPr>
              <a:t>此处添加标题内容点击此处添加内容点击此处添加内容此处添加标题内容点击此处添加内容点击此处添加内容</a:t>
            </a:r>
            <a:endParaRPr lang="zh-CN" altLang="zh-CN" sz="900" dirty="0">
              <a:solidFill>
                <a:schemeClr val="tx1">
                  <a:lumMod val="50000"/>
                  <a:lumOff val="50000"/>
                </a:schemeClr>
              </a:solidFill>
              <a:latin typeface="微软雅黑"/>
              <a:ea typeface="微软雅黑"/>
            </a:endParaRPr>
          </a:p>
        </p:txBody>
      </p:sp>
      <p:sp>
        <p:nvSpPr>
          <p:cNvPr id="30" name="矩形 9"/>
          <p:cNvSpPr>
            <a:spLocks noChangeArrowheads="1"/>
          </p:cNvSpPr>
          <p:nvPr/>
        </p:nvSpPr>
        <p:spPr bwMode="auto">
          <a:xfrm>
            <a:off x="1079612" y="2972896"/>
            <a:ext cx="1304163" cy="253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5" tIns="34274" rIns="68545" bIns="34274">
            <a:spAutoFit/>
          </a:bodyPr>
          <a:lstStyle/>
          <a:p>
            <a:pPr>
              <a:defRPr/>
            </a:pPr>
            <a:r>
              <a:rPr lang="zh-CN" altLang="en-US" sz="1200" dirty="0">
                <a:solidFill>
                  <a:schemeClr val="tx1">
                    <a:lumMod val="75000"/>
                    <a:lumOff val="25000"/>
                  </a:schemeClr>
                </a:solidFill>
                <a:latin typeface="微软雅黑"/>
                <a:ea typeface="微软雅黑"/>
              </a:rPr>
              <a:t>添加标题文字</a:t>
            </a:r>
          </a:p>
        </p:txBody>
      </p:sp>
      <p:grpSp>
        <p:nvGrpSpPr>
          <p:cNvPr id="5" name="组合 30"/>
          <p:cNvGrpSpPr/>
          <p:nvPr/>
        </p:nvGrpSpPr>
        <p:grpSpPr>
          <a:xfrm>
            <a:off x="1067412" y="3293953"/>
            <a:ext cx="1231543" cy="253906"/>
            <a:chOff x="6401594" y="3274594"/>
            <a:chExt cx="1231756" cy="253908"/>
          </a:xfrm>
        </p:grpSpPr>
        <p:sp>
          <p:nvSpPr>
            <p:cNvPr id="32" name="圆角矩形 31"/>
            <p:cNvSpPr/>
            <p:nvPr/>
          </p:nvSpPr>
          <p:spPr>
            <a:xfrm>
              <a:off x="6401594" y="3274594"/>
              <a:ext cx="1231756" cy="253906"/>
            </a:xfrm>
            <a:prstGeom prst="roundRect">
              <a:avLst>
                <a:gd name="adj" fmla="val 4167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ea typeface="微软雅黑"/>
              </a:endParaRPr>
            </a:p>
          </p:txBody>
        </p:sp>
        <p:sp>
          <p:nvSpPr>
            <p:cNvPr id="33" name="矩形 9"/>
            <p:cNvSpPr>
              <a:spLocks noChangeArrowheads="1"/>
            </p:cNvSpPr>
            <p:nvPr/>
          </p:nvSpPr>
          <p:spPr bwMode="auto">
            <a:xfrm>
              <a:off x="6477794" y="3274594"/>
              <a:ext cx="1052320" cy="25390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pPr algn="ctr"/>
              <a:r>
                <a:rPr lang="zh-CN" altLang="en-US" sz="1200" dirty="0">
                  <a:solidFill>
                    <a:schemeClr val="bg1"/>
                  </a:solidFill>
                  <a:latin typeface="微软雅黑"/>
                  <a:ea typeface="微软雅黑"/>
                </a:rPr>
                <a:t>添加详细文字</a:t>
              </a:r>
            </a:p>
          </p:txBody>
        </p:sp>
      </p:grpSp>
      <p:sp>
        <p:nvSpPr>
          <p:cNvPr id="34" name="矩形 1"/>
          <p:cNvSpPr>
            <a:spLocks noChangeArrowheads="1"/>
          </p:cNvSpPr>
          <p:nvPr/>
        </p:nvSpPr>
        <p:spPr bwMode="auto">
          <a:xfrm>
            <a:off x="991229" y="3518225"/>
            <a:ext cx="1447548" cy="1106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6" tIns="45701" rIns="91406" bIns="45701">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zh-CN" altLang="en-US" sz="900" dirty="0">
                <a:solidFill>
                  <a:schemeClr val="tx1">
                    <a:lumMod val="50000"/>
                    <a:lumOff val="50000"/>
                  </a:schemeClr>
                </a:solidFill>
                <a:latin typeface="微软雅黑"/>
                <a:ea typeface="微软雅黑"/>
              </a:rPr>
              <a:t>此处添加标题内容点击此处添加内容点击此处添加内容此处添加标题内容点击此处添加内容点击此处添加内容</a:t>
            </a:r>
            <a:endParaRPr lang="zh-CN" altLang="zh-CN" sz="900" dirty="0">
              <a:solidFill>
                <a:schemeClr val="tx1">
                  <a:lumMod val="50000"/>
                  <a:lumOff val="50000"/>
                </a:schemeClr>
              </a:solidFill>
              <a:latin typeface="微软雅黑"/>
              <a:ea typeface="微软雅黑"/>
            </a:endParaRPr>
          </a:p>
        </p:txBody>
      </p:sp>
    </p:spTree>
    <p:extLst>
      <p:ext uri="{BB962C8B-B14F-4D97-AF65-F5344CB8AC3E}">
        <p14:creationId xmlns:p14="http://schemas.microsoft.com/office/powerpoint/2010/main" val="1912567033"/>
      </p:ext>
    </p:extLst>
  </p:cSld>
  <p:clrMapOvr>
    <a:masterClrMapping/>
  </p:clrMapOvr>
  <mc:AlternateContent xmlns:mc="http://schemas.openxmlformats.org/markup-compatibility/2006" xmlns:p14="http://schemas.microsoft.com/office/powerpoint/2010/main">
    <mc:Choice Requires="p14">
      <p:transition p14:dur="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20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5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0-#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70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par>
                          <p:cTn id="21" fill="hold">
                            <p:stCondLst>
                              <p:cond delay="1200"/>
                            </p:stCondLst>
                            <p:childTnLst>
                              <p:par>
                                <p:cTn id="22" presetID="53" presetClass="entr" presetSubtype="16"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fltVal val="0"/>
                                          </p:val>
                                        </p:tav>
                                        <p:tav tm="100000">
                                          <p:val>
                                            <p:strVal val="#ppt_w"/>
                                          </p:val>
                                        </p:tav>
                                      </p:tavLst>
                                    </p:anim>
                                    <p:anim calcmode="lin" valueType="num">
                                      <p:cBhvr>
                                        <p:cTn id="25" dur="500" fill="hold"/>
                                        <p:tgtEl>
                                          <p:spTgt spid="15"/>
                                        </p:tgtEl>
                                        <p:attrNameLst>
                                          <p:attrName>ppt_h</p:attrName>
                                        </p:attrNameLst>
                                      </p:cBhvr>
                                      <p:tavLst>
                                        <p:tav tm="0">
                                          <p:val>
                                            <p:fltVal val="0"/>
                                          </p:val>
                                        </p:tav>
                                        <p:tav tm="100000">
                                          <p:val>
                                            <p:strVal val="#ppt_h"/>
                                          </p:val>
                                        </p:tav>
                                      </p:tavLst>
                                    </p:anim>
                                    <p:animEffect transition="in" filter="fade">
                                      <p:cBhvr>
                                        <p:cTn id="26" dur="500"/>
                                        <p:tgtEl>
                                          <p:spTgt spid="15"/>
                                        </p:tgtEl>
                                      </p:cBhvr>
                                    </p:animEffect>
                                  </p:childTnLst>
                                </p:cTn>
                              </p:par>
                            </p:childTnLst>
                          </p:cTn>
                        </p:par>
                        <p:par>
                          <p:cTn id="27" fill="hold">
                            <p:stCondLst>
                              <p:cond delay="1700"/>
                            </p:stCondLst>
                            <p:childTnLst>
                              <p:par>
                                <p:cTn id="28" presetID="16" presetClass="entr" presetSubtype="21"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arn(inVertical)">
                                      <p:cBhvr>
                                        <p:cTn id="30" dur="500"/>
                                        <p:tgtEl>
                                          <p:spTgt spid="2"/>
                                        </p:tgtEl>
                                      </p:cBhvr>
                                    </p:animEffect>
                                  </p:childTnLst>
                                </p:cTn>
                              </p:par>
                              <p:par>
                                <p:cTn id="31" presetID="47"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27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200"/>
                            </p:stCondLst>
                            <p:childTnLst>
                              <p:par>
                                <p:cTn id="43" presetID="16" presetClass="entr" presetSubtype="21"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barn(inVertical)">
                                      <p:cBhvr>
                                        <p:cTn id="45" dur="500"/>
                                        <p:tgtEl>
                                          <p:spTgt spid="3"/>
                                        </p:tgtEl>
                                      </p:cBhvr>
                                    </p:animEffect>
                                  </p:childTnLst>
                                </p:cTn>
                              </p:par>
                              <p:par>
                                <p:cTn id="46" presetID="47" presetClass="entr" presetSubtype="0" fill="hold" grpId="0" nodeType="with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1000"/>
                                        <p:tgtEl>
                                          <p:spTgt spid="24"/>
                                        </p:tgtEl>
                                      </p:cBhvr>
                                    </p:animEffect>
                                    <p:anim calcmode="lin" valueType="num">
                                      <p:cBhvr>
                                        <p:cTn id="49" dur="1000" fill="hold"/>
                                        <p:tgtEl>
                                          <p:spTgt spid="24"/>
                                        </p:tgtEl>
                                        <p:attrNameLst>
                                          <p:attrName>ppt_x</p:attrName>
                                        </p:attrNameLst>
                                      </p:cBhvr>
                                      <p:tavLst>
                                        <p:tav tm="0">
                                          <p:val>
                                            <p:strVal val="#ppt_x"/>
                                          </p:val>
                                        </p:tav>
                                        <p:tav tm="100000">
                                          <p:val>
                                            <p:strVal val="#ppt_x"/>
                                          </p:val>
                                        </p:tav>
                                      </p:tavLst>
                                    </p:anim>
                                    <p:anim calcmode="lin" valueType="num">
                                      <p:cBhvr>
                                        <p:cTn id="50" dur="1000" fill="hold"/>
                                        <p:tgtEl>
                                          <p:spTgt spid="24"/>
                                        </p:tgtEl>
                                        <p:attrNameLst>
                                          <p:attrName>ppt_y</p:attrName>
                                        </p:attrNameLst>
                                      </p:cBhvr>
                                      <p:tavLst>
                                        <p:tav tm="0">
                                          <p:val>
                                            <p:strVal val="#ppt_y-.1"/>
                                          </p:val>
                                        </p:tav>
                                        <p:tav tm="100000">
                                          <p:val>
                                            <p:strVal val="#ppt_y"/>
                                          </p:val>
                                        </p:tav>
                                      </p:tavLst>
                                    </p:anim>
                                  </p:childTnLst>
                                </p:cTn>
                              </p:par>
                            </p:childTnLst>
                          </p:cTn>
                        </p:par>
                        <p:par>
                          <p:cTn id="51" fill="hold">
                            <p:stCondLst>
                              <p:cond delay="4200"/>
                            </p:stCondLst>
                            <p:childTnLst>
                              <p:par>
                                <p:cTn id="52" presetID="53" presetClass="entr" presetSubtype="16" fill="hold" grpId="0" nodeType="afterEffect">
                                  <p:stCondLst>
                                    <p:cond delay="0"/>
                                  </p:stCondLst>
                                  <p:childTnLst>
                                    <p:set>
                                      <p:cBhvr>
                                        <p:cTn id="53" dur="1" fill="hold">
                                          <p:stCondLst>
                                            <p:cond delay="0"/>
                                          </p:stCondLst>
                                        </p:cTn>
                                        <p:tgtEl>
                                          <p:spTgt spid="25"/>
                                        </p:tgtEl>
                                        <p:attrNameLst>
                                          <p:attrName>style.visibility</p:attrName>
                                        </p:attrNameLst>
                                      </p:cBhvr>
                                      <p:to>
                                        <p:strVal val="visible"/>
                                      </p:to>
                                    </p:set>
                                    <p:anim calcmode="lin" valueType="num">
                                      <p:cBhvr>
                                        <p:cTn id="54" dur="500" fill="hold"/>
                                        <p:tgtEl>
                                          <p:spTgt spid="25"/>
                                        </p:tgtEl>
                                        <p:attrNameLst>
                                          <p:attrName>ppt_w</p:attrName>
                                        </p:attrNameLst>
                                      </p:cBhvr>
                                      <p:tavLst>
                                        <p:tav tm="0">
                                          <p:val>
                                            <p:fltVal val="0"/>
                                          </p:val>
                                        </p:tav>
                                        <p:tav tm="100000">
                                          <p:val>
                                            <p:strVal val="#ppt_w"/>
                                          </p:val>
                                        </p:tav>
                                      </p:tavLst>
                                    </p:anim>
                                    <p:anim calcmode="lin" valueType="num">
                                      <p:cBhvr>
                                        <p:cTn id="55" dur="500" fill="hold"/>
                                        <p:tgtEl>
                                          <p:spTgt spid="25"/>
                                        </p:tgtEl>
                                        <p:attrNameLst>
                                          <p:attrName>ppt_h</p:attrName>
                                        </p:attrNameLst>
                                      </p:cBhvr>
                                      <p:tavLst>
                                        <p:tav tm="0">
                                          <p:val>
                                            <p:fltVal val="0"/>
                                          </p:val>
                                        </p:tav>
                                        <p:tav tm="100000">
                                          <p:val>
                                            <p:strVal val="#ppt_h"/>
                                          </p:val>
                                        </p:tav>
                                      </p:tavLst>
                                    </p:anim>
                                    <p:animEffect transition="in" filter="fade">
                                      <p:cBhvr>
                                        <p:cTn id="56" dur="500"/>
                                        <p:tgtEl>
                                          <p:spTgt spid="25"/>
                                        </p:tgtEl>
                                      </p:cBhvr>
                                    </p:animEffect>
                                  </p:childTnLst>
                                </p:cTn>
                              </p:par>
                            </p:childTnLst>
                          </p:cTn>
                        </p:par>
                        <p:par>
                          <p:cTn id="57" fill="hold">
                            <p:stCondLst>
                              <p:cond delay="4700"/>
                            </p:stCondLst>
                            <p:childTnLst>
                              <p:par>
                                <p:cTn id="58" presetID="16" presetClass="entr" presetSubtype="21" fill="hold" nodeType="afterEffect">
                                  <p:stCondLst>
                                    <p:cond delay="0"/>
                                  </p:stCondLst>
                                  <p:childTnLst>
                                    <p:set>
                                      <p:cBhvr>
                                        <p:cTn id="59" dur="1" fill="hold">
                                          <p:stCondLst>
                                            <p:cond delay="0"/>
                                          </p:stCondLst>
                                        </p:cTn>
                                        <p:tgtEl>
                                          <p:spTgt spid="4"/>
                                        </p:tgtEl>
                                        <p:attrNameLst>
                                          <p:attrName>style.visibility</p:attrName>
                                        </p:attrNameLst>
                                      </p:cBhvr>
                                      <p:to>
                                        <p:strVal val="visible"/>
                                      </p:to>
                                    </p:set>
                                    <p:animEffect transition="in" filter="barn(inVertical)">
                                      <p:cBhvr>
                                        <p:cTn id="60" dur="500"/>
                                        <p:tgtEl>
                                          <p:spTgt spid="4"/>
                                        </p:tgtEl>
                                      </p:cBhvr>
                                    </p:animEffect>
                                  </p:childTnLst>
                                </p:cTn>
                              </p:par>
                              <p:par>
                                <p:cTn id="61" presetID="47" presetClass="entr" presetSubtype="0" fill="hold" grpId="0" nodeType="with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1000"/>
                                        <p:tgtEl>
                                          <p:spTgt spid="29"/>
                                        </p:tgtEl>
                                      </p:cBhvr>
                                    </p:animEffect>
                                    <p:anim calcmode="lin" valueType="num">
                                      <p:cBhvr>
                                        <p:cTn id="64" dur="1000" fill="hold"/>
                                        <p:tgtEl>
                                          <p:spTgt spid="29"/>
                                        </p:tgtEl>
                                        <p:attrNameLst>
                                          <p:attrName>ppt_x</p:attrName>
                                        </p:attrNameLst>
                                      </p:cBhvr>
                                      <p:tavLst>
                                        <p:tav tm="0">
                                          <p:val>
                                            <p:strVal val="#ppt_x"/>
                                          </p:val>
                                        </p:tav>
                                        <p:tav tm="100000">
                                          <p:val>
                                            <p:strVal val="#ppt_x"/>
                                          </p:val>
                                        </p:tav>
                                      </p:tavLst>
                                    </p:anim>
                                    <p:anim calcmode="lin" valueType="num">
                                      <p:cBhvr>
                                        <p:cTn id="65" dur="1000" fill="hold"/>
                                        <p:tgtEl>
                                          <p:spTgt spid="29"/>
                                        </p:tgtEl>
                                        <p:attrNameLst>
                                          <p:attrName>ppt_y</p:attrName>
                                        </p:attrNameLst>
                                      </p:cBhvr>
                                      <p:tavLst>
                                        <p:tav tm="0">
                                          <p:val>
                                            <p:strVal val="#ppt_y-.1"/>
                                          </p:val>
                                        </p:tav>
                                        <p:tav tm="100000">
                                          <p:val>
                                            <p:strVal val="#ppt_y"/>
                                          </p:val>
                                        </p:tav>
                                      </p:tavLst>
                                    </p:anim>
                                  </p:childTnLst>
                                </p:cTn>
                              </p:par>
                            </p:childTnLst>
                          </p:cTn>
                        </p:par>
                        <p:par>
                          <p:cTn id="66" fill="hold">
                            <p:stCondLst>
                              <p:cond delay="5700"/>
                            </p:stCondLst>
                            <p:childTnLst>
                              <p:par>
                                <p:cTn id="67" presetID="53" presetClass="entr" presetSubtype="16"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 calcmode="lin" valueType="num">
                                      <p:cBhvr>
                                        <p:cTn id="69" dur="500" fill="hold"/>
                                        <p:tgtEl>
                                          <p:spTgt spid="30"/>
                                        </p:tgtEl>
                                        <p:attrNameLst>
                                          <p:attrName>ppt_w</p:attrName>
                                        </p:attrNameLst>
                                      </p:cBhvr>
                                      <p:tavLst>
                                        <p:tav tm="0">
                                          <p:val>
                                            <p:fltVal val="0"/>
                                          </p:val>
                                        </p:tav>
                                        <p:tav tm="100000">
                                          <p:val>
                                            <p:strVal val="#ppt_w"/>
                                          </p:val>
                                        </p:tav>
                                      </p:tavLst>
                                    </p:anim>
                                    <p:anim calcmode="lin" valueType="num">
                                      <p:cBhvr>
                                        <p:cTn id="70" dur="500" fill="hold"/>
                                        <p:tgtEl>
                                          <p:spTgt spid="30"/>
                                        </p:tgtEl>
                                        <p:attrNameLst>
                                          <p:attrName>ppt_h</p:attrName>
                                        </p:attrNameLst>
                                      </p:cBhvr>
                                      <p:tavLst>
                                        <p:tav tm="0">
                                          <p:val>
                                            <p:fltVal val="0"/>
                                          </p:val>
                                        </p:tav>
                                        <p:tav tm="100000">
                                          <p:val>
                                            <p:strVal val="#ppt_h"/>
                                          </p:val>
                                        </p:tav>
                                      </p:tavLst>
                                    </p:anim>
                                    <p:animEffect transition="in" filter="fade">
                                      <p:cBhvr>
                                        <p:cTn id="71" dur="500"/>
                                        <p:tgtEl>
                                          <p:spTgt spid="30"/>
                                        </p:tgtEl>
                                      </p:cBhvr>
                                    </p:animEffect>
                                  </p:childTnLst>
                                </p:cTn>
                              </p:par>
                            </p:childTnLst>
                          </p:cTn>
                        </p:par>
                        <p:par>
                          <p:cTn id="72" fill="hold">
                            <p:stCondLst>
                              <p:cond delay="6200"/>
                            </p:stCondLst>
                            <p:childTnLst>
                              <p:par>
                                <p:cTn id="73" presetID="16" presetClass="entr" presetSubtype="2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barn(inVertical)">
                                      <p:cBhvr>
                                        <p:cTn id="75" dur="500"/>
                                        <p:tgtEl>
                                          <p:spTgt spid="5"/>
                                        </p:tgtEl>
                                      </p:cBhvr>
                                    </p:animEffect>
                                  </p:childTnLst>
                                </p:cTn>
                              </p:par>
                              <p:par>
                                <p:cTn id="76" presetID="47" presetClass="entr" presetSubtype="0"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Effect transition="in" filter="fade">
                                      <p:cBhvr>
                                        <p:cTn id="78" dur="1000"/>
                                        <p:tgtEl>
                                          <p:spTgt spid="34"/>
                                        </p:tgtEl>
                                      </p:cBhvr>
                                    </p:animEffect>
                                    <p:anim calcmode="lin" valueType="num">
                                      <p:cBhvr>
                                        <p:cTn id="79" dur="1000" fill="hold"/>
                                        <p:tgtEl>
                                          <p:spTgt spid="34"/>
                                        </p:tgtEl>
                                        <p:attrNameLst>
                                          <p:attrName>ppt_x</p:attrName>
                                        </p:attrNameLst>
                                      </p:cBhvr>
                                      <p:tavLst>
                                        <p:tav tm="0">
                                          <p:val>
                                            <p:strVal val="#ppt_x"/>
                                          </p:val>
                                        </p:tav>
                                        <p:tav tm="100000">
                                          <p:val>
                                            <p:strVal val="#ppt_x"/>
                                          </p:val>
                                        </p:tav>
                                      </p:tavLst>
                                    </p:anim>
                                    <p:anim calcmode="lin" valueType="num">
                                      <p:cBhvr>
                                        <p:cTn id="80"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p:bldP spid="19" grpId="0"/>
      <p:bldP spid="20" grpId="0"/>
      <p:bldP spid="24" grpId="0"/>
      <p:bldP spid="25" grpId="0"/>
      <p:bldP spid="29" grpId="0"/>
      <p:bldP spid="30" grpId="0"/>
      <p:bldP spid="34" grpId="0"/>
    </p:bldLst>
  </p:timing>
</p:sld>
</file>

<file path=ppt/slides/slide15.xml><?xml version="1.0" encoding="utf-8"?>
<p:sld xmlns:a16="http://schemas.microsoft.com/office/drawing/2014/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27C6BA3A-F1C9-41A0-9004-18DFB060300F}"/>
              </a:ext>
            </a:extLst>
          </p:cNvPr>
          <p:cNvSpPr/>
          <p:nvPr/>
        </p:nvSpPr>
        <p:spPr>
          <a:xfrm>
            <a:off x="19799" y="-12056"/>
            <a:ext cx="8959941" cy="5063043"/>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 name="椭圆 8">
            <a:extLst>
              <a:ext uri="{FF2B5EF4-FFF2-40B4-BE49-F238E27FC236}">
                <a16:creationId xmlns:a16="http://schemas.microsoft.com/office/drawing/2014/main" id="{7061256F-8512-426A-A6DC-D4F20BEDB6C0}"/>
              </a:ext>
            </a:extLst>
          </p:cNvPr>
          <p:cNvSpPr/>
          <p:nvPr/>
        </p:nvSpPr>
        <p:spPr>
          <a:xfrm>
            <a:off x="4198720" y="384151"/>
            <a:ext cx="4272012" cy="4272012"/>
          </a:xfrm>
          <a:prstGeom prst="ellipse">
            <a:avLst/>
          </a:prstGeom>
          <a:solidFill>
            <a:srgbClr val="4472C4">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32">
            <a:extLst>
              <a:ext uri="{FF2B5EF4-FFF2-40B4-BE49-F238E27FC236}">
                <a16:creationId xmlns:a16="http://schemas.microsoft.com/office/drawing/2014/main" id="{F6973ABD-433A-4C08-8034-6BFE3481A010}"/>
              </a:ext>
            </a:extLst>
          </p:cNvPr>
          <p:cNvSpPr txBox="1"/>
          <p:nvPr/>
        </p:nvSpPr>
        <p:spPr>
          <a:xfrm>
            <a:off x="4850528" y="1909094"/>
            <a:ext cx="3852428" cy="338554"/>
          </a:xfrm>
          <a:prstGeom prst="rect">
            <a:avLst/>
          </a:prstGeom>
          <a:noFill/>
        </p:spPr>
        <p:txBody>
          <a:bodyPr wrap="square" rtlCol="0">
            <a:spAutoFit/>
          </a:bodyPr>
          <a:lstStyle/>
          <a:p>
            <a:r>
              <a:rPr lang="en-US" altLang="zh-CN" sz="1600" dirty="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the written content</a:t>
            </a:r>
            <a:endParaRPr 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32">
            <a:extLst>
              <a:ext uri="{FF2B5EF4-FFF2-40B4-BE49-F238E27FC236}">
                <a16:creationId xmlns:a16="http://schemas.microsoft.com/office/drawing/2014/main" id="{87F72792-6406-445B-BDA3-45ADF98C2B18}"/>
              </a:ext>
            </a:extLst>
          </p:cNvPr>
          <p:cNvSpPr txBox="1"/>
          <p:nvPr/>
        </p:nvSpPr>
        <p:spPr>
          <a:xfrm>
            <a:off x="4738414" y="2405754"/>
            <a:ext cx="2716241" cy="607154"/>
          </a:xfrm>
          <a:prstGeom prst="rect">
            <a:avLst/>
          </a:prstGeom>
          <a:noFill/>
        </p:spPr>
        <p:txBody>
          <a:bodyPr wrap="square" rtlCol="0">
            <a:spAutoFit/>
          </a:bodyPr>
          <a:lstStyle/>
          <a:p>
            <a:pPr algn="r">
              <a:lnSpc>
                <a:spcPct val="120000"/>
              </a:lnSpc>
            </a:pPr>
            <a:r>
              <a:rPr lang="zh-CN" altLang="en-US" sz="2788"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2788"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椭圆 13">
            <a:extLst>
              <a:ext uri="{FF2B5EF4-FFF2-40B4-BE49-F238E27FC236}">
                <a16:creationId xmlns:a16="http://schemas.microsoft.com/office/drawing/2014/main" id="{E8B54573-229B-4FAA-A049-BD937256354A}"/>
              </a:ext>
            </a:extLst>
          </p:cNvPr>
          <p:cNvSpPr/>
          <p:nvPr/>
        </p:nvSpPr>
        <p:spPr>
          <a:xfrm>
            <a:off x="737148" y="306570"/>
            <a:ext cx="1254374" cy="1254374"/>
          </a:xfrm>
          <a:prstGeom prst="ellipse">
            <a:avLst/>
          </a:prstGeom>
          <a:solidFill>
            <a:srgbClr val="4472C4">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dirty="0">
                <a:latin typeface="Arial" panose="020B0604020202020204" pitchFamily="34" charset="0"/>
                <a:ea typeface="微软雅黑" panose="020B0503020204020204" pitchFamily="34" charset="-122"/>
                <a:sym typeface="Arial" panose="020B0604020202020204" pitchFamily="34" charset="0"/>
              </a:rPr>
              <a:t>03</a:t>
            </a:r>
            <a:endParaRPr lang="zh-CN" altLang="en-US" sz="4800" dirty="0">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532650368"/>
      </p:ext>
    </p:extLst>
  </p:cSld>
  <p:clrMapOvr>
    <a:masterClrMapping/>
  </p:clrMapOvr>
  <mc:AlternateContent xmlns:mc="http://schemas.openxmlformats.org/markup-compatibility/2006" xmlns:p14="http://schemas.microsoft.com/office/powerpoint/2010/main">
    <mc:Choice Requires="p14">
      <p:transition p14:dur="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1000" fill="hold"/>
                                        <p:tgtEl>
                                          <p:spTgt spid="14"/>
                                        </p:tgtEl>
                                        <p:attrNameLst>
                                          <p:attrName>ppt_w</p:attrName>
                                        </p:attrNameLst>
                                      </p:cBhvr>
                                      <p:tavLst>
                                        <p:tav tm="0">
                                          <p:val>
                                            <p:fltVal val="0"/>
                                          </p:val>
                                        </p:tav>
                                        <p:tav tm="100000">
                                          <p:val>
                                            <p:strVal val="#ppt_w"/>
                                          </p:val>
                                        </p:tav>
                                      </p:tavLst>
                                    </p:anim>
                                    <p:anim calcmode="lin" valueType="num">
                                      <p:cBhvr>
                                        <p:cTn id="16" dur="1000" fill="hold"/>
                                        <p:tgtEl>
                                          <p:spTgt spid="14"/>
                                        </p:tgtEl>
                                        <p:attrNameLst>
                                          <p:attrName>ppt_h</p:attrName>
                                        </p:attrNameLst>
                                      </p:cBhvr>
                                      <p:tavLst>
                                        <p:tav tm="0">
                                          <p:val>
                                            <p:fltVal val="0"/>
                                          </p:val>
                                        </p:tav>
                                        <p:tav tm="100000">
                                          <p:val>
                                            <p:strVal val="#ppt_h"/>
                                          </p:val>
                                        </p:tav>
                                      </p:tavLst>
                                    </p:anim>
                                    <p:anim calcmode="lin" valueType="num">
                                      <p:cBhvr>
                                        <p:cTn id="17"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45"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2000"/>
                                        <p:tgtEl>
                                          <p:spTgt spid="9"/>
                                        </p:tgtEl>
                                      </p:cBhvr>
                                    </p:animEffect>
                                    <p:anim calcmode="lin" valueType="num">
                                      <p:cBhvr>
                                        <p:cTn id="24" dur="2000" fill="hold"/>
                                        <p:tgtEl>
                                          <p:spTgt spid="9"/>
                                        </p:tgtEl>
                                        <p:attrNameLst>
                                          <p:attrName>ppt_w</p:attrName>
                                        </p:attrNameLst>
                                      </p:cBhvr>
                                      <p:tavLst>
                                        <p:tav tm="0" fmla="#ppt_w*sin(2.5*pi*$)">
                                          <p:val>
                                            <p:fltVal val="0"/>
                                          </p:val>
                                        </p:tav>
                                        <p:tav tm="100000">
                                          <p:val>
                                            <p:fltVal val="1"/>
                                          </p:val>
                                        </p:tav>
                                      </p:tavLst>
                                    </p:anim>
                                    <p:anim calcmode="lin" valueType="num">
                                      <p:cBhvr>
                                        <p:cTn id="25"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56" presetClass="entr" presetSubtype="0" fill="hold" grpId="0" nodeType="clickEffect">
                                  <p:stCondLst>
                                    <p:cond delay="0"/>
                                  </p:stCondLst>
                                  <p:iterate type="lt">
                                    <p:tmPct val="10000"/>
                                  </p:iterate>
                                  <p:childTnLst>
                                    <p:set>
                                      <p:cBhvr>
                                        <p:cTn id="29" dur="1" fill="hold">
                                          <p:stCondLst>
                                            <p:cond delay="0"/>
                                          </p:stCondLst>
                                        </p:cTn>
                                        <p:tgtEl>
                                          <p:spTgt spid="10"/>
                                        </p:tgtEl>
                                        <p:attrNameLst>
                                          <p:attrName>style.visibility</p:attrName>
                                        </p:attrNameLst>
                                      </p:cBhvr>
                                      <p:to>
                                        <p:strVal val="visible"/>
                                      </p:to>
                                    </p:set>
                                    <p:anim by="(-#ppt_w*2)" calcmode="lin" valueType="num">
                                      <p:cBhvr rctx="PPT">
                                        <p:cTn id="30" dur="250" autoRev="1" fill="hold">
                                          <p:stCondLst>
                                            <p:cond delay="0"/>
                                          </p:stCondLst>
                                        </p:cTn>
                                        <p:tgtEl>
                                          <p:spTgt spid="10"/>
                                        </p:tgtEl>
                                        <p:attrNameLst>
                                          <p:attrName>ppt_w</p:attrName>
                                        </p:attrNameLst>
                                      </p:cBhvr>
                                    </p:anim>
                                    <p:anim by="(#ppt_w*0.50)" calcmode="lin" valueType="num">
                                      <p:cBhvr>
                                        <p:cTn id="31" dur="250" decel="50000" autoRev="1" fill="hold">
                                          <p:stCondLst>
                                            <p:cond delay="0"/>
                                          </p:stCondLst>
                                        </p:cTn>
                                        <p:tgtEl>
                                          <p:spTgt spid="10"/>
                                        </p:tgtEl>
                                        <p:attrNameLst>
                                          <p:attrName>ppt_x</p:attrName>
                                        </p:attrNameLst>
                                      </p:cBhvr>
                                    </p:anim>
                                    <p:anim from="(-#ppt_h/2)" to="(#ppt_y)" calcmode="lin" valueType="num">
                                      <p:cBhvr>
                                        <p:cTn id="32" dur="500" fill="hold">
                                          <p:stCondLst>
                                            <p:cond delay="0"/>
                                          </p:stCondLst>
                                        </p:cTn>
                                        <p:tgtEl>
                                          <p:spTgt spid="10"/>
                                        </p:tgtEl>
                                        <p:attrNameLst>
                                          <p:attrName>ppt_y</p:attrName>
                                        </p:attrNameLst>
                                      </p:cBhvr>
                                    </p:anim>
                                    <p:animRot by="21600000">
                                      <p:cBhvr>
                                        <p:cTn id="33" dur="500" fill="hold">
                                          <p:stCondLst>
                                            <p:cond delay="0"/>
                                          </p:stCondLst>
                                        </p:cTn>
                                        <p:tgtEl>
                                          <p:spTgt spid="10"/>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56" presetClass="entr" presetSubtype="0" fill="hold" grpId="0" nodeType="clickEffect">
                                  <p:stCondLst>
                                    <p:cond delay="0"/>
                                  </p:stCondLst>
                                  <p:iterate type="lt">
                                    <p:tmPct val="10000"/>
                                  </p:iterate>
                                  <p:childTnLst>
                                    <p:set>
                                      <p:cBhvr>
                                        <p:cTn id="37" dur="1" fill="hold">
                                          <p:stCondLst>
                                            <p:cond delay="0"/>
                                          </p:stCondLst>
                                        </p:cTn>
                                        <p:tgtEl>
                                          <p:spTgt spid="13"/>
                                        </p:tgtEl>
                                        <p:attrNameLst>
                                          <p:attrName>style.visibility</p:attrName>
                                        </p:attrNameLst>
                                      </p:cBhvr>
                                      <p:to>
                                        <p:strVal val="visible"/>
                                      </p:to>
                                    </p:set>
                                    <p:anim by="(-#ppt_w*2)" calcmode="lin" valueType="num">
                                      <p:cBhvr rctx="PPT">
                                        <p:cTn id="38" dur="250" autoRev="1" fill="hold">
                                          <p:stCondLst>
                                            <p:cond delay="0"/>
                                          </p:stCondLst>
                                        </p:cTn>
                                        <p:tgtEl>
                                          <p:spTgt spid="13"/>
                                        </p:tgtEl>
                                        <p:attrNameLst>
                                          <p:attrName>ppt_w</p:attrName>
                                        </p:attrNameLst>
                                      </p:cBhvr>
                                    </p:anim>
                                    <p:anim by="(#ppt_w*0.50)" calcmode="lin" valueType="num">
                                      <p:cBhvr>
                                        <p:cTn id="39" dur="250" decel="50000" autoRev="1" fill="hold">
                                          <p:stCondLst>
                                            <p:cond delay="0"/>
                                          </p:stCondLst>
                                        </p:cTn>
                                        <p:tgtEl>
                                          <p:spTgt spid="13"/>
                                        </p:tgtEl>
                                        <p:attrNameLst>
                                          <p:attrName>ppt_x</p:attrName>
                                        </p:attrNameLst>
                                      </p:cBhvr>
                                    </p:anim>
                                    <p:anim from="(-#ppt_h/2)" to="(#ppt_y)" calcmode="lin" valueType="num">
                                      <p:cBhvr>
                                        <p:cTn id="40" dur="500" fill="hold">
                                          <p:stCondLst>
                                            <p:cond delay="0"/>
                                          </p:stCondLst>
                                        </p:cTn>
                                        <p:tgtEl>
                                          <p:spTgt spid="13"/>
                                        </p:tgtEl>
                                        <p:attrNameLst>
                                          <p:attrName>ppt_y</p:attrName>
                                        </p:attrNameLst>
                                      </p:cBhvr>
                                    </p:anim>
                                    <p:animRot by="21600000">
                                      <p:cBhvr>
                                        <p:cTn id="41" dur="500" fill="hold">
                                          <p:stCondLst>
                                            <p:cond delay="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3" grpId="0"/>
      <p:bldP spid="14" grpId="0" animBg="1"/>
    </p:bldLst>
  </p:timing>
</p:sld>
</file>

<file path=ppt/slides/slide16.xml><?xml version="1.0" encoding="utf-8"?>
<p:sld xmlns:a16="http://schemas.microsoft.com/office/drawing/2014/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5">
            <a:extLst>
              <a:ext uri="{FF2B5EF4-FFF2-40B4-BE49-F238E27FC236}">
                <a16:creationId xmlns:a16="http://schemas.microsoft.com/office/drawing/2014/main" id="{25D602F9-B6B9-49A8-B317-AB5342076400}"/>
              </a:ext>
            </a:extLst>
          </p:cNvPr>
          <p:cNvSpPr>
            <a:spLocks/>
          </p:cNvSpPr>
          <p:nvPr/>
        </p:nvSpPr>
        <p:spPr bwMode="auto">
          <a:xfrm>
            <a:off x="890240" y="1059910"/>
            <a:ext cx="228511" cy="3233545"/>
          </a:xfrm>
          <a:custGeom>
            <a:avLst/>
            <a:gdLst>
              <a:gd name="T0" fmla="*/ 175 w 351"/>
              <a:gd name="T1" fmla="*/ 0 h 4948"/>
              <a:gd name="T2" fmla="*/ 175 w 351"/>
              <a:gd name="T3" fmla="*/ 0 h 4948"/>
              <a:gd name="T4" fmla="*/ 351 w 351"/>
              <a:gd name="T5" fmla="*/ 176 h 4948"/>
              <a:gd name="T6" fmla="*/ 351 w 351"/>
              <a:gd name="T7" fmla="*/ 4772 h 4948"/>
              <a:gd name="T8" fmla="*/ 175 w 351"/>
              <a:gd name="T9" fmla="*/ 4948 h 4948"/>
              <a:gd name="T10" fmla="*/ 175 w 351"/>
              <a:gd name="T11" fmla="*/ 4948 h 4948"/>
              <a:gd name="T12" fmla="*/ 0 w 351"/>
              <a:gd name="T13" fmla="*/ 4772 h 4948"/>
              <a:gd name="T14" fmla="*/ 0 w 351"/>
              <a:gd name="T15" fmla="*/ 176 h 4948"/>
              <a:gd name="T16" fmla="*/ 175 w 351"/>
              <a:gd name="T17" fmla="*/ 0 h 4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1" h="4948">
                <a:moveTo>
                  <a:pt x="175" y="0"/>
                </a:moveTo>
                <a:lnTo>
                  <a:pt x="175" y="0"/>
                </a:lnTo>
                <a:cubicBezTo>
                  <a:pt x="272" y="0"/>
                  <a:pt x="351" y="79"/>
                  <a:pt x="351" y="176"/>
                </a:cubicBezTo>
                <a:lnTo>
                  <a:pt x="351" y="4772"/>
                </a:lnTo>
                <a:cubicBezTo>
                  <a:pt x="351" y="4869"/>
                  <a:pt x="272" y="4948"/>
                  <a:pt x="175" y="4948"/>
                </a:cubicBezTo>
                <a:lnTo>
                  <a:pt x="175" y="4948"/>
                </a:lnTo>
                <a:cubicBezTo>
                  <a:pt x="79" y="4948"/>
                  <a:pt x="0" y="4869"/>
                  <a:pt x="0" y="4772"/>
                </a:cubicBezTo>
                <a:lnTo>
                  <a:pt x="0" y="176"/>
                </a:lnTo>
                <a:cubicBezTo>
                  <a:pt x="0" y="79"/>
                  <a:pt x="79" y="0"/>
                  <a:pt x="175" y="0"/>
                </a:cubicBezTo>
                <a:close/>
              </a:path>
            </a:pathLst>
          </a:custGeom>
          <a:solidFill>
            <a:srgbClr val="C1C0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zh-CN" altLang="en-US"/>
          </a:p>
        </p:txBody>
      </p:sp>
      <p:sp>
        <p:nvSpPr>
          <p:cNvPr id="17" name="Freeform 6">
            <a:extLst>
              <a:ext uri="{FF2B5EF4-FFF2-40B4-BE49-F238E27FC236}">
                <a16:creationId xmlns:a16="http://schemas.microsoft.com/office/drawing/2014/main" id="{23A30A9F-C1CF-4D36-9B8A-448982E38054}"/>
              </a:ext>
            </a:extLst>
          </p:cNvPr>
          <p:cNvSpPr>
            <a:spLocks/>
          </p:cNvSpPr>
          <p:nvPr/>
        </p:nvSpPr>
        <p:spPr bwMode="auto">
          <a:xfrm>
            <a:off x="890240" y="1419589"/>
            <a:ext cx="228511" cy="2873866"/>
          </a:xfrm>
          <a:custGeom>
            <a:avLst/>
            <a:gdLst>
              <a:gd name="T0" fmla="*/ 175 w 351"/>
              <a:gd name="T1" fmla="*/ 0 h 4397"/>
              <a:gd name="T2" fmla="*/ 175 w 351"/>
              <a:gd name="T3" fmla="*/ 0 h 4397"/>
              <a:gd name="T4" fmla="*/ 351 w 351"/>
              <a:gd name="T5" fmla="*/ 143 h 4397"/>
              <a:gd name="T6" fmla="*/ 351 w 351"/>
              <a:gd name="T7" fmla="*/ 4254 h 4397"/>
              <a:gd name="T8" fmla="*/ 175 w 351"/>
              <a:gd name="T9" fmla="*/ 4397 h 4397"/>
              <a:gd name="T10" fmla="*/ 175 w 351"/>
              <a:gd name="T11" fmla="*/ 4397 h 4397"/>
              <a:gd name="T12" fmla="*/ 0 w 351"/>
              <a:gd name="T13" fmla="*/ 4254 h 4397"/>
              <a:gd name="T14" fmla="*/ 0 w 351"/>
              <a:gd name="T15" fmla="*/ 143 h 4397"/>
              <a:gd name="T16" fmla="*/ 175 w 351"/>
              <a:gd name="T17" fmla="*/ 0 h 4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1" h="4397">
                <a:moveTo>
                  <a:pt x="175" y="0"/>
                </a:moveTo>
                <a:lnTo>
                  <a:pt x="175" y="0"/>
                </a:lnTo>
                <a:cubicBezTo>
                  <a:pt x="272" y="0"/>
                  <a:pt x="351" y="64"/>
                  <a:pt x="351" y="143"/>
                </a:cubicBezTo>
                <a:lnTo>
                  <a:pt x="351" y="4254"/>
                </a:lnTo>
                <a:cubicBezTo>
                  <a:pt x="351" y="4332"/>
                  <a:pt x="272" y="4397"/>
                  <a:pt x="175" y="4397"/>
                </a:cubicBezTo>
                <a:lnTo>
                  <a:pt x="175" y="4397"/>
                </a:lnTo>
                <a:cubicBezTo>
                  <a:pt x="79" y="4397"/>
                  <a:pt x="0" y="4332"/>
                  <a:pt x="0" y="4254"/>
                </a:cubicBezTo>
                <a:lnTo>
                  <a:pt x="0" y="143"/>
                </a:lnTo>
                <a:cubicBezTo>
                  <a:pt x="0" y="64"/>
                  <a:pt x="79" y="0"/>
                  <a:pt x="175"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zh-CN" altLang="en-US"/>
          </a:p>
        </p:txBody>
      </p:sp>
      <p:sp>
        <p:nvSpPr>
          <p:cNvPr id="18" name="Oval 7">
            <a:extLst>
              <a:ext uri="{FF2B5EF4-FFF2-40B4-BE49-F238E27FC236}">
                <a16:creationId xmlns:a16="http://schemas.microsoft.com/office/drawing/2014/main" id="{49CB6BA6-73F6-4384-BEC1-FEAFAA111A16}"/>
              </a:ext>
            </a:extLst>
          </p:cNvPr>
          <p:cNvSpPr>
            <a:spLocks noChangeArrowheads="1"/>
          </p:cNvSpPr>
          <p:nvPr/>
        </p:nvSpPr>
        <p:spPr bwMode="auto">
          <a:xfrm>
            <a:off x="792647" y="4017144"/>
            <a:ext cx="439169" cy="43947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zh-CN" altLang="en-US"/>
          </a:p>
        </p:txBody>
      </p:sp>
      <p:sp>
        <p:nvSpPr>
          <p:cNvPr id="19" name="Freeform 8">
            <a:extLst>
              <a:ext uri="{FF2B5EF4-FFF2-40B4-BE49-F238E27FC236}">
                <a16:creationId xmlns:a16="http://schemas.microsoft.com/office/drawing/2014/main" id="{23763A26-D808-44D5-A9DC-60726EC1E2F7}"/>
              </a:ext>
            </a:extLst>
          </p:cNvPr>
          <p:cNvSpPr>
            <a:spLocks/>
          </p:cNvSpPr>
          <p:nvPr/>
        </p:nvSpPr>
        <p:spPr bwMode="auto">
          <a:xfrm>
            <a:off x="1771088" y="1059910"/>
            <a:ext cx="229701" cy="3233545"/>
          </a:xfrm>
          <a:custGeom>
            <a:avLst/>
            <a:gdLst>
              <a:gd name="T0" fmla="*/ 175 w 351"/>
              <a:gd name="T1" fmla="*/ 0 h 4948"/>
              <a:gd name="T2" fmla="*/ 175 w 351"/>
              <a:gd name="T3" fmla="*/ 0 h 4948"/>
              <a:gd name="T4" fmla="*/ 351 w 351"/>
              <a:gd name="T5" fmla="*/ 176 h 4948"/>
              <a:gd name="T6" fmla="*/ 351 w 351"/>
              <a:gd name="T7" fmla="*/ 4772 h 4948"/>
              <a:gd name="T8" fmla="*/ 175 w 351"/>
              <a:gd name="T9" fmla="*/ 4948 h 4948"/>
              <a:gd name="T10" fmla="*/ 175 w 351"/>
              <a:gd name="T11" fmla="*/ 4948 h 4948"/>
              <a:gd name="T12" fmla="*/ 0 w 351"/>
              <a:gd name="T13" fmla="*/ 4772 h 4948"/>
              <a:gd name="T14" fmla="*/ 0 w 351"/>
              <a:gd name="T15" fmla="*/ 176 h 4948"/>
              <a:gd name="T16" fmla="*/ 175 w 351"/>
              <a:gd name="T17" fmla="*/ 0 h 4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1" h="4948">
                <a:moveTo>
                  <a:pt x="175" y="0"/>
                </a:moveTo>
                <a:lnTo>
                  <a:pt x="175" y="0"/>
                </a:lnTo>
                <a:cubicBezTo>
                  <a:pt x="272" y="0"/>
                  <a:pt x="351" y="79"/>
                  <a:pt x="351" y="176"/>
                </a:cubicBezTo>
                <a:lnTo>
                  <a:pt x="351" y="4772"/>
                </a:lnTo>
                <a:cubicBezTo>
                  <a:pt x="351" y="4869"/>
                  <a:pt x="272" y="4948"/>
                  <a:pt x="175" y="4948"/>
                </a:cubicBezTo>
                <a:lnTo>
                  <a:pt x="175" y="4948"/>
                </a:lnTo>
                <a:cubicBezTo>
                  <a:pt x="79" y="4948"/>
                  <a:pt x="0" y="4869"/>
                  <a:pt x="0" y="4772"/>
                </a:cubicBezTo>
                <a:lnTo>
                  <a:pt x="0" y="176"/>
                </a:lnTo>
                <a:cubicBezTo>
                  <a:pt x="0" y="79"/>
                  <a:pt x="79" y="0"/>
                  <a:pt x="175" y="0"/>
                </a:cubicBezTo>
                <a:close/>
              </a:path>
            </a:pathLst>
          </a:custGeom>
          <a:solidFill>
            <a:srgbClr val="C1C0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zh-CN" altLang="en-US"/>
          </a:p>
        </p:txBody>
      </p:sp>
      <p:sp>
        <p:nvSpPr>
          <p:cNvPr id="20" name="Freeform 9">
            <a:extLst>
              <a:ext uri="{FF2B5EF4-FFF2-40B4-BE49-F238E27FC236}">
                <a16:creationId xmlns:a16="http://schemas.microsoft.com/office/drawing/2014/main" id="{23AF1026-B4C7-4008-8B0B-8ACD9F7FEDF9}"/>
              </a:ext>
            </a:extLst>
          </p:cNvPr>
          <p:cNvSpPr>
            <a:spLocks/>
          </p:cNvSpPr>
          <p:nvPr/>
        </p:nvSpPr>
        <p:spPr bwMode="auto">
          <a:xfrm>
            <a:off x="1771088" y="1792370"/>
            <a:ext cx="229701" cy="2501084"/>
          </a:xfrm>
          <a:custGeom>
            <a:avLst/>
            <a:gdLst>
              <a:gd name="T0" fmla="*/ 175 w 351"/>
              <a:gd name="T1" fmla="*/ 0 h 3828"/>
              <a:gd name="T2" fmla="*/ 175 w 351"/>
              <a:gd name="T3" fmla="*/ 0 h 3828"/>
              <a:gd name="T4" fmla="*/ 351 w 351"/>
              <a:gd name="T5" fmla="*/ 124 h 3828"/>
              <a:gd name="T6" fmla="*/ 351 w 351"/>
              <a:gd name="T7" fmla="*/ 3703 h 3828"/>
              <a:gd name="T8" fmla="*/ 175 w 351"/>
              <a:gd name="T9" fmla="*/ 3828 h 3828"/>
              <a:gd name="T10" fmla="*/ 175 w 351"/>
              <a:gd name="T11" fmla="*/ 3828 h 3828"/>
              <a:gd name="T12" fmla="*/ 0 w 351"/>
              <a:gd name="T13" fmla="*/ 3703 h 3828"/>
              <a:gd name="T14" fmla="*/ 0 w 351"/>
              <a:gd name="T15" fmla="*/ 124 h 3828"/>
              <a:gd name="T16" fmla="*/ 175 w 351"/>
              <a:gd name="T17" fmla="*/ 0 h 3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1" h="3828">
                <a:moveTo>
                  <a:pt x="175" y="0"/>
                </a:moveTo>
                <a:lnTo>
                  <a:pt x="175" y="0"/>
                </a:lnTo>
                <a:cubicBezTo>
                  <a:pt x="272" y="0"/>
                  <a:pt x="351" y="56"/>
                  <a:pt x="351" y="124"/>
                </a:cubicBezTo>
                <a:lnTo>
                  <a:pt x="351" y="3703"/>
                </a:lnTo>
                <a:cubicBezTo>
                  <a:pt x="351" y="3772"/>
                  <a:pt x="272" y="3828"/>
                  <a:pt x="175" y="3828"/>
                </a:cubicBezTo>
                <a:lnTo>
                  <a:pt x="175" y="3828"/>
                </a:lnTo>
                <a:cubicBezTo>
                  <a:pt x="79" y="3828"/>
                  <a:pt x="0" y="3772"/>
                  <a:pt x="0" y="3703"/>
                </a:cubicBezTo>
                <a:lnTo>
                  <a:pt x="0" y="124"/>
                </a:lnTo>
                <a:cubicBezTo>
                  <a:pt x="0" y="56"/>
                  <a:pt x="79" y="0"/>
                  <a:pt x="175"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zh-CN" altLang="en-US"/>
          </a:p>
        </p:txBody>
      </p:sp>
      <p:sp>
        <p:nvSpPr>
          <p:cNvPr id="21" name="Oval 10">
            <a:extLst>
              <a:ext uri="{FF2B5EF4-FFF2-40B4-BE49-F238E27FC236}">
                <a16:creationId xmlns:a16="http://schemas.microsoft.com/office/drawing/2014/main" id="{5952AF4E-C9F3-470D-9525-B3E7B44F7CF3}"/>
              </a:ext>
            </a:extLst>
          </p:cNvPr>
          <p:cNvSpPr>
            <a:spLocks noChangeArrowheads="1"/>
          </p:cNvSpPr>
          <p:nvPr/>
        </p:nvSpPr>
        <p:spPr bwMode="auto">
          <a:xfrm>
            <a:off x="1673495" y="4017144"/>
            <a:ext cx="439169" cy="43947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zh-CN" altLang="en-US"/>
          </a:p>
        </p:txBody>
      </p:sp>
      <p:sp>
        <p:nvSpPr>
          <p:cNvPr id="22" name="Freeform 11">
            <a:extLst>
              <a:ext uri="{FF2B5EF4-FFF2-40B4-BE49-F238E27FC236}">
                <a16:creationId xmlns:a16="http://schemas.microsoft.com/office/drawing/2014/main" id="{A3F4E863-3436-4276-9C15-C232B67C5E53}"/>
              </a:ext>
            </a:extLst>
          </p:cNvPr>
          <p:cNvSpPr>
            <a:spLocks/>
          </p:cNvSpPr>
          <p:nvPr/>
        </p:nvSpPr>
        <p:spPr bwMode="auto">
          <a:xfrm>
            <a:off x="2596297" y="1059910"/>
            <a:ext cx="229701" cy="3233545"/>
          </a:xfrm>
          <a:custGeom>
            <a:avLst/>
            <a:gdLst>
              <a:gd name="T0" fmla="*/ 175 w 351"/>
              <a:gd name="T1" fmla="*/ 0 h 4948"/>
              <a:gd name="T2" fmla="*/ 175 w 351"/>
              <a:gd name="T3" fmla="*/ 0 h 4948"/>
              <a:gd name="T4" fmla="*/ 351 w 351"/>
              <a:gd name="T5" fmla="*/ 176 h 4948"/>
              <a:gd name="T6" fmla="*/ 351 w 351"/>
              <a:gd name="T7" fmla="*/ 4772 h 4948"/>
              <a:gd name="T8" fmla="*/ 175 w 351"/>
              <a:gd name="T9" fmla="*/ 4948 h 4948"/>
              <a:gd name="T10" fmla="*/ 175 w 351"/>
              <a:gd name="T11" fmla="*/ 4948 h 4948"/>
              <a:gd name="T12" fmla="*/ 0 w 351"/>
              <a:gd name="T13" fmla="*/ 4772 h 4948"/>
              <a:gd name="T14" fmla="*/ 0 w 351"/>
              <a:gd name="T15" fmla="*/ 176 h 4948"/>
              <a:gd name="T16" fmla="*/ 175 w 351"/>
              <a:gd name="T17" fmla="*/ 0 h 4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1" h="4948">
                <a:moveTo>
                  <a:pt x="175" y="0"/>
                </a:moveTo>
                <a:lnTo>
                  <a:pt x="175" y="0"/>
                </a:lnTo>
                <a:cubicBezTo>
                  <a:pt x="272" y="0"/>
                  <a:pt x="351" y="79"/>
                  <a:pt x="351" y="176"/>
                </a:cubicBezTo>
                <a:lnTo>
                  <a:pt x="351" y="4772"/>
                </a:lnTo>
                <a:cubicBezTo>
                  <a:pt x="351" y="4869"/>
                  <a:pt x="272" y="4948"/>
                  <a:pt x="175" y="4948"/>
                </a:cubicBezTo>
                <a:lnTo>
                  <a:pt x="175" y="4948"/>
                </a:lnTo>
                <a:cubicBezTo>
                  <a:pt x="79" y="4948"/>
                  <a:pt x="0" y="4869"/>
                  <a:pt x="0" y="4772"/>
                </a:cubicBezTo>
                <a:lnTo>
                  <a:pt x="0" y="176"/>
                </a:lnTo>
                <a:cubicBezTo>
                  <a:pt x="0" y="79"/>
                  <a:pt x="79" y="0"/>
                  <a:pt x="175" y="0"/>
                </a:cubicBezTo>
                <a:close/>
              </a:path>
            </a:pathLst>
          </a:custGeom>
          <a:solidFill>
            <a:srgbClr val="C1C0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zh-CN" altLang="en-US"/>
          </a:p>
        </p:txBody>
      </p:sp>
      <p:sp>
        <p:nvSpPr>
          <p:cNvPr id="23" name="Freeform 12">
            <a:extLst>
              <a:ext uri="{FF2B5EF4-FFF2-40B4-BE49-F238E27FC236}">
                <a16:creationId xmlns:a16="http://schemas.microsoft.com/office/drawing/2014/main" id="{1D53ACB3-36F4-4446-8201-3C4009F4B8F4}"/>
              </a:ext>
            </a:extLst>
          </p:cNvPr>
          <p:cNvSpPr>
            <a:spLocks/>
          </p:cNvSpPr>
          <p:nvPr/>
        </p:nvSpPr>
        <p:spPr bwMode="auto">
          <a:xfrm>
            <a:off x="2596297" y="1193301"/>
            <a:ext cx="229701" cy="3100154"/>
          </a:xfrm>
          <a:custGeom>
            <a:avLst/>
            <a:gdLst>
              <a:gd name="T0" fmla="*/ 175 w 351"/>
              <a:gd name="T1" fmla="*/ 0 h 4744"/>
              <a:gd name="T2" fmla="*/ 175 w 351"/>
              <a:gd name="T3" fmla="*/ 0 h 4744"/>
              <a:gd name="T4" fmla="*/ 351 w 351"/>
              <a:gd name="T5" fmla="*/ 154 h 4744"/>
              <a:gd name="T6" fmla="*/ 351 w 351"/>
              <a:gd name="T7" fmla="*/ 4589 h 4744"/>
              <a:gd name="T8" fmla="*/ 175 w 351"/>
              <a:gd name="T9" fmla="*/ 4744 h 4744"/>
              <a:gd name="T10" fmla="*/ 175 w 351"/>
              <a:gd name="T11" fmla="*/ 4744 h 4744"/>
              <a:gd name="T12" fmla="*/ 0 w 351"/>
              <a:gd name="T13" fmla="*/ 4589 h 4744"/>
              <a:gd name="T14" fmla="*/ 0 w 351"/>
              <a:gd name="T15" fmla="*/ 154 h 4744"/>
              <a:gd name="T16" fmla="*/ 175 w 351"/>
              <a:gd name="T17" fmla="*/ 0 h 4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1" h="4744">
                <a:moveTo>
                  <a:pt x="175" y="0"/>
                </a:moveTo>
                <a:lnTo>
                  <a:pt x="175" y="0"/>
                </a:lnTo>
                <a:cubicBezTo>
                  <a:pt x="272" y="0"/>
                  <a:pt x="351" y="69"/>
                  <a:pt x="351" y="154"/>
                </a:cubicBezTo>
                <a:lnTo>
                  <a:pt x="351" y="4589"/>
                </a:lnTo>
                <a:cubicBezTo>
                  <a:pt x="351" y="4674"/>
                  <a:pt x="272" y="4744"/>
                  <a:pt x="175" y="4744"/>
                </a:cubicBezTo>
                <a:lnTo>
                  <a:pt x="175" y="4744"/>
                </a:lnTo>
                <a:cubicBezTo>
                  <a:pt x="79" y="4744"/>
                  <a:pt x="0" y="4674"/>
                  <a:pt x="0" y="4589"/>
                </a:cubicBezTo>
                <a:lnTo>
                  <a:pt x="0" y="154"/>
                </a:lnTo>
                <a:cubicBezTo>
                  <a:pt x="0" y="69"/>
                  <a:pt x="79" y="0"/>
                  <a:pt x="175" y="0"/>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zh-CN" altLang="en-US"/>
          </a:p>
        </p:txBody>
      </p:sp>
      <p:sp>
        <p:nvSpPr>
          <p:cNvPr id="24" name="Oval 13">
            <a:extLst>
              <a:ext uri="{FF2B5EF4-FFF2-40B4-BE49-F238E27FC236}">
                <a16:creationId xmlns:a16="http://schemas.microsoft.com/office/drawing/2014/main" id="{EA80665A-9801-4471-BC7C-0B3DEF187C31}"/>
              </a:ext>
            </a:extLst>
          </p:cNvPr>
          <p:cNvSpPr>
            <a:spLocks noChangeArrowheads="1"/>
          </p:cNvSpPr>
          <p:nvPr/>
        </p:nvSpPr>
        <p:spPr bwMode="auto">
          <a:xfrm>
            <a:off x="2498704" y="4017144"/>
            <a:ext cx="439169" cy="439477"/>
          </a:xfrm>
          <a:prstGeom prst="ellipse">
            <a:avLst/>
          </a:pr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zh-CN" altLang="en-US"/>
          </a:p>
        </p:txBody>
      </p:sp>
      <p:sp>
        <p:nvSpPr>
          <p:cNvPr id="25" name="Freeform 14">
            <a:extLst>
              <a:ext uri="{FF2B5EF4-FFF2-40B4-BE49-F238E27FC236}">
                <a16:creationId xmlns:a16="http://schemas.microsoft.com/office/drawing/2014/main" id="{2C5F7D21-BE49-4CE9-B346-2F14530395B4}"/>
              </a:ext>
            </a:extLst>
          </p:cNvPr>
          <p:cNvSpPr>
            <a:spLocks/>
          </p:cNvSpPr>
          <p:nvPr/>
        </p:nvSpPr>
        <p:spPr bwMode="auto">
          <a:xfrm>
            <a:off x="3527429" y="1059910"/>
            <a:ext cx="229701" cy="3233545"/>
          </a:xfrm>
          <a:custGeom>
            <a:avLst/>
            <a:gdLst>
              <a:gd name="T0" fmla="*/ 176 w 352"/>
              <a:gd name="T1" fmla="*/ 0 h 4948"/>
              <a:gd name="T2" fmla="*/ 176 w 352"/>
              <a:gd name="T3" fmla="*/ 0 h 4948"/>
              <a:gd name="T4" fmla="*/ 352 w 352"/>
              <a:gd name="T5" fmla="*/ 176 h 4948"/>
              <a:gd name="T6" fmla="*/ 352 w 352"/>
              <a:gd name="T7" fmla="*/ 4772 h 4948"/>
              <a:gd name="T8" fmla="*/ 176 w 352"/>
              <a:gd name="T9" fmla="*/ 4948 h 4948"/>
              <a:gd name="T10" fmla="*/ 176 w 352"/>
              <a:gd name="T11" fmla="*/ 4948 h 4948"/>
              <a:gd name="T12" fmla="*/ 0 w 352"/>
              <a:gd name="T13" fmla="*/ 4772 h 4948"/>
              <a:gd name="T14" fmla="*/ 0 w 352"/>
              <a:gd name="T15" fmla="*/ 176 h 4948"/>
              <a:gd name="T16" fmla="*/ 176 w 352"/>
              <a:gd name="T17" fmla="*/ 0 h 4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2" h="4948">
                <a:moveTo>
                  <a:pt x="176" y="0"/>
                </a:moveTo>
                <a:lnTo>
                  <a:pt x="176" y="0"/>
                </a:lnTo>
                <a:cubicBezTo>
                  <a:pt x="273" y="0"/>
                  <a:pt x="352" y="79"/>
                  <a:pt x="352" y="176"/>
                </a:cubicBezTo>
                <a:lnTo>
                  <a:pt x="352" y="4772"/>
                </a:lnTo>
                <a:cubicBezTo>
                  <a:pt x="352" y="4869"/>
                  <a:pt x="273" y="4948"/>
                  <a:pt x="176" y="4948"/>
                </a:cubicBezTo>
                <a:lnTo>
                  <a:pt x="176" y="4948"/>
                </a:lnTo>
                <a:cubicBezTo>
                  <a:pt x="79" y="4948"/>
                  <a:pt x="0" y="4869"/>
                  <a:pt x="0" y="4772"/>
                </a:cubicBezTo>
                <a:lnTo>
                  <a:pt x="0" y="176"/>
                </a:lnTo>
                <a:cubicBezTo>
                  <a:pt x="0" y="79"/>
                  <a:pt x="79" y="0"/>
                  <a:pt x="176" y="0"/>
                </a:cubicBezTo>
                <a:close/>
              </a:path>
            </a:pathLst>
          </a:custGeom>
          <a:solidFill>
            <a:srgbClr val="C1C0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zh-CN" altLang="en-US"/>
          </a:p>
        </p:txBody>
      </p:sp>
      <p:sp>
        <p:nvSpPr>
          <p:cNvPr id="26" name="Freeform 15">
            <a:extLst>
              <a:ext uri="{FF2B5EF4-FFF2-40B4-BE49-F238E27FC236}">
                <a16:creationId xmlns:a16="http://schemas.microsoft.com/office/drawing/2014/main" id="{8DF16831-0CD3-4B3F-8CC3-2270DA80961D}"/>
              </a:ext>
            </a:extLst>
          </p:cNvPr>
          <p:cNvSpPr>
            <a:spLocks/>
          </p:cNvSpPr>
          <p:nvPr/>
        </p:nvSpPr>
        <p:spPr bwMode="auto">
          <a:xfrm>
            <a:off x="3527429" y="1546114"/>
            <a:ext cx="229701" cy="2747341"/>
          </a:xfrm>
          <a:custGeom>
            <a:avLst/>
            <a:gdLst>
              <a:gd name="T0" fmla="*/ 176 w 352"/>
              <a:gd name="T1" fmla="*/ 0 h 4581"/>
              <a:gd name="T2" fmla="*/ 176 w 352"/>
              <a:gd name="T3" fmla="*/ 0 h 4581"/>
              <a:gd name="T4" fmla="*/ 352 w 352"/>
              <a:gd name="T5" fmla="*/ 149 h 4581"/>
              <a:gd name="T6" fmla="*/ 352 w 352"/>
              <a:gd name="T7" fmla="*/ 4432 h 4581"/>
              <a:gd name="T8" fmla="*/ 176 w 352"/>
              <a:gd name="T9" fmla="*/ 4581 h 4581"/>
              <a:gd name="T10" fmla="*/ 176 w 352"/>
              <a:gd name="T11" fmla="*/ 4581 h 4581"/>
              <a:gd name="T12" fmla="*/ 0 w 352"/>
              <a:gd name="T13" fmla="*/ 4432 h 4581"/>
              <a:gd name="T14" fmla="*/ 0 w 352"/>
              <a:gd name="T15" fmla="*/ 149 h 4581"/>
              <a:gd name="T16" fmla="*/ 176 w 352"/>
              <a:gd name="T17" fmla="*/ 0 h 4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2" h="4581">
                <a:moveTo>
                  <a:pt x="176" y="0"/>
                </a:moveTo>
                <a:lnTo>
                  <a:pt x="176" y="0"/>
                </a:lnTo>
                <a:cubicBezTo>
                  <a:pt x="273" y="0"/>
                  <a:pt x="352" y="67"/>
                  <a:pt x="352" y="149"/>
                </a:cubicBezTo>
                <a:lnTo>
                  <a:pt x="352" y="4432"/>
                </a:lnTo>
                <a:cubicBezTo>
                  <a:pt x="352" y="4514"/>
                  <a:pt x="273" y="4581"/>
                  <a:pt x="176" y="4581"/>
                </a:cubicBezTo>
                <a:lnTo>
                  <a:pt x="176" y="4581"/>
                </a:lnTo>
                <a:cubicBezTo>
                  <a:pt x="79" y="4581"/>
                  <a:pt x="0" y="4514"/>
                  <a:pt x="0" y="4432"/>
                </a:cubicBezTo>
                <a:lnTo>
                  <a:pt x="0" y="149"/>
                </a:lnTo>
                <a:cubicBezTo>
                  <a:pt x="0" y="67"/>
                  <a:pt x="79" y="0"/>
                  <a:pt x="176" y="0"/>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zh-CN" altLang="en-US"/>
          </a:p>
        </p:txBody>
      </p:sp>
      <p:sp>
        <p:nvSpPr>
          <p:cNvPr id="27" name="Oval 16">
            <a:extLst>
              <a:ext uri="{FF2B5EF4-FFF2-40B4-BE49-F238E27FC236}">
                <a16:creationId xmlns:a16="http://schemas.microsoft.com/office/drawing/2014/main" id="{65CD4F62-CC9B-404C-B916-A5F3B1CA8C0B}"/>
              </a:ext>
            </a:extLst>
          </p:cNvPr>
          <p:cNvSpPr>
            <a:spLocks noChangeArrowheads="1"/>
          </p:cNvSpPr>
          <p:nvPr/>
        </p:nvSpPr>
        <p:spPr bwMode="auto">
          <a:xfrm>
            <a:off x="3431027" y="4017144"/>
            <a:ext cx="439169" cy="439477"/>
          </a:xfrm>
          <a:prstGeom prst="ellipse">
            <a:avLst/>
          </a:pr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zh-CN" altLang="en-US"/>
          </a:p>
        </p:txBody>
      </p:sp>
      <p:sp>
        <p:nvSpPr>
          <p:cNvPr id="28" name="TextBox 19">
            <a:extLst>
              <a:ext uri="{FF2B5EF4-FFF2-40B4-BE49-F238E27FC236}">
                <a16:creationId xmlns:a16="http://schemas.microsoft.com/office/drawing/2014/main" id="{7C9AE345-74FF-4E0C-8E54-47CB822F1BE5}"/>
              </a:ext>
            </a:extLst>
          </p:cNvPr>
          <p:cNvSpPr txBox="1"/>
          <p:nvPr/>
        </p:nvSpPr>
        <p:spPr>
          <a:xfrm>
            <a:off x="618203" y="4510825"/>
            <a:ext cx="768687" cy="253897"/>
          </a:xfrm>
          <a:prstGeom prst="rect">
            <a:avLst/>
          </a:prstGeom>
          <a:noFill/>
        </p:spPr>
        <p:txBody>
          <a:bodyPr wrap="square" lIns="68562" tIns="34281" rIns="68562" bIns="34281" rtlCol="0">
            <a:spAutoFit/>
          </a:bodyPr>
          <a:lstStyle/>
          <a:p>
            <a:pPr>
              <a:defRPr/>
            </a:pPr>
            <a:r>
              <a:rPr lang="zh-CN" altLang="en-US" sz="1200" dirty="0">
                <a:solidFill>
                  <a:schemeClr val="tx1">
                    <a:lumMod val="75000"/>
                    <a:lumOff val="25000"/>
                  </a:schemeClr>
                </a:solidFill>
                <a:latin typeface="微软雅黑" pitchFamily="34" charset="-122"/>
                <a:ea typeface="微软雅黑" pitchFamily="34" charset="-122"/>
                <a:cs typeface="Times New Roman" pitchFamily="18" charset="0"/>
              </a:rPr>
              <a:t>添加标题</a:t>
            </a:r>
          </a:p>
        </p:txBody>
      </p:sp>
      <p:sp>
        <p:nvSpPr>
          <p:cNvPr id="29" name="TextBox 21">
            <a:extLst>
              <a:ext uri="{FF2B5EF4-FFF2-40B4-BE49-F238E27FC236}">
                <a16:creationId xmlns:a16="http://schemas.microsoft.com/office/drawing/2014/main" id="{73C45041-BA40-4878-8A8E-A21DE8FE2AD1}"/>
              </a:ext>
            </a:extLst>
          </p:cNvPr>
          <p:cNvSpPr txBox="1"/>
          <p:nvPr/>
        </p:nvSpPr>
        <p:spPr>
          <a:xfrm>
            <a:off x="1504667" y="4510825"/>
            <a:ext cx="768687" cy="253897"/>
          </a:xfrm>
          <a:prstGeom prst="rect">
            <a:avLst/>
          </a:prstGeom>
          <a:noFill/>
        </p:spPr>
        <p:txBody>
          <a:bodyPr wrap="square" lIns="68562" tIns="34281" rIns="68562" bIns="34281" rtlCol="0">
            <a:spAutoFit/>
          </a:bodyPr>
          <a:lstStyle/>
          <a:p>
            <a:pPr>
              <a:defRPr/>
            </a:pPr>
            <a:r>
              <a:rPr lang="zh-CN" altLang="en-US" sz="1200" dirty="0">
                <a:solidFill>
                  <a:schemeClr val="tx1">
                    <a:lumMod val="75000"/>
                    <a:lumOff val="25000"/>
                  </a:schemeClr>
                </a:solidFill>
                <a:latin typeface="微软雅黑" pitchFamily="34" charset="-122"/>
                <a:ea typeface="微软雅黑" pitchFamily="34" charset="-122"/>
                <a:cs typeface="Times New Roman" pitchFamily="18" charset="0"/>
              </a:rPr>
              <a:t>添加标题</a:t>
            </a:r>
          </a:p>
        </p:txBody>
      </p:sp>
      <p:sp>
        <p:nvSpPr>
          <p:cNvPr id="30" name="TextBox 22">
            <a:extLst>
              <a:ext uri="{FF2B5EF4-FFF2-40B4-BE49-F238E27FC236}">
                <a16:creationId xmlns:a16="http://schemas.microsoft.com/office/drawing/2014/main" id="{1E17B756-9D2F-4258-BEC5-E4FB7E9908C6}"/>
              </a:ext>
            </a:extLst>
          </p:cNvPr>
          <p:cNvSpPr txBox="1"/>
          <p:nvPr/>
        </p:nvSpPr>
        <p:spPr>
          <a:xfrm>
            <a:off x="2367492" y="4510825"/>
            <a:ext cx="768687" cy="253994"/>
          </a:xfrm>
          <a:prstGeom prst="rect">
            <a:avLst/>
          </a:prstGeom>
          <a:noFill/>
        </p:spPr>
        <p:txBody>
          <a:bodyPr wrap="square" lIns="68562" tIns="34281" rIns="68562" bIns="34281" rtlCol="0">
            <a:spAutoFit/>
          </a:bodyPr>
          <a:lstStyle/>
          <a:p>
            <a:pPr>
              <a:defRPr/>
            </a:pPr>
            <a:r>
              <a:rPr lang="zh-CN" altLang="en-US" sz="1200" dirty="0">
                <a:solidFill>
                  <a:schemeClr val="tx1">
                    <a:lumMod val="75000"/>
                    <a:lumOff val="25000"/>
                  </a:schemeClr>
                </a:solidFill>
                <a:latin typeface="微软雅黑" pitchFamily="34" charset="-122"/>
                <a:ea typeface="微软雅黑" pitchFamily="34" charset="-122"/>
                <a:cs typeface="Times New Roman" pitchFamily="18" charset="0"/>
              </a:rPr>
              <a:t>添加标题</a:t>
            </a:r>
          </a:p>
        </p:txBody>
      </p:sp>
      <p:sp>
        <p:nvSpPr>
          <p:cNvPr id="31" name="TextBox 23">
            <a:extLst>
              <a:ext uri="{FF2B5EF4-FFF2-40B4-BE49-F238E27FC236}">
                <a16:creationId xmlns:a16="http://schemas.microsoft.com/office/drawing/2014/main" id="{015311A9-A0FB-405F-932E-34026610CAA4}"/>
              </a:ext>
            </a:extLst>
          </p:cNvPr>
          <p:cNvSpPr txBox="1"/>
          <p:nvPr/>
        </p:nvSpPr>
        <p:spPr>
          <a:xfrm>
            <a:off x="3265776" y="4510825"/>
            <a:ext cx="768687" cy="253994"/>
          </a:xfrm>
          <a:prstGeom prst="rect">
            <a:avLst/>
          </a:prstGeom>
          <a:noFill/>
        </p:spPr>
        <p:txBody>
          <a:bodyPr wrap="square" lIns="68562" tIns="34281" rIns="68562" bIns="34281" rtlCol="0">
            <a:spAutoFit/>
          </a:bodyPr>
          <a:lstStyle/>
          <a:p>
            <a:pPr>
              <a:defRPr/>
            </a:pPr>
            <a:r>
              <a:rPr lang="zh-CN" altLang="en-US" sz="1200" dirty="0">
                <a:solidFill>
                  <a:schemeClr val="tx1">
                    <a:lumMod val="75000"/>
                    <a:lumOff val="25000"/>
                  </a:schemeClr>
                </a:solidFill>
                <a:latin typeface="微软雅黑" pitchFamily="34" charset="-122"/>
                <a:ea typeface="微软雅黑" pitchFamily="34" charset="-122"/>
                <a:cs typeface="Times New Roman" pitchFamily="18" charset="0"/>
              </a:rPr>
              <a:t>添加标题</a:t>
            </a:r>
          </a:p>
        </p:txBody>
      </p:sp>
      <p:sp>
        <p:nvSpPr>
          <p:cNvPr id="32" name="矩形 83">
            <a:extLst>
              <a:ext uri="{FF2B5EF4-FFF2-40B4-BE49-F238E27FC236}">
                <a16:creationId xmlns:a16="http://schemas.microsoft.com/office/drawing/2014/main" id="{7D39A7DD-488B-48E8-83F1-C0B6FA255252}"/>
              </a:ext>
            </a:extLst>
          </p:cNvPr>
          <p:cNvSpPr>
            <a:spLocks noChangeArrowheads="1"/>
          </p:cNvSpPr>
          <p:nvPr/>
        </p:nvSpPr>
        <p:spPr bwMode="auto">
          <a:xfrm>
            <a:off x="4663494" y="926615"/>
            <a:ext cx="3830617" cy="3739016"/>
          </a:xfrm>
          <a:prstGeom prst="rect">
            <a:avLst/>
          </a:prstGeom>
          <a:solidFill>
            <a:srgbClr val="F2F2F2"/>
          </a:solidFill>
          <a:ln w="9525" cmpd="sng">
            <a:solidFill>
              <a:schemeClr val="accent1"/>
            </a:solidFill>
            <a:miter lim="800000"/>
            <a:headEnd/>
            <a:tailEnd/>
          </a:ln>
        </p:spPr>
        <p:txBody>
          <a:bodyPr lIns="68562" tIns="34281" rIns="68562" bIns="34281"/>
          <a:lstStyle/>
          <a:p>
            <a:endParaRPr lang="zh-CN" altLang="en-US"/>
          </a:p>
        </p:txBody>
      </p:sp>
      <p:sp>
        <p:nvSpPr>
          <p:cNvPr id="33" name="TextBox 84">
            <a:extLst>
              <a:ext uri="{FF2B5EF4-FFF2-40B4-BE49-F238E27FC236}">
                <a16:creationId xmlns:a16="http://schemas.microsoft.com/office/drawing/2014/main" id="{907ECC10-21AF-4201-987B-48458C7E2425}"/>
              </a:ext>
            </a:extLst>
          </p:cNvPr>
          <p:cNvSpPr txBox="1">
            <a:spLocks noChangeArrowheads="1"/>
          </p:cNvSpPr>
          <p:nvPr/>
        </p:nvSpPr>
        <p:spPr bwMode="auto">
          <a:xfrm>
            <a:off x="4843147" y="1476403"/>
            <a:ext cx="3466275" cy="173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just"/>
            <a:r>
              <a:rPr lang="zh-CN" altLang="en-US" sz="900" dirty="0">
                <a:solidFill>
                  <a:schemeClr val="tx1">
                    <a:lumMod val="50000"/>
                    <a:lumOff val="50000"/>
                  </a:schemeClr>
                </a:solidFill>
                <a:latin typeface="微软雅黑" pitchFamily="34" charset="-122"/>
                <a:ea typeface="微软雅黑" pitchFamily="34" charset="-122"/>
                <a:sym typeface="微软雅黑" pitchFamily="34" charset="-122"/>
              </a:rPr>
              <a:t>这里可以用简要的话描述出工作完成的情况，未完成的工作是什么原因也可以在这里说明。</a:t>
            </a:r>
            <a:endParaRPr lang="en-US" altLang="zh-CN" sz="900" dirty="0">
              <a:solidFill>
                <a:schemeClr val="tx1">
                  <a:lumMod val="50000"/>
                  <a:lumOff val="50000"/>
                </a:schemeClr>
              </a:solidFill>
              <a:latin typeface="微软雅黑" pitchFamily="34" charset="-122"/>
              <a:ea typeface="微软雅黑" pitchFamily="34" charset="-122"/>
              <a:sym typeface="微软雅黑" pitchFamily="34" charset="-122"/>
            </a:endParaRPr>
          </a:p>
          <a:p>
            <a:pPr algn="just"/>
            <a:endParaRPr lang="en-US" altLang="zh-CN" sz="900" dirty="0">
              <a:solidFill>
                <a:schemeClr val="tx1">
                  <a:lumMod val="50000"/>
                  <a:lumOff val="50000"/>
                </a:schemeClr>
              </a:solidFill>
              <a:latin typeface="微软雅黑" pitchFamily="34" charset="-122"/>
              <a:ea typeface="微软雅黑" pitchFamily="34" charset="-122"/>
              <a:sym typeface="微软雅黑" pitchFamily="34" charset="-122"/>
            </a:endParaRPr>
          </a:p>
          <a:p>
            <a:pPr algn="just"/>
            <a:r>
              <a:rPr lang="zh-CN" altLang="en-US" sz="900" dirty="0">
                <a:solidFill>
                  <a:schemeClr val="tx1">
                    <a:lumMod val="50000"/>
                    <a:lumOff val="50000"/>
                  </a:schemeClr>
                </a:solidFill>
                <a:latin typeface="微软雅黑" pitchFamily="34" charset="-122"/>
                <a:ea typeface="微软雅黑" pitchFamily="34" charset="-122"/>
                <a:sym typeface="微软雅黑" pitchFamily="34" charset="-122"/>
              </a:rPr>
              <a:t>这里可以用简要的话描述出工作完成的情况，未完成的工作是什么原因也可以在这里说明。</a:t>
            </a:r>
          </a:p>
          <a:p>
            <a:pPr algn="just"/>
            <a:endParaRPr lang="en-US" altLang="zh-CN" sz="900" dirty="0">
              <a:solidFill>
                <a:schemeClr val="tx1">
                  <a:lumMod val="50000"/>
                  <a:lumOff val="50000"/>
                </a:schemeClr>
              </a:solidFill>
              <a:latin typeface="微软雅黑" pitchFamily="34" charset="-122"/>
              <a:ea typeface="微软雅黑" pitchFamily="34" charset="-122"/>
              <a:sym typeface="微软雅黑" pitchFamily="34" charset="-122"/>
            </a:endParaRPr>
          </a:p>
          <a:p>
            <a:pPr algn="just"/>
            <a:r>
              <a:rPr lang="zh-CN" altLang="en-US" sz="900" dirty="0">
                <a:solidFill>
                  <a:schemeClr val="tx1">
                    <a:lumMod val="50000"/>
                    <a:lumOff val="50000"/>
                  </a:schemeClr>
                </a:solidFill>
                <a:latin typeface="微软雅黑" pitchFamily="34" charset="-122"/>
                <a:ea typeface="微软雅黑" pitchFamily="34" charset="-122"/>
                <a:sym typeface="微软雅黑" pitchFamily="34" charset="-122"/>
              </a:rPr>
              <a:t>这里可以用简要的话描述出工作完成的情况，未完成的工作是什么原因也可以在这里说明。</a:t>
            </a:r>
            <a:endParaRPr lang="en-US" altLang="zh-CN" sz="900" dirty="0">
              <a:solidFill>
                <a:schemeClr val="tx1">
                  <a:lumMod val="50000"/>
                  <a:lumOff val="50000"/>
                </a:schemeClr>
              </a:solidFill>
              <a:latin typeface="微软雅黑" pitchFamily="34" charset="-122"/>
              <a:ea typeface="微软雅黑" pitchFamily="34" charset="-122"/>
              <a:sym typeface="微软雅黑" pitchFamily="34" charset="-122"/>
            </a:endParaRPr>
          </a:p>
          <a:p>
            <a:pPr algn="just"/>
            <a:endParaRPr lang="en-US" altLang="zh-CN" sz="900" dirty="0">
              <a:solidFill>
                <a:schemeClr val="tx1">
                  <a:lumMod val="50000"/>
                  <a:lumOff val="50000"/>
                </a:schemeClr>
              </a:solidFill>
              <a:latin typeface="微软雅黑" pitchFamily="34" charset="-122"/>
              <a:ea typeface="微软雅黑" pitchFamily="34" charset="-122"/>
              <a:sym typeface="微软雅黑" pitchFamily="34" charset="-122"/>
            </a:endParaRPr>
          </a:p>
          <a:p>
            <a:pPr algn="just"/>
            <a:r>
              <a:rPr lang="zh-CN" altLang="en-US" sz="900" dirty="0">
                <a:solidFill>
                  <a:schemeClr val="tx1">
                    <a:lumMod val="50000"/>
                    <a:lumOff val="50000"/>
                  </a:schemeClr>
                </a:solidFill>
                <a:latin typeface="微软雅黑" pitchFamily="34" charset="-122"/>
                <a:ea typeface="微软雅黑" pitchFamily="34" charset="-122"/>
                <a:sym typeface="微软雅黑" pitchFamily="34" charset="-122"/>
              </a:rPr>
              <a:t>这里可以用简要的话描述出工作完成的情况，未完成的工作是什么原因也可以在这里说明。</a:t>
            </a:r>
          </a:p>
          <a:p>
            <a:pPr algn="just"/>
            <a:endParaRPr lang="zh-CN" altLang="en-US" sz="900" dirty="0">
              <a:solidFill>
                <a:schemeClr val="tx1">
                  <a:lumMod val="50000"/>
                  <a:lumOff val="50000"/>
                </a:schemeClr>
              </a:solidFill>
              <a:latin typeface="微软雅黑" pitchFamily="34" charset="-122"/>
              <a:ea typeface="微软雅黑" pitchFamily="34" charset="-122"/>
              <a:sym typeface="微软雅黑" pitchFamily="34" charset="-122"/>
            </a:endParaRPr>
          </a:p>
        </p:txBody>
      </p:sp>
      <p:sp>
        <p:nvSpPr>
          <p:cNvPr id="34" name="Freeform 12">
            <a:extLst>
              <a:ext uri="{FF2B5EF4-FFF2-40B4-BE49-F238E27FC236}">
                <a16:creationId xmlns:a16="http://schemas.microsoft.com/office/drawing/2014/main" id="{FE104226-B1EB-4C2B-9165-6E7A7CAECA14}"/>
              </a:ext>
            </a:extLst>
          </p:cNvPr>
          <p:cNvSpPr>
            <a:spLocks/>
          </p:cNvSpPr>
          <p:nvPr/>
        </p:nvSpPr>
        <p:spPr bwMode="auto">
          <a:xfrm>
            <a:off x="4607555" y="817044"/>
            <a:ext cx="396324" cy="397792"/>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68562" tIns="34281" rIns="68562" bIns="34281"/>
          <a:lstStyle/>
          <a:p>
            <a:endParaRPr lang="zh-CN" altLang="en-US"/>
          </a:p>
        </p:txBody>
      </p:sp>
      <p:sp>
        <p:nvSpPr>
          <p:cNvPr id="35" name="Freeform 12">
            <a:extLst>
              <a:ext uri="{FF2B5EF4-FFF2-40B4-BE49-F238E27FC236}">
                <a16:creationId xmlns:a16="http://schemas.microsoft.com/office/drawing/2014/main" id="{3D0F6397-E0A8-4DA8-B87C-E80341787241}"/>
              </a:ext>
            </a:extLst>
          </p:cNvPr>
          <p:cNvSpPr>
            <a:spLocks/>
          </p:cNvSpPr>
          <p:nvPr/>
        </p:nvSpPr>
        <p:spPr bwMode="auto">
          <a:xfrm flipH="1" flipV="1">
            <a:off x="8178612" y="4354115"/>
            <a:ext cx="396324" cy="397792"/>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68562" tIns="34281" rIns="68562" bIns="34281"/>
          <a:lstStyle/>
          <a:p>
            <a:endParaRPr lang="zh-CN" altLang="en-US"/>
          </a:p>
        </p:txBody>
      </p:sp>
      <p:sp>
        <p:nvSpPr>
          <p:cNvPr id="36" name="TextBox 20">
            <a:extLst>
              <a:ext uri="{FF2B5EF4-FFF2-40B4-BE49-F238E27FC236}">
                <a16:creationId xmlns:a16="http://schemas.microsoft.com/office/drawing/2014/main" id="{CADC7D3C-D434-40B6-BF0C-B80B8F7D3F76}"/>
              </a:ext>
            </a:extLst>
          </p:cNvPr>
          <p:cNvSpPr txBox="1"/>
          <p:nvPr/>
        </p:nvSpPr>
        <p:spPr>
          <a:xfrm>
            <a:off x="821823" y="4132230"/>
            <a:ext cx="406165" cy="253897"/>
          </a:xfrm>
          <a:prstGeom prst="rect">
            <a:avLst/>
          </a:prstGeom>
          <a:noFill/>
        </p:spPr>
        <p:txBody>
          <a:bodyPr wrap="none" lIns="68562" tIns="34281" rIns="68562" bIns="34281" rtlCol="0">
            <a:spAutoFit/>
          </a:bodyPr>
          <a:lstStyle/>
          <a:p>
            <a:r>
              <a:rPr lang="en-US" altLang="zh-CN" sz="1200" dirty="0">
                <a:solidFill>
                  <a:schemeClr val="bg1">
                    <a:lumMod val="95000"/>
                  </a:schemeClr>
                </a:solidFill>
              </a:rPr>
              <a:t>90%</a:t>
            </a:r>
            <a:endParaRPr lang="zh-CN" altLang="en-US" sz="1200" dirty="0">
              <a:solidFill>
                <a:schemeClr val="bg1">
                  <a:lumMod val="95000"/>
                </a:schemeClr>
              </a:solidFill>
            </a:endParaRPr>
          </a:p>
        </p:txBody>
      </p:sp>
      <p:sp>
        <p:nvSpPr>
          <p:cNvPr id="37" name="TextBox 29">
            <a:extLst>
              <a:ext uri="{FF2B5EF4-FFF2-40B4-BE49-F238E27FC236}">
                <a16:creationId xmlns:a16="http://schemas.microsoft.com/office/drawing/2014/main" id="{24D1B46E-10A7-49EE-9BA7-0E69F8EC6A58}"/>
              </a:ext>
            </a:extLst>
          </p:cNvPr>
          <p:cNvSpPr txBox="1"/>
          <p:nvPr/>
        </p:nvSpPr>
        <p:spPr>
          <a:xfrm>
            <a:off x="1696467" y="4132230"/>
            <a:ext cx="406165" cy="253897"/>
          </a:xfrm>
          <a:prstGeom prst="rect">
            <a:avLst/>
          </a:prstGeom>
          <a:noFill/>
        </p:spPr>
        <p:txBody>
          <a:bodyPr wrap="none" lIns="68562" tIns="34281" rIns="68562" bIns="34281" rtlCol="0">
            <a:spAutoFit/>
          </a:bodyPr>
          <a:lstStyle/>
          <a:p>
            <a:r>
              <a:rPr lang="en-US" altLang="zh-CN" sz="1200" dirty="0">
                <a:solidFill>
                  <a:schemeClr val="bg1">
                    <a:lumMod val="95000"/>
                  </a:schemeClr>
                </a:solidFill>
              </a:rPr>
              <a:t>70%</a:t>
            </a:r>
            <a:endParaRPr lang="zh-CN" altLang="en-US" sz="1200" dirty="0">
              <a:solidFill>
                <a:schemeClr val="bg1">
                  <a:lumMod val="95000"/>
                </a:schemeClr>
              </a:solidFill>
            </a:endParaRPr>
          </a:p>
        </p:txBody>
      </p:sp>
      <p:sp>
        <p:nvSpPr>
          <p:cNvPr id="38" name="TextBox 30">
            <a:extLst>
              <a:ext uri="{FF2B5EF4-FFF2-40B4-BE49-F238E27FC236}">
                <a16:creationId xmlns:a16="http://schemas.microsoft.com/office/drawing/2014/main" id="{6C666015-1E07-4FBB-BD2E-CE5DDE466667}"/>
              </a:ext>
            </a:extLst>
          </p:cNvPr>
          <p:cNvSpPr txBox="1"/>
          <p:nvPr/>
        </p:nvSpPr>
        <p:spPr>
          <a:xfrm>
            <a:off x="2523833" y="4132230"/>
            <a:ext cx="406165" cy="253897"/>
          </a:xfrm>
          <a:prstGeom prst="rect">
            <a:avLst/>
          </a:prstGeom>
          <a:noFill/>
        </p:spPr>
        <p:txBody>
          <a:bodyPr wrap="none" lIns="68562" tIns="34281" rIns="68562" bIns="34281" rtlCol="0">
            <a:spAutoFit/>
          </a:bodyPr>
          <a:lstStyle/>
          <a:p>
            <a:r>
              <a:rPr lang="en-US" altLang="zh-CN" sz="1200" dirty="0">
                <a:solidFill>
                  <a:schemeClr val="bg1">
                    <a:lumMod val="95000"/>
                  </a:schemeClr>
                </a:solidFill>
              </a:rPr>
              <a:t>98%</a:t>
            </a:r>
            <a:endParaRPr lang="zh-CN" altLang="en-US" sz="1200" dirty="0">
              <a:solidFill>
                <a:schemeClr val="bg1">
                  <a:lumMod val="95000"/>
                </a:schemeClr>
              </a:solidFill>
            </a:endParaRPr>
          </a:p>
        </p:txBody>
      </p:sp>
      <p:sp>
        <p:nvSpPr>
          <p:cNvPr id="39" name="TextBox 31">
            <a:extLst>
              <a:ext uri="{FF2B5EF4-FFF2-40B4-BE49-F238E27FC236}">
                <a16:creationId xmlns:a16="http://schemas.microsoft.com/office/drawing/2014/main" id="{D150A8E9-D7F0-44BC-85C1-E4DF39D745C6}"/>
              </a:ext>
            </a:extLst>
          </p:cNvPr>
          <p:cNvSpPr txBox="1"/>
          <p:nvPr/>
        </p:nvSpPr>
        <p:spPr>
          <a:xfrm>
            <a:off x="3445755" y="4132230"/>
            <a:ext cx="406165" cy="253897"/>
          </a:xfrm>
          <a:prstGeom prst="rect">
            <a:avLst/>
          </a:prstGeom>
          <a:noFill/>
        </p:spPr>
        <p:txBody>
          <a:bodyPr wrap="none" lIns="68562" tIns="34281" rIns="68562" bIns="34281" rtlCol="0">
            <a:spAutoFit/>
          </a:bodyPr>
          <a:lstStyle/>
          <a:p>
            <a:r>
              <a:rPr lang="en-US" altLang="zh-CN" sz="1200" dirty="0">
                <a:solidFill>
                  <a:schemeClr val="bg1">
                    <a:lumMod val="95000"/>
                  </a:schemeClr>
                </a:solidFill>
              </a:rPr>
              <a:t>85%</a:t>
            </a:r>
            <a:endParaRPr lang="zh-CN" altLang="en-US" sz="1200" dirty="0">
              <a:solidFill>
                <a:schemeClr val="bg1">
                  <a:lumMod val="95000"/>
                </a:schemeClr>
              </a:solidFill>
            </a:endParaRPr>
          </a:p>
        </p:txBody>
      </p:sp>
    </p:spTree>
    <p:extLst>
      <p:ext uri="{BB962C8B-B14F-4D97-AF65-F5344CB8AC3E}">
        <p14:creationId xmlns:p14="http://schemas.microsoft.com/office/powerpoint/2010/main" val="4038254255"/>
      </p:ext>
    </p:extLst>
  </p:cSld>
  <p:clrMapOvr>
    <a:masterClrMapping/>
  </p:clrMapOvr>
  <mc:AlternateContent xmlns:mc="http://schemas.openxmlformats.org/markup-compatibility/2006" xmlns:p14="http://schemas.microsoft.com/office/powerpoint/2010/main">
    <mc:Choice Requires="p14">
      <p:transition p14:dur="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anim calcmode="lin" valueType="num">
                                      <p:cBhvr>
                                        <p:cTn id="13" dur="500" fill="hold"/>
                                        <p:tgtEl>
                                          <p:spTgt spid="19"/>
                                        </p:tgtEl>
                                        <p:attrNameLst>
                                          <p:attrName>ppt_x</p:attrName>
                                        </p:attrNameLst>
                                      </p:cBhvr>
                                      <p:tavLst>
                                        <p:tav tm="0">
                                          <p:val>
                                            <p:strVal val="#ppt_x"/>
                                          </p:val>
                                        </p:tav>
                                        <p:tav tm="100000">
                                          <p:val>
                                            <p:strVal val="#ppt_x"/>
                                          </p:val>
                                        </p:tav>
                                      </p:tavLst>
                                    </p:anim>
                                    <p:anim calcmode="lin" valueType="num">
                                      <p:cBhvr>
                                        <p:cTn id="14" dur="5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0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anim calcmode="lin" valueType="num">
                                      <p:cBhvr>
                                        <p:cTn id="18" dur="500" fill="hold"/>
                                        <p:tgtEl>
                                          <p:spTgt spid="22"/>
                                        </p:tgtEl>
                                        <p:attrNameLst>
                                          <p:attrName>ppt_x</p:attrName>
                                        </p:attrNameLst>
                                      </p:cBhvr>
                                      <p:tavLst>
                                        <p:tav tm="0">
                                          <p:val>
                                            <p:strVal val="#ppt_x"/>
                                          </p:val>
                                        </p:tav>
                                        <p:tav tm="100000">
                                          <p:val>
                                            <p:strVal val="#ppt_x"/>
                                          </p:val>
                                        </p:tav>
                                      </p:tavLst>
                                    </p:anim>
                                    <p:anim calcmode="lin" valueType="num">
                                      <p:cBhvr>
                                        <p:cTn id="19" dur="500" fill="hold"/>
                                        <p:tgtEl>
                                          <p:spTgt spid="2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30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anim calcmode="lin" valueType="num">
                                      <p:cBhvr>
                                        <p:cTn id="23" dur="500" fill="hold"/>
                                        <p:tgtEl>
                                          <p:spTgt spid="25"/>
                                        </p:tgtEl>
                                        <p:attrNameLst>
                                          <p:attrName>ppt_x</p:attrName>
                                        </p:attrNameLst>
                                      </p:cBhvr>
                                      <p:tavLst>
                                        <p:tav tm="0">
                                          <p:val>
                                            <p:strVal val="#ppt_x"/>
                                          </p:val>
                                        </p:tav>
                                        <p:tav tm="100000">
                                          <p:val>
                                            <p:strVal val="#ppt_x"/>
                                          </p:val>
                                        </p:tav>
                                      </p:tavLst>
                                    </p:anim>
                                    <p:anim calcmode="lin" valueType="num">
                                      <p:cBhvr>
                                        <p:cTn id="24" dur="500" fill="hold"/>
                                        <p:tgtEl>
                                          <p:spTgt spid="25"/>
                                        </p:tgtEl>
                                        <p:attrNameLst>
                                          <p:attrName>ppt_y</p:attrName>
                                        </p:attrNameLst>
                                      </p:cBhvr>
                                      <p:tavLst>
                                        <p:tav tm="0">
                                          <p:val>
                                            <p:strVal val="#ppt_y+.1"/>
                                          </p:val>
                                        </p:tav>
                                        <p:tav tm="100000">
                                          <p:val>
                                            <p:strVal val="#ppt_y"/>
                                          </p:val>
                                        </p:tav>
                                      </p:tavLst>
                                    </p:anim>
                                  </p:childTnLst>
                                </p:cTn>
                              </p:par>
                            </p:childTnLst>
                          </p:cTn>
                        </p:par>
                        <p:par>
                          <p:cTn id="25" fill="hold">
                            <p:stCondLst>
                              <p:cond delay="800"/>
                            </p:stCondLst>
                            <p:childTnLst>
                              <p:par>
                                <p:cTn id="26" presetID="21" presetClass="entr" presetSubtype="1"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heel(1)">
                                      <p:cBhvr>
                                        <p:cTn id="28" dur="500"/>
                                        <p:tgtEl>
                                          <p:spTgt spid="18"/>
                                        </p:tgtEl>
                                      </p:cBhvr>
                                    </p:animEffect>
                                  </p:childTnLst>
                                </p:cTn>
                              </p:par>
                            </p:childTnLst>
                          </p:cTn>
                        </p:par>
                        <p:par>
                          <p:cTn id="29" fill="hold">
                            <p:stCondLst>
                              <p:cond delay="1300"/>
                            </p:stCondLst>
                            <p:childTnLst>
                              <p:par>
                                <p:cTn id="30" presetID="22" presetClass="entr" presetSubtype="4"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down)">
                                      <p:cBhvr>
                                        <p:cTn id="32" dur="400"/>
                                        <p:tgtEl>
                                          <p:spTgt spid="17"/>
                                        </p:tgtEl>
                                      </p:cBhvr>
                                    </p:animEffect>
                                  </p:childTnLst>
                                </p:cTn>
                              </p:par>
                            </p:childTnLst>
                          </p:cTn>
                        </p:par>
                        <p:par>
                          <p:cTn id="33" fill="hold">
                            <p:stCondLst>
                              <p:cond delay="1700"/>
                            </p:stCondLst>
                            <p:childTnLst>
                              <p:par>
                                <p:cTn id="34" presetID="31"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 calcmode="lin" valueType="num">
                                      <p:cBhvr>
                                        <p:cTn id="36" dur="300" fill="hold"/>
                                        <p:tgtEl>
                                          <p:spTgt spid="36"/>
                                        </p:tgtEl>
                                        <p:attrNameLst>
                                          <p:attrName>ppt_w</p:attrName>
                                        </p:attrNameLst>
                                      </p:cBhvr>
                                      <p:tavLst>
                                        <p:tav tm="0">
                                          <p:val>
                                            <p:fltVal val="0"/>
                                          </p:val>
                                        </p:tav>
                                        <p:tav tm="100000">
                                          <p:val>
                                            <p:strVal val="#ppt_w"/>
                                          </p:val>
                                        </p:tav>
                                      </p:tavLst>
                                    </p:anim>
                                    <p:anim calcmode="lin" valueType="num">
                                      <p:cBhvr>
                                        <p:cTn id="37" dur="300" fill="hold"/>
                                        <p:tgtEl>
                                          <p:spTgt spid="36"/>
                                        </p:tgtEl>
                                        <p:attrNameLst>
                                          <p:attrName>ppt_h</p:attrName>
                                        </p:attrNameLst>
                                      </p:cBhvr>
                                      <p:tavLst>
                                        <p:tav tm="0">
                                          <p:val>
                                            <p:fltVal val="0"/>
                                          </p:val>
                                        </p:tav>
                                        <p:tav tm="100000">
                                          <p:val>
                                            <p:strVal val="#ppt_h"/>
                                          </p:val>
                                        </p:tav>
                                      </p:tavLst>
                                    </p:anim>
                                    <p:anim calcmode="lin" valueType="num">
                                      <p:cBhvr>
                                        <p:cTn id="38" dur="300" fill="hold"/>
                                        <p:tgtEl>
                                          <p:spTgt spid="36"/>
                                        </p:tgtEl>
                                        <p:attrNameLst>
                                          <p:attrName>style.rotation</p:attrName>
                                        </p:attrNameLst>
                                      </p:cBhvr>
                                      <p:tavLst>
                                        <p:tav tm="0">
                                          <p:val>
                                            <p:fltVal val="90"/>
                                          </p:val>
                                        </p:tav>
                                        <p:tav tm="100000">
                                          <p:val>
                                            <p:fltVal val="0"/>
                                          </p:val>
                                        </p:tav>
                                      </p:tavLst>
                                    </p:anim>
                                    <p:animEffect transition="in" filter="fade">
                                      <p:cBhvr>
                                        <p:cTn id="39" dur="300"/>
                                        <p:tgtEl>
                                          <p:spTgt spid="36"/>
                                        </p:tgtEl>
                                      </p:cBhvr>
                                    </p:animEffect>
                                  </p:childTnLst>
                                </p:cTn>
                              </p:par>
                            </p:childTnLst>
                          </p:cTn>
                        </p:par>
                        <p:par>
                          <p:cTn id="40" fill="hold">
                            <p:stCondLst>
                              <p:cond delay="2000"/>
                            </p:stCondLst>
                            <p:childTnLst>
                              <p:par>
                                <p:cTn id="41" presetID="42" presetClass="entr" presetSubtype="0"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400"/>
                                        <p:tgtEl>
                                          <p:spTgt spid="28"/>
                                        </p:tgtEl>
                                      </p:cBhvr>
                                    </p:animEffect>
                                    <p:anim calcmode="lin" valueType="num">
                                      <p:cBhvr>
                                        <p:cTn id="44" dur="400" fill="hold"/>
                                        <p:tgtEl>
                                          <p:spTgt spid="28"/>
                                        </p:tgtEl>
                                        <p:attrNameLst>
                                          <p:attrName>ppt_x</p:attrName>
                                        </p:attrNameLst>
                                      </p:cBhvr>
                                      <p:tavLst>
                                        <p:tav tm="0">
                                          <p:val>
                                            <p:strVal val="#ppt_x"/>
                                          </p:val>
                                        </p:tav>
                                        <p:tav tm="100000">
                                          <p:val>
                                            <p:strVal val="#ppt_x"/>
                                          </p:val>
                                        </p:tav>
                                      </p:tavLst>
                                    </p:anim>
                                    <p:anim calcmode="lin" valueType="num">
                                      <p:cBhvr>
                                        <p:cTn id="45" dur="4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2400"/>
                            </p:stCondLst>
                            <p:childTnLst>
                              <p:par>
                                <p:cTn id="47" presetID="21" presetClass="entr" presetSubtype="1"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heel(1)">
                                      <p:cBhvr>
                                        <p:cTn id="49" dur="500"/>
                                        <p:tgtEl>
                                          <p:spTgt spid="21"/>
                                        </p:tgtEl>
                                      </p:cBhvr>
                                    </p:animEffect>
                                  </p:childTnLst>
                                </p:cTn>
                              </p:par>
                            </p:childTnLst>
                          </p:cTn>
                        </p:par>
                        <p:par>
                          <p:cTn id="50" fill="hold">
                            <p:stCondLst>
                              <p:cond delay="2900"/>
                            </p:stCondLst>
                            <p:childTnLst>
                              <p:par>
                                <p:cTn id="51" presetID="2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down)">
                                      <p:cBhvr>
                                        <p:cTn id="53" dur="400"/>
                                        <p:tgtEl>
                                          <p:spTgt spid="20"/>
                                        </p:tgtEl>
                                      </p:cBhvr>
                                    </p:animEffect>
                                  </p:childTnLst>
                                </p:cTn>
                              </p:par>
                            </p:childTnLst>
                          </p:cTn>
                        </p:par>
                        <p:par>
                          <p:cTn id="54" fill="hold">
                            <p:stCondLst>
                              <p:cond delay="3300"/>
                            </p:stCondLst>
                            <p:childTnLst>
                              <p:par>
                                <p:cTn id="55" presetID="31" presetClass="entr" presetSubtype="0"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 calcmode="lin" valueType="num">
                                      <p:cBhvr>
                                        <p:cTn id="57" dur="300" fill="hold"/>
                                        <p:tgtEl>
                                          <p:spTgt spid="37"/>
                                        </p:tgtEl>
                                        <p:attrNameLst>
                                          <p:attrName>ppt_w</p:attrName>
                                        </p:attrNameLst>
                                      </p:cBhvr>
                                      <p:tavLst>
                                        <p:tav tm="0">
                                          <p:val>
                                            <p:fltVal val="0"/>
                                          </p:val>
                                        </p:tav>
                                        <p:tav tm="100000">
                                          <p:val>
                                            <p:strVal val="#ppt_w"/>
                                          </p:val>
                                        </p:tav>
                                      </p:tavLst>
                                    </p:anim>
                                    <p:anim calcmode="lin" valueType="num">
                                      <p:cBhvr>
                                        <p:cTn id="58" dur="300" fill="hold"/>
                                        <p:tgtEl>
                                          <p:spTgt spid="37"/>
                                        </p:tgtEl>
                                        <p:attrNameLst>
                                          <p:attrName>ppt_h</p:attrName>
                                        </p:attrNameLst>
                                      </p:cBhvr>
                                      <p:tavLst>
                                        <p:tav tm="0">
                                          <p:val>
                                            <p:fltVal val="0"/>
                                          </p:val>
                                        </p:tav>
                                        <p:tav tm="100000">
                                          <p:val>
                                            <p:strVal val="#ppt_h"/>
                                          </p:val>
                                        </p:tav>
                                      </p:tavLst>
                                    </p:anim>
                                    <p:anim calcmode="lin" valueType="num">
                                      <p:cBhvr>
                                        <p:cTn id="59" dur="300" fill="hold"/>
                                        <p:tgtEl>
                                          <p:spTgt spid="37"/>
                                        </p:tgtEl>
                                        <p:attrNameLst>
                                          <p:attrName>style.rotation</p:attrName>
                                        </p:attrNameLst>
                                      </p:cBhvr>
                                      <p:tavLst>
                                        <p:tav tm="0">
                                          <p:val>
                                            <p:fltVal val="90"/>
                                          </p:val>
                                        </p:tav>
                                        <p:tav tm="100000">
                                          <p:val>
                                            <p:fltVal val="0"/>
                                          </p:val>
                                        </p:tav>
                                      </p:tavLst>
                                    </p:anim>
                                    <p:animEffect transition="in" filter="fade">
                                      <p:cBhvr>
                                        <p:cTn id="60" dur="300"/>
                                        <p:tgtEl>
                                          <p:spTgt spid="37"/>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400"/>
                                        <p:tgtEl>
                                          <p:spTgt spid="29"/>
                                        </p:tgtEl>
                                      </p:cBhvr>
                                    </p:animEffect>
                                    <p:anim calcmode="lin" valueType="num">
                                      <p:cBhvr>
                                        <p:cTn id="64" dur="400" fill="hold"/>
                                        <p:tgtEl>
                                          <p:spTgt spid="29"/>
                                        </p:tgtEl>
                                        <p:attrNameLst>
                                          <p:attrName>ppt_x</p:attrName>
                                        </p:attrNameLst>
                                      </p:cBhvr>
                                      <p:tavLst>
                                        <p:tav tm="0">
                                          <p:val>
                                            <p:strVal val="#ppt_x"/>
                                          </p:val>
                                        </p:tav>
                                        <p:tav tm="100000">
                                          <p:val>
                                            <p:strVal val="#ppt_x"/>
                                          </p:val>
                                        </p:tav>
                                      </p:tavLst>
                                    </p:anim>
                                    <p:anim calcmode="lin" valueType="num">
                                      <p:cBhvr>
                                        <p:cTn id="65" dur="400" fill="hold"/>
                                        <p:tgtEl>
                                          <p:spTgt spid="29"/>
                                        </p:tgtEl>
                                        <p:attrNameLst>
                                          <p:attrName>ppt_y</p:attrName>
                                        </p:attrNameLst>
                                      </p:cBhvr>
                                      <p:tavLst>
                                        <p:tav tm="0">
                                          <p:val>
                                            <p:strVal val="#ppt_y+.1"/>
                                          </p:val>
                                        </p:tav>
                                        <p:tav tm="100000">
                                          <p:val>
                                            <p:strVal val="#ppt_y"/>
                                          </p:val>
                                        </p:tav>
                                      </p:tavLst>
                                    </p:anim>
                                  </p:childTnLst>
                                </p:cTn>
                              </p:par>
                            </p:childTnLst>
                          </p:cTn>
                        </p:par>
                        <p:par>
                          <p:cTn id="66" fill="hold">
                            <p:stCondLst>
                              <p:cond delay="3700"/>
                            </p:stCondLst>
                            <p:childTnLst>
                              <p:par>
                                <p:cTn id="67" presetID="21" presetClass="entr" presetSubtype="1"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heel(1)">
                                      <p:cBhvr>
                                        <p:cTn id="69" dur="500"/>
                                        <p:tgtEl>
                                          <p:spTgt spid="24"/>
                                        </p:tgtEl>
                                      </p:cBhvr>
                                    </p:animEffect>
                                  </p:childTnLst>
                                </p:cTn>
                              </p:par>
                            </p:childTnLst>
                          </p:cTn>
                        </p:par>
                        <p:par>
                          <p:cTn id="70" fill="hold">
                            <p:stCondLst>
                              <p:cond delay="4200"/>
                            </p:stCondLst>
                            <p:childTnLst>
                              <p:par>
                                <p:cTn id="71" presetID="22" presetClass="entr" presetSubtype="4"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wipe(down)">
                                      <p:cBhvr>
                                        <p:cTn id="73" dur="400"/>
                                        <p:tgtEl>
                                          <p:spTgt spid="23"/>
                                        </p:tgtEl>
                                      </p:cBhvr>
                                    </p:animEffect>
                                  </p:childTnLst>
                                </p:cTn>
                              </p:par>
                            </p:childTnLst>
                          </p:cTn>
                        </p:par>
                        <p:par>
                          <p:cTn id="74" fill="hold">
                            <p:stCondLst>
                              <p:cond delay="4600"/>
                            </p:stCondLst>
                            <p:childTnLst>
                              <p:par>
                                <p:cTn id="75" presetID="31" presetClass="entr" presetSubtype="0"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300" fill="hold"/>
                                        <p:tgtEl>
                                          <p:spTgt spid="38"/>
                                        </p:tgtEl>
                                        <p:attrNameLst>
                                          <p:attrName>ppt_w</p:attrName>
                                        </p:attrNameLst>
                                      </p:cBhvr>
                                      <p:tavLst>
                                        <p:tav tm="0">
                                          <p:val>
                                            <p:fltVal val="0"/>
                                          </p:val>
                                        </p:tav>
                                        <p:tav tm="100000">
                                          <p:val>
                                            <p:strVal val="#ppt_w"/>
                                          </p:val>
                                        </p:tav>
                                      </p:tavLst>
                                    </p:anim>
                                    <p:anim calcmode="lin" valueType="num">
                                      <p:cBhvr>
                                        <p:cTn id="78" dur="300" fill="hold"/>
                                        <p:tgtEl>
                                          <p:spTgt spid="38"/>
                                        </p:tgtEl>
                                        <p:attrNameLst>
                                          <p:attrName>ppt_h</p:attrName>
                                        </p:attrNameLst>
                                      </p:cBhvr>
                                      <p:tavLst>
                                        <p:tav tm="0">
                                          <p:val>
                                            <p:fltVal val="0"/>
                                          </p:val>
                                        </p:tav>
                                        <p:tav tm="100000">
                                          <p:val>
                                            <p:strVal val="#ppt_h"/>
                                          </p:val>
                                        </p:tav>
                                      </p:tavLst>
                                    </p:anim>
                                    <p:anim calcmode="lin" valueType="num">
                                      <p:cBhvr>
                                        <p:cTn id="79" dur="300" fill="hold"/>
                                        <p:tgtEl>
                                          <p:spTgt spid="38"/>
                                        </p:tgtEl>
                                        <p:attrNameLst>
                                          <p:attrName>style.rotation</p:attrName>
                                        </p:attrNameLst>
                                      </p:cBhvr>
                                      <p:tavLst>
                                        <p:tav tm="0">
                                          <p:val>
                                            <p:fltVal val="90"/>
                                          </p:val>
                                        </p:tav>
                                        <p:tav tm="100000">
                                          <p:val>
                                            <p:fltVal val="0"/>
                                          </p:val>
                                        </p:tav>
                                      </p:tavLst>
                                    </p:anim>
                                    <p:animEffect transition="in" filter="fade">
                                      <p:cBhvr>
                                        <p:cTn id="80" dur="300"/>
                                        <p:tgtEl>
                                          <p:spTgt spid="38"/>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400"/>
                                        <p:tgtEl>
                                          <p:spTgt spid="30"/>
                                        </p:tgtEl>
                                      </p:cBhvr>
                                    </p:animEffect>
                                    <p:anim calcmode="lin" valueType="num">
                                      <p:cBhvr>
                                        <p:cTn id="84" dur="400" fill="hold"/>
                                        <p:tgtEl>
                                          <p:spTgt spid="30"/>
                                        </p:tgtEl>
                                        <p:attrNameLst>
                                          <p:attrName>ppt_x</p:attrName>
                                        </p:attrNameLst>
                                      </p:cBhvr>
                                      <p:tavLst>
                                        <p:tav tm="0">
                                          <p:val>
                                            <p:strVal val="#ppt_x"/>
                                          </p:val>
                                        </p:tav>
                                        <p:tav tm="100000">
                                          <p:val>
                                            <p:strVal val="#ppt_x"/>
                                          </p:val>
                                        </p:tav>
                                      </p:tavLst>
                                    </p:anim>
                                    <p:anim calcmode="lin" valueType="num">
                                      <p:cBhvr>
                                        <p:cTn id="85" dur="400" fill="hold"/>
                                        <p:tgtEl>
                                          <p:spTgt spid="30"/>
                                        </p:tgtEl>
                                        <p:attrNameLst>
                                          <p:attrName>ppt_y</p:attrName>
                                        </p:attrNameLst>
                                      </p:cBhvr>
                                      <p:tavLst>
                                        <p:tav tm="0">
                                          <p:val>
                                            <p:strVal val="#ppt_y+.1"/>
                                          </p:val>
                                        </p:tav>
                                        <p:tav tm="100000">
                                          <p:val>
                                            <p:strVal val="#ppt_y"/>
                                          </p:val>
                                        </p:tav>
                                      </p:tavLst>
                                    </p:anim>
                                  </p:childTnLst>
                                </p:cTn>
                              </p:par>
                            </p:childTnLst>
                          </p:cTn>
                        </p:par>
                        <p:par>
                          <p:cTn id="86" fill="hold">
                            <p:stCondLst>
                              <p:cond delay="5000"/>
                            </p:stCondLst>
                            <p:childTnLst>
                              <p:par>
                                <p:cTn id="87" presetID="21" presetClass="entr" presetSubtype="1" fill="hold" grpId="0" nodeType="afterEffect">
                                  <p:stCondLst>
                                    <p:cond delay="0"/>
                                  </p:stCondLst>
                                  <p:childTnLst>
                                    <p:set>
                                      <p:cBhvr>
                                        <p:cTn id="88" dur="1" fill="hold">
                                          <p:stCondLst>
                                            <p:cond delay="0"/>
                                          </p:stCondLst>
                                        </p:cTn>
                                        <p:tgtEl>
                                          <p:spTgt spid="27"/>
                                        </p:tgtEl>
                                        <p:attrNameLst>
                                          <p:attrName>style.visibility</p:attrName>
                                        </p:attrNameLst>
                                      </p:cBhvr>
                                      <p:to>
                                        <p:strVal val="visible"/>
                                      </p:to>
                                    </p:set>
                                    <p:animEffect transition="in" filter="wheel(1)">
                                      <p:cBhvr>
                                        <p:cTn id="89" dur="500"/>
                                        <p:tgtEl>
                                          <p:spTgt spid="27"/>
                                        </p:tgtEl>
                                      </p:cBhvr>
                                    </p:animEffect>
                                  </p:childTnLst>
                                </p:cTn>
                              </p:par>
                            </p:childTnLst>
                          </p:cTn>
                        </p:par>
                        <p:par>
                          <p:cTn id="90" fill="hold">
                            <p:stCondLst>
                              <p:cond delay="5500"/>
                            </p:stCondLst>
                            <p:childTnLst>
                              <p:par>
                                <p:cTn id="91" presetID="22" presetClass="entr" presetSubtype="4"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wipe(down)">
                                      <p:cBhvr>
                                        <p:cTn id="93" dur="400"/>
                                        <p:tgtEl>
                                          <p:spTgt spid="26"/>
                                        </p:tgtEl>
                                      </p:cBhvr>
                                    </p:animEffect>
                                  </p:childTnLst>
                                </p:cTn>
                              </p:par>
                            </p:childTnLst>
                          </p:cTn>
                        </p:par>
                        <p:par>
                          <p:cTn id="94" fill="hold">
                            <p:stCondLst>
                              <p:cond delay="5900"/>
                            </p:stCondLst>
                            <p:childTnLst>
                              <p:par>
                                <p:cTn id="95" presetID="31" presetClass="entr" presetSubtype="0" fill="hold" grpId="0" nodeType="afterEffect">
                                  <p:stCondLst>
                                    <p:cond delay="0"/>
                                  </p:stCondLst>
                                  <p:childTnLst>
                                    <p:set>
                                      <p:cBhvr>
                                        <p:cTn id="96" dur="1" fill="hold">
                                          <p:stCondLst>
                                            <p:cond delay="0"/>
                                          </p:stCondLst>
                                        </p:cTn>
                                        <p:tgtEl>
                                          <p:spTgt spid="39"/>
                                        </p:tgtEl>
                                        <p:attrNameLst>
                                          <p:attrName>style.visibility</p:attrName>
                                        </p:attrNameLst>
                                      </p:cBhvr>
                                      <p:to>
                                        <p:strVal val="visible"/>
                                      </p:to>
                                    </p:set>
                                    <p:anim calcmode="lin" valueType="num">
                                      <p:cBhvr>
                                        <p:cTn id="97" dur="300" fill="hold"/>
                                        <p:tgtEl>
                                          <p:spTgt spid="39"/>
                                        </p:tgtEl>
                                        <p:attrNameLst>
                                          <p:attrName>ppt_w</p:attrName>
                                        </p:attrNameLst>
                                      </p:cBhvr>
                                      <p:tavLst>
                                        <p:tav tm="0">
                                          <p:val>
                                            <p:fltVal val="0"/>
                                          </p:val>
                                        </p:tav>
                                        <p:tav tm="100000">
                                          <p:val>
                                            <p:strVal val="#ppt_w"/>
                                          </p:val>
                                        </p:tav>
                                      </p:tavLst>
                                    </p:anim>
                                    <p:anim calcmode="lin" valueType="num">
                                      <p:cBhvr>
                                        <p:cTn id="98" dur="300" fill="hold"/>
                                        <p:tgtEl>
                                          <p:spTgt spid="39"/>
                                        </p:tgtEl>
                                        <p:attrNameLst>
                                          <p:attrName>ppt_h</p:attrName>
                                        </p:attrNameLst>
                                      </p:cBhvr>
                                      <p:tavLst>
                                        <p:tav tm="0">
                                          <p:val>
                                            <p:fltVal val="0"/>
                                          </p:val>
                                        </p:tav>
                                        <p:tav tm="100000">
                                          <p:val>
                                            <p:strVal val="#ppt_h"/>
                                          </p:val>
                                        </p:tav>
                                      </p:tavLst>
                                    </p:anim>
                                    <p:anim calcmode="lin" valueType="num">
                                      <p:cBhvr>
                                        <p:cTn id="99" dur="300" fill="hold"/>
                                        <p:tgtEl>
                                          <p:spTgt spid="39"/>
                                        </p:tgtEl>
                                        <p:attrNameLst>
                                          <p:attrName>style.rotation</p:attrName>
                                        </p:attrNameLst>
                                      </p:cBhvr>
                                      <p:tavLst>
                                        <p:tav tm="0">
                                          <p:val>
                                            <p:fltVal val="90"/>
                                          </p:val>
                                        </p:tav>
                                        <p:tav tm="100000">
                                          <p:val>
                                            <p:fltVal val="0"/>
                                          </p:val>
                                        </p:tav>
                                      </p:tavLst>
                                    </p:anim>
                                    <p:animEffect transition="in" filter="fade">
                                      <p:cBhvr>
                                        <p:cTn id="100" dur="300"/>
                                        <p:tgtEl>
                                          <p:spTgt spid="39"/>
                                        </p:tgtEl>
                                      </p:cBhvr>
                                    </p:animEffect>
                                  </p:childTnLst>
                                </p:cTn>
                              </p:par>
                              <p:par>
                                <p:cTn id="101" presetID="42" presetClass="entr" presetSubtype="0"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fade">
                                      <p:cBhvr>
                                        <p:cTn id="103" dur="400"/>
                                        <p:tgtEl>
                                          <p:spTgt spid="31"/>
                                        </p:tgtEl>
                                      </p:cBhvr>
                                    </p:animEffect>
                                    <p:anim calcmode="lin" valueType="num">
                                      <p:cBhvr>
                                        <p:cTn id="104" dur="400" fill="hold"/>
                                        <p:tgtEl>
                                          <p:spTgt spid="31"/>
                                        </p:tgtEl>
                                        <p:attrNameLst>
                                          <p:attrName>ppt_x</p:attrName>
                                        </p:attrNameLst>
                                      </p:cBhvr>
                                      <p:tavLst>
                                        <p:tav tm="0">
                                          <p:val>
                                            <p:strVal val="#ppt_x"/>
                                          </p:val>
                                        </p:tav>
                                        <p:tav tm="100000">
                                          <p:val>
                                            <p:strVal val="#ppt_x"/>
                                          </p:val>
                                        </p:tav>
                                      </p:tavLst>
                                    </p:anim>
                                    <p:anim calcmode="lin" valueType="num">
                                      <p:cBhvr>
                                        <p:cTn id="105" dur="400" fill="hold"/>
                                        <p:tgtEl>
                                          <p:spTgt spid="31"/>
                                        </p:tgtEl>
                                        <p:attrNameLst>
                                          <p:attrName>ppt_y</p:attrName>
                                        </p:attrNameLst>
                                      </p:cBhvr>
                                      <p:tavLst>
                                        <p:tav tm="0">
                                          <p:val>
                                            <p:strVal val="#ppt_y+.1"/>
                                          </p:val>
                                        </p:tav>
                                        <p:tav tm="100000">
                                          <p:val>
                                            <p:strVal val="#ppt_y"/>
                                          </p:val>
                                        </p:tav>
                                      </p:tavLst>
                                    </p:anim>
                                  </p:childTnLst>
                                </p:cTn>
                              </p:par>
                            </p:childTnLst>
                          </p:cTn>
                        </p:par>
                        <p:par>
                          <p:cTn id="106" fill="hold">
                            <p:stCondLst>
                              <p:cond delay="6300"/>
                            </p:stCondLst>
                            <p:childTnLst>
                              <p:par>
                                <p:cTn id="107" presetID="1" presetClass="entr" presetSubtype="0" fill="hold" grpId="0" nodeType="afterEffect">
                                  <p:stCondLst>
                                    <p:cond delay="0"/>
                                  </p:stCondLst>
                                  <p:childTnLst>
                                    <p:set>
                                      <p:cBhvr>
                                        <p:cTn id="108" dur="1" fill="hold">
                                          <p:stCondLst>
                                            <p:cond delay="0"/>
                                          </p:stCondLst>
                                        </p:cTn>
                                        <p:tgtEl>
                                          <p:spTgt spid="34"/>
                                        </p:tgtEl>
                                        <p:attrNameLst>
                                          <p:attrName>style.visibility</p:attrName>
                                        </p:attrNameLst>
                                      </p:cBhvr>
                                      <p:to>
                                        <p:strVal val="visible"/>
                                      </p:to>
                                    </p:set>
                                  </p:childTnLst>
                                </p:cTn>
                              </p:par>
                              <p:par>
                                <p:cTn id="109" presetID="35" presetClass="path" presetSubtype="0" accel="50000" decel="50000" fill="hold" grpId="1" nodeType="withEffect">
                                  <p:stCondLst>
                                    <p:cond delay="0"/>
                                  </p:stCondLst>
                                  <p:childTnLst>
                                    <p:animMotion origin="layout" path="M -2.36893E-6 -3.7037E-6 L 0.20476 0.34445 " pathEditMode="relative" rAng="0" ptsTypes="AA">
                                      <p:cBhvr>
                                        <p:cTn id="110" dur="500" spd="-99900" fill="hold"/>
                                        <p:tgtEl>
                                          <p:spTgt spid="34"/>
                                        </p:tgtEl>
                                        <p:attrNameLst>
                                          <p:attrName>ppt_x,ppt_y</p:attrName>
                                        </p:attrNameLst>
                                      </p:cBhvr>
                                      <p:rCtr x="10238" y="17222"/>
                                    </p:animMotion>
                                  </p:childTnLst>
                                </p:cTn>
                              </p:par>
                              <p:par>
                                <p:cTn id="111" presetID="1" presetClass="entr" presetSubtype="0" fill="hold" grpId="0" nodeType="withEffect">
                                  <p:stCondLst>
                                    <p:cond delay="0"/>
                                  </p:stCondLst>
                                  <p:childTnLst>
                                    <p:set>
                                      <p:cBhvr>
                                        <p:cTn id="112" dur="1" fill="hold">
                                          <p:stCondLst>
                                            <p:cond delay="0"/>
                                          </p:stCondLst>
                                        </p:cTn>
                                        <p:tgtEl>
                                          <p:spTgt spid="35"/>
                                        </p:tgtEl>
                                        <p:attrNameLst>
                                          <p:attrName>style.visibility</p:attrName>
                                        </p:attrNameLst>
                                      </p:cBhvr>
                                      <p:to>
                                        <p:strVal val="visible"/>
                                      </p:to>
                                    </p:set>
                                  </p:childTnLst>
                                </p:cTn>
                              </p:par>
                              <p:par>
                                <p:cTn id="113" presetID="35" presetClass="path" presetSubtype="0" accel="50000" decel="50000" fill="hold" grpId="1" nodeType="withEffect">
                                  <p:stCondLst>
                                    <p:cond delay="0"/>
                                  </p:stCondLst>
                                  <p:childTnLst>
                                    <p:animMotion origin="layout" path="M -1.7445E-6 -3.7037E-6 L -0.18564 -0.34305 " pathEditMode="relative" rAng="0" ptsTypes="AA">
                                      <p:cBhvr>
                                        <p:cTn id="114" dur="500" spd="-99900" fill="hold"/>
                                        <p:tgtEl>
                                          <p:spTgt spid="35"/>
                                        </p:tgtEl>
                                        <p:attrNameLst>
                                          <p:attrName>ppt_x,ppt_y</p:attrName>
                                        </p:attrNameLst>
                                      </p:cBhvr>
                                      <p:rCtr x="-9288" y="-17153"/>
                                    </p:animMotion>
                                  </p:childTnLst>
                                </p:cTn>
                              </p:par>
                              <p:par>
                                <p:cTn id="115" presetID="10" presetClass="entr" presetSubtype="0"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6800"/>
                            </p:stCondLst>
                            <p:childTnLst>
                              <p:par>
                                <p:cTn id="121" presetID="22" presetClass="entr" presetSubtype="1" fill="hold" nodeType="afterEffect">
                                  <p:stCondLst>
                                    <p:cond delay="0"/>
                                  </p:stCondLst>
                                  <p:childTnLst>
                                    <p:set>
                                      <p:cBhvr>
                                        <p:cTn id="122" dur="1" fill="hold">
                                          <p:stCondLst>
                                            <p:cond delay="0"/>
                                          </p:stCondLst>
                                        </p:cTn>
                                        <p:tgtEl>
                                          <p:spTgt spid="33">
                                            <p:txEl>
                                              <p:pRg st="0" end="0"/>
                                            </p:txEl>
                                          </p:spTgt>
                                        </p:tgtEl>
                                        <p:attrNameLst>
                                          <p:attrName>style.visibility</p:attrName>
                                        </p:attrNameLst>
                                      </p:cBhvr>
                                      <p:to>
                                        <p:strVal val="visible"/>
                                      </p:to>
                                    </p:set>
                                    <p:animEffect transition="in" filter="wipe(up)">
                                      <p:cBhvr>
                                        <p:cTn id="123" dur="500"/>
                                        <p:tgtEl>
                                          <p:spTgt spid="33">
                                            <p:txEl>
                                              <p:pRg st="0" end="0"/>
                                            </p:txEl>
                                          </p:spTgt>
                                        </p:tgtEl>
                                      </p:cBhvr>
                                    </p:animEffect>
                                  </p:childTnLst>
                                </p:cTn>
                              </p:par>
                            </p:childTnLst>
                          </p:cTn>
                        </p:par>
                        <p:par>
                          <p:cTn id="124" fill="hold">
                            <p:stCondLst>
                              <p:cond delay="7300"/>
                            </p:stCondLst>
                            <p:childTnLst>
                              <p:par>
                                <p:cTn id="125" presetID="22" presetClass="entr" presetSubtype="1" fill="hold" nodeType="afterEffect">
                                  <p:stCondLst>
                                    <p:cond delay="0"/>
                                  </p:stCondLst>
                                  <p:childTnLst>
                                    <p:set>
                                      <p:cBhvr>
                                        <p:cTn id="126" dur="1" fill="hold">
                                          <p:stCondLst>
                                            <p:cond delay="0"/>
                                          </p:stCondLst>
                                        </p:cTn>
                                        <p:tgtEl>
                                          <p:spTgt spid="33">
                                            <p:txEl>
                                              <p:pRg st="2" end="2"/>
                                            </p:txEl>
                                          </p:spTgt>
                                        </p:tgtEl>
                                        <p:attrNameLst>
                                          <p:attrName>style.visibility</p:attrName>
                                        </p:attrNameLst>
                                      </p:cBhvr>
                                      <p:to>
                                        <p:strVal val="visible"/>
                                      </p:to>
                                    </p:set>
                                    <p:animEffect transition="in" filter="wipe(up)">
                                      <p:cBhvr>
                                        <p:cTn id="127" dur="500"/>
                                        <p:tgtEl>
                                          <p:spTgt spid="33">
                                            <p:txEl>
                                              <p:pRg st="2" end="2"/>
                                            </p:txEl>
                                          </p:spTgt>
                                        </p:tgtEl>
                                      </p:cBhvr>
                                    </p:animEffect>
                                  </p:childTnLst>
                                </p:cTn>
                              </p:par>
                            </p:childTnLst>
                          </p:cTn>
                        </p:par>
                        <p:par>
                          <p:cTn id="128" fill="hold">
                            <p:stCondLst>
                              <p:cond delay="7800"/>
                            </p:stCondLst>
                            <p:childTnLst>
                              <p:par>
                                <p:cTn id="129" presetID="22" presetClass="entr" presetSubtype="1" fill="hold" nodeType="afterEffect">
                                  <p:stCondLst>
                                    <p:cond delay="0"/>
                                  </p:stCondLst>
                                  <p:childTnLst>
                                    <p:set>
                                      <p:cBhvr>
                                        <p:cTn id="130" dur="1" fill="hold">
                                          <p:stCondLst>
                                            <p:cond delay="0"/>
                                          </p:stCondLst>
                                        </p:cTn>
                                        <p:tgtEl>
                                          <p:spTgt spid="33">
                                            <p:txEl>
                                              <p:pRg st="4" end="4"/>
                                            </p:txEl>
                                          </p:spTgt>
                                        </p:tgtEl>
                                        <p:attrNameLst>
                                          <p:attrName>style.visibility</p:attrName>
                                        </p:attrNameLst>
                                      </p:cBhvr>
                                      <p:to>
                                        <p:strVal val="visible"/>
                                      </p:to>
                                    </p:set>
                                    <p:animEffect transition="in" filter="wipe(up)">
                                      <p:cBhvr>
                                        <p:cTn id="131" dur="500"/>
                                        <p:tgtEl>
                                          <p:spTgt spid="33">
                                            <p:txEl>
                                              <p:pRg st="4" end="4"/>
                                            </p:txEl>
                                          </p:spTgt>
                                        </p:tgtEl>
                                      </p:cBhvr>
                                    </p:animEffect>
                                  </p:childTnLst>
                                </p:cTn>
                              </p:par>
                            </p:childTnLst>
                          </p:cTn>
                        </p:par>
                        <p:par>
                          <p:cTn id="132" fill="hold">
                            <p:stCondLst>
                              <p:cond delay="8300"/>
                            </p:stCondLst>
                            <p:childTnLst>
                              <p:par>
                                <p:cTn id="133" presetID="22" presetClass="entr" presetSubtype="1" fill="hold" nodeType="afterEffect">
                                  <p:stCondLst>
                                    <p:cond delay="0"/>
                                  </p:stCondLst>
                                  <p:childTnLst>
                                    <p:set>
                                      <p:cBhvr>
                                        <p:cTn id="134" dur="1" fill="hold">
                                          <p:stCondLst>
                                            <p:cond delay="0"/>
                                          </p:stCondLst>
                                        </p:cTn>
                                        <p:tgtEl>
                                          <p:spTgt spid="33">
                                            <p:txEl>
                                              <p:pRg st="6" end="6"/>
                                            </p:txEl>
                                          </p:spTgt>
                                        </p:tgtEl>
                                        <p:attrNameLst>
                                          <p:attrName>style.visibility</p:attrName>
                                        </p:attrNameLst>
                                      </p:cBhvr>
                                      <p:to>
                                        <p:strVal val="visible"/>
                                      </p:to>
                                    </p:set>
                                    <p:animEffect transition="in" filter="wipe(up)">
                                      <p:cBhvr>
                                        <p:cTn id="135" dur="500"/>
                                        <p:tgtEl>
                                          <p:spTgt spid="3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p:bldP spid="29" grpId="0"/>
      <p:bldP spid="30" grpId="0"/>
      <p:bldP spid="31" grpId="0"/>
      <p:bldP spid="32" grpId="0" animBg="1" autoUpdateAnimBg="0"/>
      <p:bldP spid="34" grpId="0" animBg="1"/>
      <p:bldP spid="34" grpId="1" animBg="1"/>
      <p:bldP spid="35" grpId="0" animBg="1"/>
      <p:bldP spid="35" grpId="1" animBg="1"/>
      <p:bldP spid="36" grpId="0"/>
      <p:bldP spid="37" grpId="0"/>
      <p:bldP spid="38" grpId="0"/>
      <p:bldP spid="39" grpId="0"/>
    </p:bldLst>
  </p:timing>
</p:sld>
</file>

<file path=ppt/slides/slide17.xml><?xml version="1.0" encoding="utf-8"?>
<p:sld xmlns:a16="http://schemas.microsoft.com/office/drawing/2014/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9">
            <a:extLst>
              <a:ext uri="{FF2B5EF4-FFF2-40B4-BE49-F238E27FC236}">
                <a16:creationId xmlns:a16="http://schemas.microsoft.com/office/drawing/2014/main" id="{FA096C41-9617-45C1-B0FC-EA1864B23FBA}"/>
              </a:ext>
            </a:extLst>
          </p:cNvPr>
          <p:cNvSpPr>
            <a:spLocks noChangeArrowheads="1"/>
          </p:cNvSpPr>
          <p:nvPr/>
        </p:nvSpPr>
        <p:spPr bwMode="auto">
          <a:xfrm>
            <a:off x="21114" y="3243224"/>
            <a:ext cx="8951466" cy="597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42719B"/>
                </a:solidFill>
                <a:bevel/>
              </a14:hiddenLine>
            </a:ext>
          </a:extLst>
        </p:spPr>
        <p:txBody>
          <a:bodyPr lIns="67100" tIns="33549" rIns="67100" bIns="33549"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2351">
              <a:latin typeface="微软雅黑" panose="020B0503020204020204" pitchFamily="34" charset="-122"/>
              <a:ea typeface="微软雅黑" panose="020B0503020204020204" pitchFamily="34" charset="-122"/>
              <a:sym typeface="Calibri" panose="020F0502020204030204" pitchFamily="34" charset="0"/>
            </a:endParaRPr>
          </a:p>
        </p:txBody>
      </p:sp>
      <p:sp>
        <p:nvSpPr>
          <p:cNvPr id="22" name="Rectangle 11">
            <a:extLst>
              <a:ext uri="{FF2B5EF4-FFF2-40B4-BE49-F238E27FC236}">
                <a16:creationId xmlns:a16="http://schemas.microsoft.com/office/drawing/2014/main" id="{E357395A-F521-4206-8667-63E5A9464CF0}"/>
              </a:ext>
            </a:extLst>
          </p:cNvPr>
          <p:cNvSpPr>
            <a:spLocks noChangeArrowheads="1"/>
          </p:cNvSpPr>
          <p:nvPr/>
        </p:nvSpPr>
        <p:spPr bwMode="auto">
          <a:xfrm>
            <a:off x="319856" y="3243227"/>
            <a:ext cx="8412737" cy="501698"/>
          </a:xfrm>
          <a:prstGeom prst="rect">
            <a:avLst/>
          </a:prstGeom>
          <a:solidFill>
            <a:schemeClr val="accent1"/>
          </a:solidFill>
          <a:ln>
            <a:noFill/>
          </a:ln>
        </p:spPr>
        <p:txBody>
          <a:bodyPr lIns="67100" tIns="33549" rIns="67100" bIns="33549"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2351">
              <a:latin typeface="微软雅黑" panose="020B0503020204020204" pitchFamily="34" charset="-122"/>
              <a:ea typeface="微软雅黑" panose="020B0503020204020204" pitchFamily="34" charset="-122"/>
              <a:sym typeface="Calibri" panose="020F0502020204030204" pitchFamily="34" charset="0"/>
            </a:endParaRPr>
          </a:p>
        </p:txBody>
      </p:sp>
      <p:sp>
        <p:nvSpPr>
          <p:cNvPr id="23" name="矩形 38">
            <a:extLst>
              <a:ext uri="{FF2B5EF4-FFF2-40B4-BE49-F238E27FC236}">
                <a16:creationId xmlns:a16="http://schemas.microsoft.com/office/drawing/2014/main" id="{070F261E-215F-4997-9AAF-3AC7DE0BBD80}"/>
              </a:ext>
            </a:extLst>
          </p:cNvPr>
          <p:cNvSpPr>
            <a:spLocks noChangeArrowheads="1"/>
          </p:cNvSpPr>
          <p:nvPr/>
        </p:nvSpPr>
        <p:spPr bwMode="auto">
          <a:xfrm>
            <a:off x="1047114" y="3323731"/>
            <a:ext cx="1217526" cy="327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094" tIns="33547" rIns="67094" bIns="3354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90" dirty="0">
                <a:solidFill>
                  <a:schemeClr val="bg1">
                    <a:lumMod val="95000"/>
                  </a:schemeClr>
                </a:solidFill>
                <a:latin typeface="微软雅黑" panose="020B0503020204020204" pitchFamily="34" charset="-122"/>
                <a:ea typeface="微软雅黑" panose="020B0503020204020204" pitchFamily="34" charset="-122"/>
                <a:sym typeface="方正兰亭黑_GBK" panose="02000000000000000000" pitchFamily="2" charset="-122"/>
              </a:rPr>
              <a:t>文本标题一</a:t>
            </a:r>
            <a:endParaRPr lang="en-US" altLang="zh-CN" sz="1690" dirty="0">
              <a:solidFill>
                <a:schemeClr val="bg1">
                  <a:lumMod val="95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24" name="矩形 51">
            <a:extLst>
              <a:ext uri="{FF2B5EF4-FFF2-40B4-BE49-F238E27FC236}">
                <a16:creationId xmlns:a16="http://schemas.microsoft.com/office/drawing/2014/main" id="{89B8DCF8-8589-45AB-9A20-B3C7738B1840}"/>
              </a:ext>
            </a:extLst>
          </p:cNvPr>
          <p:cNvSpPr>
            <a:spLocks noChangeArrowheads="1"/>
          </p:cNvSpPr>
          <p:nvPr/>
        </p:nvSpPr>
        <p:spPr bwMode="auto">
          <a:xfrm>
            <a:off x="3740920" y="3323731"/>
            <a:ext cx="1217526" cy="327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094" tIns="33547" rIns="67094" bIns="3354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90" dirty="0">
                <a:solidFill>
                  <a:schemeClr val="bg1">
                    <a:lumMod val="95000"/>
                  </a:schemeClr>
                </a:solidFill>
                <a:latin typeface="微软雅黑" panose="020B0503020204020204" pitchFamily="34" charset="-122"/>
                <a:ea typeface="微软雅黑" panose="020B0503020204020204" pitchFamily="34" charset="-122"/>
                <a:sym typeface="方正兰亭黑_GBK" panose="02000000000000000000" pitchFamily="2" charset="-122"/>
              </a:rPr>
              <a:t>文本标题二</a:t>
            </a:r>
            <a:endParaRPr lang="en-US" altLang="zh-CN" sz="1690" dirty="0">
              <a:solidFill>
                <a:schemeClr val="bg1">
                  <a:lumMod val="95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25" name="矩形 53">
            <a:extLst>
              <a:ext uri="{FF2B5EF4-FFF2-40B4-BE49-F238E27FC236}">
                <a16:creationId xmlns:a16="http://schemas.microsoft.com/office/drawing/2014/main" id="{7AC83BB6-95E6-493A-B557-E2E56B0154D3}"/>
              </a:ext>
            </a:extLst>
          </p:cNvPr>
          <p:cNvSpPr>
            <a:spLocks noChangeArrowheads="1"/>
          </p:cNvSpPr>
          <p:nvPr/>
        </p:nvSpPr>
        <p:spPr bwMode="auto">
          <a:xfrm>
            <a:off x="6607216" y="3323731"/>
            <a:ext cx="1217526" cy="327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094" tIns="33547" rIns="67094" bIns="3354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90" dirty="0">
                <a:solidFill>
                  <a:schemeClr val="bg1">
                    <a:lumMod val="95000"/>
                  </a:schemeClr>
                </a:solidFill>
                <a:latin typeface="微软雅黑" panose="020B0503020204020204" pitchFamily="34" charset="-122"/>
                <a:ea typeface="微软雅黑" panose="020B0503020204020204" pitchFamily="34" charset="-122"/>
                <a:sym typeface="方正兰亭黑_GBK" panose="02000000000000000000" pitchFamily="2" charset="-122"/>
              </a:rPr>
              <a:t>文本标题三</a:t>
            </a:r>
            <a:endParaRPr lang="en-US" altLang="zh-CN" sz="1690" dirty="0">
              <a:solidFill>
                <a:schemeClr val="bg1">
                  <a:lumMod val="95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26" name="矩形 47">
            <a:extLst>
              <a:ext uri="{FF2B5EF4-FFF2-40B4-BE49-F238E27FC236}">
                <a16:creationId xmlns:a16="http://schemas.microsoft.com/office/drawing/2014/main" id="{DC7B468C-F7C3-49FC-ABA5-A73A12BEC879}"/>
              </a:ext>
            </a:extLst>
          </p:cNvPr>
          <p:cNvSpPr>
            <a:spLocks noChangeArrowheads="1"/>
          </p:cNvSpPr>
          <p:nvPr/>
        </p:nvSpPr>
        <p:spPr bwMode="auto">
          <a:xfrm>
            <a:off x="661500" y="3792760"/>
            <a:ext cx="2151705" cy="610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7094" tIns="33547" rIns="67094" bIns="3354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lvl="0" algn="just" eaLnBrk="1" fontAlgn="base" hangingPunct="1">
              <a:lnSpc>
                <a:spcPct val="100000"/>
              </a:lnSpc>
              <a:spcBef>
                <a:spcPct val="0"/>
              </a:spcBef>
              <a:spcAft>
                <a:spcPct val="0"/>
              </a:spcAft>
              <a:buNone/>
            </a:pPr>
            <a:r>
              <a:rPr lang="zh-CN" altLang="en-US" sz="1176" dirty="0">
                <a:solidFill>
                  <a:prstClr val="black"/>
                </a:solidFill>
                <a:latin typeface="微软雅黑" panose="020B0503020204020204" pitchFamily="34" charset="-122"/>
                <a:ea typeface="微软雅黑" panose="020B0503020204020204" pitchFamily="34" charset="-122"/>
                <a:cs typeface="方正兰亭纤黑简体" panose="03000509000000000000" charset="-122"/>
              </a:rPr>
              <a:t>单击此处添加文字阐述，添加简短问题说明文字，具体说明文字在此处添加此处。</a:t>
            </a:r>
          </a:p>
        </p:txBody>
      </p:sp>
      <p:sp>
        <p:nvSpPr>
          <p:cNvPr id="27" name="矩形 47">
            <a:extLst>
              <a:ext uri="{FF2B5EF4-FFF2-40B4-BE49-F238E27FC236}">
                <a16:creationId xmlns:a16="http://schemas.microsoft.com/office/drawing/2014/main" id="{8E1737A9-9030-44DE-86AA-2F076C438F36}"/>
              </a:ext>
            </a:extLst>
          </p:cNvPr>
          <p:cNvSpPr>
            <a:spLocks noChangeArrowheads="1"/>
          </p:cNvSpPr>
          <p:nvPr/>
        </p:nvSpPr>
        <p:spPr bwMode="auto">
          <a:xfrm>
            <a:off x="3494473" y="3792760"/>
            <a:ext cx="2151705" cy="610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7094" tIns="33547" rIns="67094" bIns="3354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lvl="0" algn="just" eaLnBrk="1" fontAlgn="base" hangingPunct="1">
              <a:lnSpc>
                <a:spcPct val="100000"/>
              </a:lnSpc>
              <a:spcBef>
                <a:spcPct val="0"/>
              </a:spcBef>
              <a:spcAft>
                <a:spcPct val="0"/>
              </a:spcAft>
              <a:buNone/>
            </a:pPr>
            <a:r>
              <a:rPr lang="zh-CN" altLang="en-US" sz="1176" dirty="0">
                <a:solidFill>
                  <a:prstClr val="black"/>
                </a:solidFill>
                <a:latin typeface="微软雅黑" panose="020B0503020204020204" pitchFamily="34" charset="-122"/>
                <a:ea typeface="微软雅黑" panose="020B0503020204020204" pitchFamily="34" charset="-122"/>
                <a:cs typeface="方正兰亭纤黑简体" panose="03000509000000000000" charset="-122"/>
              </a:rPr>
              <a:t>单击此处添加文字阐述，添加简短问题说明文字，具体说明文字在此处添加此处。</a:t>
            </a:r>
          </a:p>
        </p:txBody>
      </p:sp>
      <p:sp>
        <p:nvSpPr>
          <p:cNvPr id="28" name="矩形 47">
            <a:extLst>
              <a:ext uri="{FF2B5EF4-FFF2-40B4-BE49-F238E27FC236}">
                <a16:creationId xmlns:a16="http://schemas.microsoft.com/office/drawing/2014/main" id="{EC128536-7DCC-49FE-9D84-3A42838F6E55}"/>
              </a:ext>
            </a:extLst>
          </p:cNvPr>
          <p:cNvSpPr>
            <a:spLocks noChangeArrowheads="1"/>
          </p:cNvSpPr>
          <p:nvPr/>
        </p:nvSpPr>
        <p:spPr bwMode="auto">
          <a:xfrm>
            <a:off x="6232159" y="3792760"/>
            <a:ext cx="2182972" cy="610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7094" tIns="33547" rIns="67094" bIns="3354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lvl="0" algn="just" eaLnBrk="1" fontAlgn="base" hangingPunct="1">
              <a:lnSpc>
                <a:spcPct val="100000"/>
              </a:lnSpc>
              <a:spcBef>
                <a:spcPct val="0"/>
              </a:spcBef>
              <a:spcAft>
                <a:spcPct val="0"/>
              </a:spcAft>
              <a:buNone/>
            </a:pPr>
            <a:r>
              <a:rPr lang="zh-CN" altLang="en-US" sz="1176" dirty="0">
                <a:solidFill>
                  <a:prstClr val="black"/>
                </a:solidFill>
                <a:latin typeface="微软雅黑" panose="020B0503020204020204" pitchFamily="34" charset="-122"/>
                <a:ea typeface="微软雅黑" panose="020B0503020204020204" pitchFamily="34" charset="-122"/>
                <a:cs typeface="方正兰亭纤黑简体" panose="03000509000000000000" charset="-122"/>
              </a:rPr>
              <a:t>单击此处添加文字阐述，添加简短问题说明文字，具体说明文字在此处添加此处。</a:t>
            </a:r>
          </a:p>
        </p:txBody>
      </p:sp>
      <p:sp>
        <p:nvSpPr>
          <p:cNvPr id="29" name="矩形 47">
            <a:extLst>
              <a:ext uri="{FF2B5EF4-FFF2-40B4-BE49-F238E27FC236}">
                <a16:creationId xmlns:a16="http://schemas.microsoft.com/office/drawing/2014/main" id="{1EACB27E-55D2-47C8-93AB-B4A15D76030E}"/>
              </a:ext>
            </a:extLst>
          </p:cNvPr>
          <p:cNvSpPr>
            <a:spLocks noChangeArrowheads="1"/>
          </p:cNvSpPr>
          <p:nvPr/>
        </p:nvSpPr>
        <p:spPr bwMode="auto">
          <a:xfrm>
            <a:off x="647965" y="1009906"/>
            <a:ext cx="8098123" cy="28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7094" tIns="33547" rIns="67094" bIns="3354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just" fontAlgn="base">
              <a:spcBef>
                <a:spcPct val="0"/>
              </a:spcBef>
              <a:spcAft>
                <a:spcPct val="0"/>
              </a:spcAft>
              <a:buNone/>
            </a:pPr>
            <a:r>
              <a:rPr lang="zh-CN" altLang="en-US" sz="1543" dirty="0">
                <a:solidFill>
                  <a:prstClr val="black"/>
                </a:solidFill>
                <a:latin typeface="微软雅黑" panose="020B0503020204020204" pitchFamily="34" charset="-122"/>
                <a:ea typeface="微软雅黑" panose="020B0503020204020204" pitchFamily="34" charset="-122"/>
                <a:cs typeface="方正兰亭纤黑简体" panose="03000509000000000000" charset="-122"/>
              </a:rPr>
              <a:t>    单击此处添加文字阐述，添加简短问题说明文字，具体说明文字在此处添加此处。</a:t>
            </a:r>
          </a:p>
        </p:txBody>
      </p:sp>
      <p:grpSp>
        <p:nvGrpSpPr>
          <p:cNvPr id="30" name="组合 29">
            <a:extLst>
              <a:ext uri="{FF2B5EF4-FFF2-40B4-BE49-F238E27FC236}">
                <a16:creationId xmlns:a16="http://schemas.microsoft.com/office/drawing/2014/main" id="{C35670B0-51D3-4677-95E7-254C02D54264}"/>
              </a:ext>
            </a:extLst>
          </p:cNvPr>
          <p:cNvGrpSpPr/>
          <p:nvPr/>
        </p:nvGrpSpPr>
        <p:grpSpPr>
          <a:xfrm>
            <a:off x="602096" y="1630946"/>
            <a:ext cx="2372840" cy="1556612"/>
            <a:chOff x="1558702" y="1056765"/>
            <a:chExt cx="3229305" cy="2118463"/>
          </a:xfrm>
          <a:effectLst>
            <a:outerShdw blurRad="63500" sx="102000" sy="102000" algn="ctr" rotWithShape="0">
              <a:prstClr val="black">
                <a:alpha val="40000"/>
              </a:prstClr>
            </a:outerShdw>
          </a:effectLst>
        </p:grpSpPr>
        <p:pic>
          <p:nvPicPr>
            <p:cNvPr id="31" name="Picture 40" descr="相片3">
              <a:extLst>
                <a:ext uri="{FF2B5EF4-FFF2-40B4-BE49-F238E27FC236}">
                  <a16:creationId xmlns:a16="http://schemas.microsoft.com/office/drawing/2014/main" id="{48A28192-595B-4314-8B38-1E7975C33D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668" t="1877" r="7607" b="7428"/>
            <a:stretch>
              <a:fillRect/>
            </a:stretch>
          </p:blipFill>
          <p:spPr bwMode="auto">
            <a:xfrm>
              <a:off x="1558702" y="1056765"/>
              <a:ext cx="3229305" cy="211846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a:extLst>
                <a:ext uri="{FF2B5EF4-FFF2-40B4-BE49-F238E27FC236}">
                  <a16:creationId xmlns:a16="http://schemas.microsoft.com/office/drawing/2014/main" id="{8482185A-8AB4-468D-910B-6C36B21876B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004174" y="1325789"/>
              <a:ext cx="2359099" cy="1580412"/>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33" name="组合 32">
            <a:extLst>
              <a:ext uri="{FF2B5EF4-FFF2-40B4-BE49-F238E27FC236}">
                <a16:creationId xmlns:a16="http://schemas.microsoft.com/office/drawing/2014/main" id="{84A38A05-78F0-46F2-9AE7-43BB977A7B45}"/>
              </a:ext>
            </a:extLst>
          </p:cNvPr>
          <p:cNvGrpSpPr/>
          <p:nvPr/>
        </p:nvGrpSpPr>
        <p:grpSpPr>
          <a:xfrm>
            <a:off x="3396776" y="1610075"/>
            <a:ext cx="2372840" cy="1556612"/>
            <a:chOff x="4943078" y="1028360"/>
            <a:chExt cx="3229305" cy="2118463"/>
          </a:xfrm>
          <a:effectLst>
            <a:outerShdw blurRad="63500" sx="102000" sy="102000" algn="ctr" rotWithShape="0">
              <a:prstClr val="black">
                <a:alpha val="40000"/>
              </a:prstClr>
            </a:outerShdw>
          </a:effectLst>
        </p:grpSpPr>
        <p:pic>
          <p:nvPicPr>
            <p:cNvPr id="34" name="Picture 40" descr="相片3">
              <a:extLst>
                <a:ext uri="{FF2B5EF4-FFF2-40B4-BE49-F238E27FC236}">
                  <a16:creationId xmlns:a16="http://schemas.microsoft.com/office/drawing/2014/main" id="{694A4DF1-B691-4295-8825-9F23A59256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668" t="1877" r="7607" b="7428"/>
            <a:stretch>
              <a:fillRect/>
            </a:stretch>
          </p:blipFill>
          <p:spPr bwMode="auto">
            <a:xfrm>
              <a:off x="4943078" y="1028360"/>
              <a:ext cx="3229305" cy="2118463"/>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a:extLst>
                <a:ext uri="{FF2B5EF4-FFF2-40B4-BE49-F238E27FC236}">
                  <a16:creationId xmlns:a16="http://schemas.microsoft.com/office/drawing/2014/main" id="{34F83067-C01E-446E-A64D-36BC6133294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5410333" y="1276257"/>
              <a:ext cx="2330002" cy="1600114"/>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36" name="组合 35">
            <a:extLst>
              <a:ext uri="{FF2B5EF4-FFF2-40B4-BE49-F238E27FC236}">
                <a16:creationId xmlns:a16="http://schemas.microsoft.com/office/drawing/2014/main" id="{12DB6D1C-0F38-4970-8AD9-6CB720F9CBFB}"/>
              </a:ext>
            </a:extLst>
          </p:cNvPr>
          <p:cNvGrpSpPr/>
          <p:nvPr/>
        </p:nvGrpSpPr>
        <p:grpSpPr>
          <a:xfrm>
            <a:off x="6148112" y="1590795"/>
            <a:ext cx="2372840" cy="1556612"/>
            <a:chOff x="8314436" y="1023299"/>
            <a:chExt cx="3229305" cy="2118463"/>
          </a:xfrm>
          <a:effectLst>
            <a:outerShdw blurRad="63500" sx="102000" sy="102000" algn="ctr" rotWithShape="0">
              <a:prstClr val="black">
                <a:alpha val="40000"/>
              </a:prstClr>
            </a:outerShdw>
          </a:effectLst>
        </p:grpSpPr>
        <p:pic>
          <p:nvPicPr>
            <p:cNvPr id="37" name="Picture 40" descr="相片3">
              <a:extLst>
                <a:ext uri="{FF2B5EF4-FFF2-40B4-BE49-F238E27FC236}">
                  <a16:creationId xmlns:a16="http://schemas.microsoft.com/office/drawing/2014/main" id="{39FE99AA-1235-4D51-A4D6-F23EC43510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668" t="1877" r="7607" b="7428"/>
            <a:stretch>
              <a:fillRect/>
            </a:stretch>
          </p:blipFill>
          <p:spPr bwMode="auto">
            <a:xfrm>
              <a:off x="8314436" y="1023299"/>
              <a:ext cx="3229305" cy="2118463"/>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2">
              <a:extLst>
                <a:ext uri="{FF2B5EF4-FFF2-40B4-BE49-F238E27FC236}">
                  <a16:creationId xmlns:a16="http://schemas.microsoft.com/office/drawing/2014/main" id="{F70A1895-FF2E-4FB6-B812-D499D335ECF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8796771" y="1317209"/>
              <a:ext cx="2295960" cy="1530640"/>
            </a:xfrm>
            <a:prstGeom prst="rect">
              <a:avLst/>
            </a:prstGeom>
            <a:noFill/>
            <a:ln>
              <a:no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547269"/>
      </p:ext>
    </p:extLst>
  </p:cSld>
  <p:clrMapOvr>
    <a:masterClrMapping/>
  </p:clrMapOvr>
  <mc:AlternateContent xmlns:mc="http://schemas.openxmlformats.org/markup-compatibility/2006" xmlns:p14="http://schemas.microsoft.com/office/powerpoint/2010/main">
    <mc:Choice Requires="p14">
      <p:transition p14:dur="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500" fill="hold"/>
                                        <p:tgtEl>
                                          <p:spTgt spid="30"/>
                                        </p:tgtEl>
                                        <p:attrNameLst>
                                          <p:attrName>ppt_w</p:attrName>
                                        </p:attrNameLst>
                                      </p:cBhvr>
                                      <p:tavLst>
                                        <p:tav tm="0">
                                          <p:val>
                                            <p:fltVal val="0"/>
                                          </p:val>
                                        </p:tav>
                                        <p:tav tm="100000">
                                          <p:val>
                                            <p:strVal val="#ppt_w"/>
                                          </p:val>
                                        </p:tav>
                                      </p:tavLst>
                                    </p:anim>
                                    <p:anim calcmode="lin" valueType="num">
                                      <p:cBhvr>
                                        <p:cTn id="12" dur="500" fill="hold"/>
                                        <p:tgtEl>
                                          <p:spTgt spid="30"/>
                                        </p:tgtEl>
                                        <p:attrNameLst>
                                          <p:attrName>ppt_h</p:attrName>
                                        </p:attrNameLst>
                                      </p:cBhvr>
                                      <p:tavLst>
                                        <p:tav tm="0">
                                          <p:val>
                                            <p:fltVal val="0"/>
                                          </p:val>
                                        </p:tav>
                                        <p:tav tm="100000">
                                          <p:val>
                                            <p:strVal val="#ppt_h"/>
                                          </p:val>
                                        </p:tav>
                                      </p:tavLst>
                                    </p:anim>
                                    <p:animEffect transition="in" filter="fade">
                                      <p:cBhvr>
                                        <p:cTn id="13" dur="500"/>
                                        <p:tgtEl>
                                          <p:spTgt spid="30"/>
                                        </p:tgtEl>
                                      </p:cBhvr>
                                    </p:animEffect>
                                  </p:childTnLst>
                                </p:cTn>
                              </p:par>
                            </p:childTnLst>
                          </p:cTn>
                        </p:par>
                        <p:par>
                          <p:cTn id="14" fill="hold">
                            <p:stCondLst>
                              <p:cond delay="1000"/>
                            </p:stCondLst>
                            <p:childTnLst>
                              <p:par>
                                <p:cTn id="15" presetID="32" presetClass="emph" presetSubtype="0" fill="hold" nodeType="afterEffect">
                                  <p:stCondLst>
                                    <p:cond delay="0"/>
                                  </p:stCondLst>
                                  <p:childTnLst>
                                    <p:animRot by="120000">
                                      <p:cBhvr>
                                        <p:cTn id="16" dur="25" fill="hold">
                                          <p:stCondLst>
                                            <p:cond delay="0"/>
                                          </p:stCondLst>
                                        </p:cTn>
                                        <p:tgtEl>
                                          <p:spTgt spid="30"/>
                                        </p:tgtEl>
                                        <p:attrNameLst>
                                          <p:attrName>r</p:attrName>
                                        </p:attrNameLst>
                                      </p:cBhvr>
                                    </p:animRot>
                                    <p:animRot by="-240000">
                                      <p:cBhvr>
                                        <p:cTn id="17" dur="50" fill="hold">
                                          <p:stCondLst>
                                            <p:cond delay="50"/>
                                          </p:stCondLst>
                                        </p:cTn>
                                        <p:tgtEl>
                                          <p:spTgt spid="30"/>
                                        </p:tgtEl>
                                        <p:attrNameLst>
                                          <p:attrName>r</p:attrName>
                                        </p:attrNameLst>
                                      </p:cBhvr>
                                    </p:animRot>
                                    <p:animRot by="240000">
                                      <p:cBhvr>
                                        <p:cTn id="18" dur="50" fill="hold">
                                          <p:stCondLst>
                                            <p:cond delay="100"/>
                                          </p:stCondLst>
                                        </p:cTn>
                                        <p:tgtEl>
                                          <p:spTgt spid="30"/>
                                        </p:tgtEl>
                                        <p:attrNameLst>
                                          <p:attrName>r</p:attrName>
                                        </p:attrNameLst>
                                      </p:cBhvr>
                                    </p:animRot>
                                    <p:animRot by="-240000">
                                      <p:cBhvr>
                                        <p:cTn id="19" dur="50" fill="hold">
                                          <p:stCondLst>
                                            <p:cond delay="150"/>
                                          </p:stCondLst>
                                        </p:cTn>
                                        <p:tgtEl>
                                          <p:spTgt spid="30"/>
                                        </p:tgtEl>
                                        <p:attrNameLst>
                                          <p:attrName>r</p:attrName>
                                        </p:attrNameLst>
                                      </p:cBhvr>
                                    </p:animRot>
                                    <p:animRot by="120000">
                                      <p:cBhvr>
                                        <p:cTn id="20" dur="50" fill="hold">
                                          <p:stCondLst>
                                            <p:cond delay="200"/>
                                          </p:stCondLst>
                                        </p:cTn>
                                        <p:tgtEl>
                                          <p:spTgt spid="30"/>
                                        </p:tgtEl>
                                        <p:attrNameLst>
                                          <p:attrName>r</p:attrName>
                                        </p:attrNameLst>
                                      </p:cBhvr>
                                    </p:animRot>
                                  </p:childTnLst>
                                </p:cTn>
                              </p:par>
                            </p:childTnLst>
                          </p:cTn>
                        </p:par>
                        <p:par>
                          <p:cTn id="21" fill="hold">
                            <p:stCondLst>
                              <p:cond delay="1250"/>
                            </p:stCondLst>
                            <p:childTnLst>
                              <p:par>
                                <p:cTn id="22" presetID="53" presetClass="entr" presetSubtype="16" fill="hold" nodeType="after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p:cTn id="24" dur="500" fill="hold"/>
                                        <p:tgtEl>
                                          <p:spTgt spid="33"/>
                                        </p:tgtEl>
                                        <p:attrNameLst>
                                          <p:attrName>ppt_w</p:attrName>
                                        </p:attrNameLst>
                                      </p:cBhvr>
                                      <p:tavLst>
                                        <p:tav tm="0">
                                          <p:val>
                                            <p:fltVal val="0"/>
                                          </p:val>
                                        </p:tav>
                                        <p:tav tm="100000">
                                          <p:val>
                                            <p:strVal val="#ppt_w"/>
                                          </p:val>
                                        </p:tav>
                                      </p:tavLst>
                                    </p:anim>
                                    <p:anim calcmode="lin" valueType="num">
                                      <p:cBhvr>
                                        <p:cTn id="25" dur="500" fill="hold"/>
                                        <p:tgtEl>
                                          <p:spTgt spid="33"/>
                                        </p:tgtEl>
                                        <p:attrNameLst>
                                          <p:attrName>ppt_h</p:attrName>
                                        </p:attrNameLst>
                                      </p:cBhvr>
                                      <p:tavLst>
                                        <p:tav tm="0">
                                          <p:val>
                                            <p:fltVal val="0"/>
                                          </p:val>
                                        </p:tav>
                                        <p:tav tm="100000">
                                          <p:val>
                                            <p:strVal val="#ppt_h"/>
                                          </p:val>
                                        </p:tav>
                                      </p:tavLst>
                                    </p:anim>
                                    <p:animEffect transition="in" filter="fade">
                                      <p:cBhvr>
                                        <p:cTn id="26" dur="500"/>
                                        <p:tgtEl>
                                          <p:spTgt spid="33"/>
                                        </p:tgtEl>
                                      </p:cBhvr>
                                    </p:animEffect>
                                  </p:childTnLst>
                                </p:cTn>
                              </p:par>
                            </p:childTnLst>
                          </p:cTn>
                        </p:par>
                        <p:par>
                          <p:cTn id="27" fill="hold">
                            <p:stCondLst>
                              <p:cond delay="1750"/>
                            </p:stCondLst>
                            <p:childTnLst>
                              <p:par>
                                <p:cTn id="28" presetID="32" presetClass="emph" presetSubtype="0" fill="hold" nodeType="afterEffect">
                                  <p:stCondLst>
                                    <p:cond delay="0"/>
                                  </p:stCondLst>
                                  <p:childTnLst>
                                    <p:animRot by="120000">
                                      <p:cBhvr>
                                        <p:cTn id="29" dur="25" fill="hold">
                                          <p:stCondLst>
                                            <p:cond delay="0"/>
                                          </p:stCondLst>
                                        </p:cTn>
                                        <p:tgtEl>
                                          <p:spTgt spid="33"/>
                                        </p:tgtEl>
                                        <p:attrNameLst>
                                          <p:attrName>r</p:attrName>
                                        </p:attrNameLst>
                                      </p:cBhvr>
                                    </p:animRot>
                                    <p:animRot by="-240000">
                                      <p:cBhvr>
                                        <p:cTn id="30" dur="50" fill="hold">
                                          <p:stCondLst>
                                            <p:cond delay="50"/>
                                          </p:stCondLst>
                                        </p:cTn>
                                        <p:tgtEl>
                                          <p:spTgt spid="33"/>
                                        </p:tgtEl>
                                        <p:attrNameLst>
                                          <p:attrName>r</p:attrName>
                                        </p:attrNameLst>
                                      </p:cBhvr>
                                    </p:animRot>
                                    <p:animRot by="240000">
                                      <p:cBhvr>
                                        <p:cTn id="31" dur="50" fill="hold">
                                          <p:stCondLst>
                                            <p:cond delay="100"/>
                                          </p:stCondLst>
                                        </p:cTn>
                                        <p:tgtEl>
                                          <p:spTgt spid="33"/>
                                        </p:tgtEl>
                                        <p:attrNameLst>
                                          <p:attrName>r</p:attrName>
                                        </p:attrNameLst>
                                      </p:cBhvr>
                                    </p:animRot>
                                    <p:animRot by="-240000">
                                      <p:cBhvr>
                                        <p:cTn id="32" dur="50" fill="hold">
                                          <p:stCondLst>
                                            <p:cond delay="150"/>
                                          </p:stCondLst>
                                        </p:cTn>
                                        <p:tgtEl>
                                          <p:spTgt spid="33"/>
                                        </p:tgtEl>
                                        <p:attrNameLst>
                                          <p:attrName>r</p:attrName>
                                        </p:attrNameLst>
                                      </p:cBhvr>
                                    </p:animRot>
                                    <p:animRot by="120000">
                                      <p:cBhvr>
                                        <p:cTn id="33" dur="50" fill="hold">
                                          <p:stCondLst>
                                            <p:cond delay="200"/>
                                          </p:stCondLst>
                                        </p:cTn>
                                        <p:tgtEl>
                                          <p:spTgt spid="33"/>
                                        </p:tgtEl>
                                        <p:attrNameLst>
                                          <p:attrName>r</p:attrName>
                                        </p:attrNameLst>
                                      </p:cBhvr>
                                    </p:animRot>
                                  </p:childTnLst>
                                </p:cTn>
                              </p:par>
                            </p:childTnLst>
                          </p:cTn>
                        </p:par>
                        <p:par>
                          <p:cTn id="34" fill="hold">
                            <p:stCondLst>
                              <p:cond delay="2000"/>
                            </p:stCondLst>
                            <p:childTnLst>
                              <p:par>
                                <p:cTn id="35" presetID="53" presetClass="entr" presetSubtype="16"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p:cTn id="37" dur="500" fill="hold"/>
                                        <p:tgtEl>
                                          <p:spTgt spid="36"/>
                                        </p:tgtEl>
                                        <p:attrNameLst>
                                          <p:attrName>ppt_w</p:attrName>
                                        </p:attrNameLst>
                                      </p:cBhvr>
                                      <p:tavLst>
                                        <p:tav tm="0">
                                          <p:val>
                                            <p:fltVal val="0"/>
                                          </p:val>
                                        </p:tav>
                                        <p:tav tm="100000">
                                          <p:val>
                                            <p:strVal val="#ppt_w"/>
                                          </p:val>
                                        </p:tav>
                                      </p:tavLst>
                                    </p:anim>
                                    <p:anim calcmode="lin" valueType="num">
                                      <p:cBhvr>
                                        <p:cTn id="38" dur="500" fill="hold"/>
                                        <p:tgtEl>
                                          <p:spTgt spid="36"/>
                                        </p:tgtEl>
                                        <p:attrNameLst>
                                          <p:attrName>ppt_h</p:attrName>
                                        </p:attrNameLst>
                                      </p:cBhvr>
                                      <p:tavLst>
                                        <p:tav tm="0">
                                          <p:val>
                                            <p:fltVal val="0"/>
                                          </p:val>
                                        </p:tav>
                                        <p:tav tm="100000">
                                          <p:val>
                                            <p:strVal val="#ppt_h"/>
                                          </p:val>
                                        </p:tav>
                                      </p:tavLst>
                                    </p:anim>
                                    <p:animEffect transition="in" filter="fade">
                                      <p:cBhvr>
                                        <p:cTn id="39" dur="500"/>
                                        <p:tgtEl>
                                          <p:spTgt spid="36"/>
                                        </p:tgtEl>
                                      </p:cBhvr>
                                    </p:animEffect>
                                  </p:childTnLst>
                                </p:cTn>
                              </p:par>
                            </p:childTnLst>
                          </p:cTn>
                        </p:par>
                        <p:par>
                          <p:cTn id="40" fill="hold">
                            <p:stCondLst>
                              <p:cond delay="2500"/>
                            </p:stCondLst>
                            <p:childTnLst>
                              <p:par>
                                <p:cTn id="41" presetID="32" presetClass="emph" presetSubtype="0" fill="hold" nodeType="afterEffect">
                                  <p:stCondLst>
                                    <p:cond delay="0"/>
                                  </p:stCondLst>
                                  <p:childTnLst>
                                    <p:animRot by="120000">
                                      <p:cBhvr>
                                        <p:cTn id="42" dur="25" fill="hold">
                                          <p:stCondLst>
                                            <p:cond delay="0"/>
                                          </p:stCondLst>
                                        </p:cTn>
                                        <p:tgtEl>
                                          <p:spTgt spid="36"/>
                                        </p:tgtEl>
                                        <p:attrNameLst>
                                          <p:attrName>r</p:attrName>
                                        </p:attrNameLst>
                                      </p:cBhvr>
                                    </p:animRot>
                                    <p:animRot by="-240000">
                                      <p:cBhvr>
                                        <p:cTn id="43" dur="50" fill="hold">
                                          <p:stCondLst>
                                            <p:cond delay="50"/>
                                          </p:stCondLst>
                                        </p:cTn>
                                        <p:tgtEl>
                                          <p:spTgt spid="36"/>
                                        </p:tgtEl>
                                        <p:attrNameLst>
                                          <p:attrName>r</p:attrName>
                                        </p:attrNameLst>
                                      </p:cBhvr>
                                    </p:animRot>
                                    <p:animRot by="240000">
                                      <p:cBhvr>
                                        <p:cTn id="44" dur="50" fill="hold">
                                          <p:stCondLst>
                                            <p:cond delay="100"/>
                                          </p:stCondLst>
                                        </p:cTn>
                                        <p:tgtEl>
                                          <p:spTgt spid="36"/>
                                        </p:tgtEl>
                                        <p:attrNameLst>
                                          <p:attrName>r</p:attrName>
                                        </p:attrNameLst>
                                      </p:cBhvr>
                                    </p:animRot>
                                    <p:animRot by="-240000">
                                      <p:cBhvr>
                                        <p:cTn id="45" dur="50" fill="hold">
                                          <p:stCondLst>
                                            <p:cond delay="150"/>
                                          </p:stCondLst>
                                        </p:cTn>
                                        <p:tgtEl>
                                          <p:spTgt spid="36"/>
                                        </p:tgtEl>
                                        <p:attrNameLst>
                                          <p:attrName>r</p:attrName>
                                        </p:attrNameLst>
                                      </p:cBhvr>
                                    </p:animRot>
                                    <p:animRot by="120000">
                                      <p:cBhvr>
                                        <p:cTn id="46" dur="50" fill="hold">
                                          <p:stCondLst>
                                            <p:cond delay="200"/>
                                          </p:stCondLst>
                                        </p:cTn>
                                        <p:tgtEl>
                                          <p:spTgt spid="36"/>
                                        </p:tgtEl>
                                        <p:attrNameLst>
                                          <p:attrName>r</p:attrName>
                                        </p:attrNameLst>
                                      </p:cBhvr>
                                    </p:animRot>
                                  </p:childTnLst>
                                </p:cTn>
                              </p:par>
                            </p:childTnLst>
                          </p:cTn>
                        </p:par>
                        <p:par>
                          <p:cTn id="47" fill="hold">
                            <p:stCondLst>
                              <p:cond delay="2750"/>
                            </p:stCondLst>
                            <p:childTnLst>
                              <p:par>
                                <p:cTn id="48" presetID="22" presetClass="entr" presetSubtype="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wipe(left)">
                                      <p:cBhvr>
                                        <p:cTn id="50" dur="500"/>
                                        <p:tgtEl>
                                          <p:spTgt spid="22"/>
                                        </p:tgtEl>
                                      </p:cBhvr>
                                    </p:animEffect>
                                  </p:childTnLst>
                                </p:cTn>
                              </p:par>
                            </p:childTnLst>
                          </p:cTn>
                        </p:par>
                        <p:par>
                          <p:cTn id="51" fill="hold">
                            <p:stCondLst>
                              <p:cond delay="3250"/>
                            </p:stCondLst>
                            <p:childTnLst>
                              <p:par>
                                <p:cTn id="52" presetID="23" presetClass="entr" presetSubtype="16"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p:cTn id="54" dur="500" fill="hold"/>
                                        <p:tgtEl>
                                          <p:spTgt spid="24"/>
                                        </p:tgtEl>
                                        <p:attrNameLst>
                                          <p:attrName>ppt_w</p:attrName>
                                        </p:attrNameLst>
                                      </p:cBhvr>
                                      <p:tavLst>
                                        <p:tav tm="0">
                                          <p:val>
                                            <p:fltVal val="0"/>
                                          </p:val>
                                        </p:tav>
                                        <p:tav tm="100000">
                                          <p:val>
                                            <p:strVal val="#ppt_w"/>
                                          </p:val>
                                        </p:tav>
                                      </p:tavLst>
                                    </p:anim>
                                    <p:anim calcmode="lin" valueType="num">
                                      <p:cBhvr>
                                        <p:cTn id="55" dur="500" fill="hold"/>
                                        <p:tgtEl>
                                          <p:spTgt spid="24"/>
                                        </p:tgtEl>
                                        <p:attrNameLst>
                                          <p:attrName>ppt_h</p:attrName>
                                        </p:attrNameLst>
                                      </p:cBhvr>
                                      <p:tavLst>
                                        <p:tav tm="0">
                                          <p:val>
                                            <p:fltVal val="0"/>
                                          </p:val>
                                        </p:tav>
                                        <p:tav tm="100000">
                                          <p:val>
                                            <p:strVal val="#ppt_h"/>
                                          </p:val>
                                        </p:tav>
                                      </p:tavLst>
                                    </p:anim>
                                  </p:childTnLst>
                                </p:cTn>
                              </p:par>
                              <p:par>
                                <p:cTn id="56" presetID="23" presetClass="entr" presetSubtype="16" fill="hold" grpId="0" nodeType="with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childTnLst>
                                </p:cTn>
                              </p:par>
                              <p:par>
                                <p:cTn id="60" presetID="23" presetClass="entr" presetSubtype="16"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 calcmode="lin" valueType="num">
                                      <p:cBhvr>
                                        <p:cTn id="62" dur="500" fill="hold"/>
                                        <p:tgtEl>
                                          <p:spTgt spid="25"/>
                                        </p:tgtEl>
                                        <p:attrNameLst>
                                          <p:attrName>ppt_w</p:attrName>
                                        </p:attrNameLst>
                                      </p:cBhvr>
                                      <p:tavLst>
                                        <p:tav tm="0">
                                          <p:val>
                                            <p:fltVal val="0"/>
                                          </p:val>
                                        </p:tav>
                                        <p:tav tm="100000">
                                          <p:val>
                                            <p:strVal val="#ppt_w"/>
                                          </p:val>
                                        </p:tav>
                                      </p:tavLst>
                                    </p:anim>
                                    <p:anim calcmode="lin" valueType="num">
                                      <p:cBhvr>
                                        <p:cTn id="63" dur="500" fill="hold"/>
                                        <p:tgtEl>
                                          <p:spTgt spid="25"/>
                                        </p:tgtEl>
                                        <p:attrNameLst>
                                          <p:attrName>ppt_h</p:attrName>
                                        </p:attrNameLst>
                                      </p:cBhvr>
                                      <p:tavLst>
                                        <p:tav tm="0">
                                          <p:val>
                                            <p:fltVal val="0"/>
                                          </p:val>
                                        </p:tav>
                                        <p:tav tm="100000">
                                          <p:val>
                                            <p:strVal val="#ppt_h"/>
                                          </p:val>
                                        </p:tav>
                                      </p:tavLst>
                                    </p:anim>
                                  </p:childTnLst>
                                </p:cTn>
                              </p:par>
                            </p:childTnLst>
                          </p:cTn>
                        </p:par>
                        <p:par>
                          <p:cTn id="64" fill="hold">
                            <p:stCondLst>
                              <p:cond delay="3750"/>
                            </p:stCondLst>
                            <p:childTnLst>
                              <p:par>
                                <p:cTn id="65" presetID="22" presetClass="entr" presetSubtype="4" fill="hold" grpId="0" nodeType="after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wipe(down)">
                                      <p:cBhvr>
                                        <p:cTn id="67" dur="500"/>
                                        <p:tgtEl>
                                          <p:spTgt spid="26"/>
                                        </p:tgtEl>
                                      </p:cBhvr>
                                    </p:animEffect>
                                  </p:childTnLst>
                                </p:cTn>
                              </p:par>
                            </p:childTnLst>
                          </p:cTn>
                        </p:par>
                        <p:par>
                          <p:cTn id="68" fill="hold">
                            <p:stCondLst>
                              <p:cond delay="4250"/>
                            </p:stCondLst>
                            <p:childTnLst>
                              <p:par>
                                <p:cTn id="69" presetID="2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wipe(down)">
                                      <p:cBhvr>
                                        <p:cTn id="71" dur="500"/>
                                        <p:tgtEl>
                                          <p:spTgt spid="27"/>
                                        </p:tgtEl>
                                      </p:cBhvr>
                                    </p:animEffect>
                                  </p:childTnLst>
                                </p:cTn>
                              </p:par>
                            </p:childTnLst>
                          </p:cTn>
                        </p:par>
                        <p:par>
                          <p:cTn id="72" fill="hold">
                            <p:stCondLst>
                              <p:cond delay="4750"/>
                            </p:stCondLst>
                            <p:childTnLst>
                              <p:par>
                                <p:cTn id="73" presetID="22" presetClass="entr" presetSubtype="4"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down)">
                                      <p:cBhvr>
                                        <p:cTn id="7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bldLvl="0" autoUpdateAnimBg="0"/>
      <p:bldP spid="24" grpId="0" bldLvl="0" autoUpdateAnimBg="0"/>
      <p:bldP spid="25" grpId="0" bldLvl="0" autoUpdateAnimBg="0"/>
      <p:bldP spid="26" grpId="0" bldLvl="0" autoUpdateAnimBg="0"/>
      <p:bldP spid="27" grpId="0" bldLvl="0" autoUpdateAnimBg="0"/>
      <p:bldP spid="28" grpId="0" bldLvl="0" autoUpdateAnimBg="0"/>
      <p:bldP spid="29" grpId="0"/>
    </p:bldLst>
  </p:timing>
</p:sld>
</file>

<file path=ppt/slides/slide18.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1">
            <a:extLst>
              <a:ext uri="{FF2B5EF4-FFF2-40B4-BE49-F238E27FC236}">
                <a16:creationId xmlns:a16="http://schemas.microsoft.com/office/drawing/2014/main" id="{7CE272E5-C609-4623-90B5-E56E935FD17F}"/>
              </a:ext>
            </a:extLst>
          </p:cNvPr>
          <p:cNvSpPr txBox="1"/>
          <p:nvPr/>
        </p:nvSpPr>
        <p:spPr>
          <a:xfrm>
            <a:off x="3993703" y="2378004"/>
            <a:ext cx="809812" cy="723531"/>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2351" dirty="0">
                <a:solidFill>
                  <a:schemeClr val="tx1">
                    <a:lumMod val="50000"/>
                  </a:schemeClr>
                </a:solidFill>
              </a:rPr>
              <a:t>完成情况</a:t>
            </a:r>
          </a:p>
        </p:txBody>
      </p:sp>
      <p:grpSp>
        <p:nvGrpSpPr>
          <p:cNvPr id="25" name="组合 24">
            <a:extLst>
              <a:ext uri="{FF2B5EF4-FFF2-40B4-BE49-F238E27FC236}">
                <a16:creationId xmlns:a16="http://schemas.microsoft.com/office/drawing/2014/main" id="{6C6DAB83-1238-471C-80E1-3FD79FAC9DC3}"/>
              </a:ext>
            </a:extLst>
          </p:cNvPr>
          <p:cNvGrpSpPr/>
          <p:nvPr/>
        </p:nvGrpSpPr>
        <p:grpSpPr>
          <a:xfrm>
            <a:off x="3231162" y="1568299"/>
            <a:ext cx="1167448" cy="1172962"/>
            <a:chOff x="3325813" y="1949271"/>
            <a:chExt cx="1193800" cy="1196975"/>
          </a:xfrm>
        </p:grpSpPr>
        <p:sp>
          <p:nvSpPr>
            <p:cNvPr id="26" name="Freeform 6">
              <a:extLst>
                <a:ext uri="{FF2B5EF4-FFF2-40B4-BE49-F238E27FC236}">
                  <a16:creationId xmlns:a16="http://schemas.microsoft.com/office/drawing/2014/main" id="{17633D57-1F32-4BA6-8203-7F65ACAEE96F}"/>
                </a:ext>
              </a:extLst>
            </p:cNvPr>
            <p:cNvSpPr/>
            <p:nvPr/>
          </p:nvSpPr>
          <p:spPr bwMode="auto">
            <a:xfrm>
              <a:off x="3325813" y="1949271"/>
              <a:ext cx="1193800" cy="1196975"/>
            </a:xfrm>
            <a:custGeom>
              <a:avLst/>
              <a:gdLst>
                <a:gd name="T0" fmla="*/ 986 w 4497"/>
                <a:gd name="T1" fmla="*/ 1809 h 4497"/>
                <a:gd name="T2" fmla="*/ 986 w 4497"/>
                <a:gd name="T3" fmla="*/ 986 h 4497"/>
                <a:gd name="T4" fmla="*/ 1809 w 4497"/>
                <a:gd name="T5" fmla="*/ 986 h 4497"/>
                <a:gd name="T6" fmla="*/ 4497 w 4497"/>
                <a:gd name="T7" fmla="*/ 0 h 4497"/>
                <a:gd name="T8" fmla="*/ 4497 w 4497"/>
                <a:gd name="T9" fmla="*/ 1861 h 4497"/>
                <a:gd name="T10" fmla="*/ 2659 w 4497"/>
                <a:gd name="T11" fmla="*/ 2659 h 4497"/>
                <a:gd name="T12" fmla="*/ 1861 w 4497"/>
                <a:gd name="T13" fmla="*/ 4497 h 4497"/>
                <a:gd name="T14" fmla="*/ 0 w 4497"/>
                <a:gd name="T15" fmla="*/ 4497 h 4497"/>
                <a:gd name="T16" fmla="*/ 986 w 4497"/>
                <a:gd name="T17" fmla="*/ 1809 h 4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7" h="4497">
                  <a:moveTo>
                    <a:pt x="986" y="1809"/>
                  </a:moveTo>
                  <a:lnTo>
                    <a:pt x="986" y="986"/>
                  </a:lnTo>
                  <a:lnTo>
                    <a:pt x="1809" y="986"/>
                  </a:lnTo>
                  <a:cubicBezTo>
                    <a:pt x="2601" y="369"/>
                    <a:pt x="3544" y="40"/>
                    <a:pt x="4497" y="0"/>
                  </a:cubicBezTo>
                  <a:lnTo>
                    <a:pt x="4497" y="1861"/>
                  </a:lnTo>
                  <a:cubicBezTo>
                    <a:pt x="3824" y="1887"/>
                    <a:pt x="3165" y="2152"/>
                    <a:pt x="2659" y="2659"/>
                  </a:cubicBezTo>
                  <a:cubicBezTo>
                    <a:pt x="2152" y="3165"/>
                    <a:pt x="1887" y="3824"/>
                    <a:pt x="1861" y="4497"/>
                  </a:cubicBezTo>
                  <a:lnTo>
                    <a:pt x="0" y="4497"/>
                  </a:lnTo>
                  <a:cubicBezTo>
                    <a:pt x="40" y="3544"/>
                    <a:pt x="369" y="2601"/>
                    <a:pt x="986" y="1809"/>
                  </a:cubicBezTo>
                  <a:close/>
                </a:path>
              </a:pathLst>
            </a:custGeom>
            <a:solidFill>
              <a:schemeClr val="accent1"/>
            </a:solidFill>
            <a:ln>
              <a:noFill/>
            </a:ln>
          </p:spPr>
          <p:txBody>
            <a:bodyPr vert="horz" wrap="square" lIns="67189" tIns="33594" rIns="67189" bIns="33594" numCol="1" anchor="t" anchorCtr="0" compatLnSpc="1"/>
            <a:lstStyle/>
            <a:p>
              <a:endParaRPr lang="zh-CN" altLang="en-US" sz="1300">
                <a:solidFill>
                  <a:schemeClr val="accent1"/>
                </a:solidFill>
              </a:endParaRPr>
            </a:p>
          </p:txBody>
        </p:sp>
        <p:grpSp>
          <p:nvGrpSpPr>
            <p:cNvPr id="27" name="组合 26">
              <a:extLst>
                <a:ext uri="{FF2B5EF4-FFF2-40B4-BE49-F238E27FC236}">
                  <a16:creationId xmlns:a16="http://schemas.microsoft.com/office/drawing/2014/main" id="{768E1B12-F4A8-4A30-85E1-977CA29FE21B}"/>
                </a:ext>
              </a:extLst>
            </p:cNvPr>
            <p:cNvGrpSpPr/>
            <p:nvPr/>
          </p:nvGrpSpPr>
          <p:grpSpPr>
            <a:xfrm>
              <a:off x="3683368" y="2318392"/>
              <a:ext cx="351046" cy="351046"/>
              <a:chOff x="3683368" y="2342383"/>
              <a:chExt cx="351046" cy="351046"/>
            </a:xfrm>
          </p:grpSpPr>
          <p:sp>
            <p:nvSpPr>
              <p:cNvPr id="28" name="椭圆 27">
                <a:extLst>
                  <a:ext uri="{FF2B5EF4-FFF2-40B4-BE49-F238E27FC236}">
                    <a16:creationId xmlns:a16="http://schemas.microsoft.com/office/drawing/2014/main" id="{373CFD47-D789-442F-9C31-5C214E90284D}"/>
                  </a:ext>
                </a:extLst>
              </p:cNvPr>
              <p:cNvSpPr/>
              <p:nvPr/>
            </p:nvSpPr>
            <p:spPr>
              <a:xfrm>
                <a:off x="3683368" y="2342383"/>
                <a:ext cx="351046" cy="3510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schemeClr val="accent1"/>
                  </a:solidFill>
                </a:endParaRPr>
              </a:p>
            </p:txBody>
          </p:sp>
          <p:sp>
            <p:nvSpPr>
              <p:cNvPr id="29" name="TextBox 6">
                <a:extLst>
                  <a:ext uri="{FF2B5EF4-FFF2-40B4-BE49-F238E27FC236}">
                    <a16:creationId xmlns:a16="http://schemas.microsoft.com/office/drawing/2014/main" id="{380024F0-C175-41E3-9A65-B95D728EFD27}"/>
                  </a:ext>
                </a:extLst>
              </p:cNvPr>
              <p:cNvSpPr txBox="1"/>
              <p:nvPr/>
            </p:nvSpPr>
            <p:spPr>
              <a:xfrm>
                <a:off x="3786883" y="2348629"/>
                <a:ext cx="144016" cy="334623"/>
              </a:xfrm>
              <a:prstGeom prst="rect">
                <a:avLst/>
              </a:prstGeom>
              <a:noFill/>
            </p:spPr>
            <p:txBody>
              <a:bodyPr wrap="square" lIns="0" tIns="0" rIns="0" bIns="0" rtlCol="0">
                <a:spAutoFit/>
              </a:bodyPr>
              <a:lstStyle/>
              <a:p>
                <a:pPr algn="ctr"/>
                <a:r>
                  <a:rPr lang="en-US" altLang="zh-CN" sz="2131" dirty="0">
                    <a:solidFill>
                      <a:schemeClr val="accent1"/>
                    </a:solidFill>
                    <a:latin typeface="微软雅黑" panose="020B0503020204020204" pitchFamily="34" charset="-122"/>
                    <a:ea typeface="微软雅黑" panose="020B0503020204020204" pitchFamily="34" charset="-122"/>
                  </a:rPr>
                  <a:t>1</a:t>
                </a:r>
                <a:endParaRPr lang="zh-CN" altLang="en-US" sz="2131" dirty="0">
                  <a:solidFill>
                    <a:schemeClr val="accent1"/>
                  </a:solidFill>
                  <a:latin typeface="微软雅黑" panose="020B0503020204020204" pitchFamily="34" charset="-122"/>
                  <a:ea typeface="微软雅黑" panose="020B0503020204020204" pitchFamily="34" charset="-122"/>
                </a:endParaRPr>
              </a:p>
            </p:txBody>
          </p:sp>
        </p:grpSp>
      </p:grpSp>
      <p:grpSp>
        <p:nvGrpSpPr>
          <p:cNvPr id="30" name="组合 29">
            <a:extLst>
              <a:ext uri="{FF2B5EF4-FFF2-40B4-BE49-F238E27FC236}">
                <a16:creationId xmlns:a16="http://schemas.microsoft.com/office/drawing/2014/main" id="{C2081259-8F3A-47FE-B223-8F523487B034}"/>
              </a:ext>
            </a:extLst>
          </p:cNvPr>
          <p:cNvGrpSpPr/>
          <p:nvPr/>
        </p:nvGrpSpPr>
        <p:grpSpPr>
          <a:xfrm>
            <a:off x="4501072" y="1568299"/>
            <a:ext cx="1167448" cy="1172962"/>
            <a:chOff x="4624388" y="1949271"/>
            <a:chExt cx="1193800" cy="1196975"/>
          </a:xfrm>
          <a:solidFill>
            <a:srgbClr val="C00000"/>
          </a:solidFill>
        </p:grpSpPr>
        <p:sp>
          <p:nvSpPr>
            <p:cNvPr id="31" name="Freeform 8">
              <a:extLst>
                <a:ext uri="{FF2B5EF4-FFF2-40B4-BE49-F238E27FC236}">
                  <a16:creationId xmlns:a16="http://schemas.microsoft.com/office/drawing/2014/main" id="{A2C9E3CF-7638-4A2E-A2AF-B0CEB5B6C7F4}"/>
                </a:ext>
              </a:extLst>
            </p:cNvPr>
            <p:cNvSpPr/>
            <p:nvPr/>
          </p:nvSpPr>
          <p:spPr bwMode="auto">
            <a:xfrm>
              <a:off x="4624388" y="1949271"/>
              <a:ext cx="1193800" cy="1196975"/>
            </a:xfrm>
            <a:custGeom>
              <a:avLst/>
              <a:gdLst>
                <a:gd name="T0" fmla="*/ 3511 w 4497"/>
                <a:gd name="T1" fmla="*/ 1809 h 4497"/>
                <a:gd name="T2" fmla="*/ 4497 w 4497"/>
                <a:gd name="T3" fmla="*/ 4497 h 4497"/>
                <a:gd name="T4" fmla="*/ 2624 w 4497"/>
                <a:gd name="T5" fmla="*/ 4497 h 4497"/>
                <a:gd name="T6" fmla="*/ 1776 w 4497"/>
                <a:gd name="T7" fmla="*/ 2721 h 4497"/>
                <a:gd name="T8" fmla="*/ 0 w 4497"/>
                <a:gd name="T9" fmla="*/ 1873 h 4497"/>
                <a:gd name="T10" fmla="*/ 0 w 4497"/>
                <a:gd name="T11" fmla="*/ 0 h 4497"/>
                <a:gd name="T12" fmla="*/ 2687 w 4497"/>
                <a:gd name="T13" fmla="*/ 986 h 4497"/>
                <a:gd name="T14" fmla="*/ 3511 w 4497"/>
                <a:gd name="T15" fmla="*/ 986 h 4497"/>
                <a:gd name="T16" fmla="*/ 3511 w 4497"/>
                <a:gd name="T17" fmla="*/ 1809 h 4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7" h="4497">
                  <a:moveTo>
                    <a:pt x="3511" y="1809"/>
                  </a:moveTo>
                  <a:cubicBezTo>
                    <a:pt x="4128" y="2601"/>
                    <a:pt x="4457" y="3544"/>
                    <a:pt x="4497" y="4497"/>
                  </a:cubicBezTo>
                  <a:lnTo>
                    <a:pt x="2624" y="4497"/>
                  </a:lnTo>
                  <a:cubicBezTo>
                    <a:pt x="2558" y="3853"/>
                    <a:pt x="2275" y="3221"/>
                    <a:pt x="1776" y="2721"/>
                  </a:cubicBezTo>
                  <a:cubicBezTo>
                    <a:pt x="1276" y="2222"/>
                    <a:pt x="644" y="1938"/>
                    <a:pt x="0" y="1873"/>
                  </a:cubicBezTo>
                  <a:lnTo>
                    <a:pt x="0" y="0"/>
                  </a:lnTo>
                  <a:cubicBezTo>
                    <a:pt x="953" y="40"/>
                    <a:pt x="1896" y="369"/>
                    <a:pt x="2687" y="986"/>
                  </a:cubicBezTo>
                  <a:lnTo>
                    <a:pt x="3511" y="986"/>
                  </a:lnTo>
                  <a:lnTo>
                    <a:pt x="3511" y="1809"/>
                  </a:lnTo>
                  <a:close/>
                </a:path>
              </a:pathLst>
            </a:custGeom>
            <a:solidFill>
              <a:schemeClr val="accent2"/>
            </a:solidFill>
            <a:ln>
              <a:noFill/>
            </a:ln>
          </p:spPr>
          <p:txBody>
            <a:bodyPr vert="horz" wrap="square" lIns="67189" tIns="33594" rIns="67189" bIns="33594" numCol="1" anchor="t" anchorCtr="0" compatLnSpc="1"/>
            <a:lstStyle/>
            <a:p>
              <a:endParaRPr lang="zh-CN" altLang="en-US" sz="1300">
                <a:solidFill>
                  <a:schemeClr val="accent2"/>
                </a:solidFill>
              </a:endParaRPr>
            </a:p>
          </p:txBody>
        </p:sp>
        <p:grpSp>
          <p:nvGrpSpPr>
            <p:cNvPr id="32" name="组合 31">
              <a:extLst>
                <a:ext uri="{FF2B5EF4-FFF2-40B4-BE49-F238E27FC236}">
                  <a16:creationId xmlns:a16="http://schemas.microsoft.com/office/drawing/2014/main" id="{F022DB49-6383-48F4-BAFB-CC34F1893DFB}"/>
                </a:ext>
              </a:extLst>
            </p:cNvPr>
            <p:cNvGrpSpPr/>
            <p:nvPr/>
          </p:nvGrpSpPr>
          <p:grpSpPr>
            <a:xfrm>
              <a:off x="5148064" y="2318392"/>
              <a:ext cx="351046" cy="351046"/>
              <a:chOff x="3683368" y="2342383"/>
              <a:chExt cx="351046" cy="351046"/>
            </a:xfrm>
            <a:grpFill/>
          </p:grpSpPr>
          <p:sp>
            <p:nvSpPr>
              <p:cNvPr id="33" name="椭圆 32">
                <a:extLst>
                  <a:ext uri="{FF2B5EF4-FFF2-40B4-BE49-F238E27FC236}">
                    <a16:creationId xmlns:a16="http://schemas.microsoft.com/office/drawing/2014/main" id="{D83D93AD-83ED-4374-86AB-BFEDCBAF74BF}"/>
                  </a:ext>
                </a:extLst>
              </p:cNvPr>
              <p:cNvSpPr/>
              <p:nvPr/>
            </p:nvSpPr>
            <p:spPr>
              <a:xfrm>
                <a:off x="3683368" y="2342383"/>
                <a:ext cx="351046" cy="3510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schemeClr val="accent2"/>
                  </a:solidFill>
                </a:endParaRPr>
              </a:p>
            </p:txBody>
          </p:sp>
          <p:sp>
            <p:nvSpPr>
              <p:cNvPr id="34" name="TextBox 11">
                <a:extLst>
                  <a:ext uri="{FF2B5EF4-FFF2-40B4-BE49-F238E27FC236}">
                    <a16:creationId xmlns:a16="http://schemas.microsoft.com/office/drawing/2014/main" id="{2165BB07-FB34-4991-B679-0F94F74B7951}"/>
                  </a:ext>
                </a:extLst>
              </p:cNvPr>
              <p:cNvSpPr txBox="1"/>
              <p:nvPr/>
            </p:nvSpPr>
            <p:spPr>
              <a:xfrm>
                <a:off x="3786883" y="2348629"/>
                <a:ext cx="144016" cy="334623"/>
              </a:xfrm>
              <a:prstGeom prst="rect">
                <a:avLst/>
              </a:prstGeom>
              <a:noFill/>
            </p:spPr>
            <p:txBody>
              <a:bodyPr wrap="square" lIns="0" tIns="0" rIns="0" bIns="0" rtlCol="0">
                <a:spAutoFit/>
              </a:bodyPr>
              <a:lstStyle/>
              <a:p>
                <a:pPr algn="ctr"/>
                <a:r>
                  <a:rPr lang="en-US" altLang="zh-CN" sz="2131" dirty="0">
                    <a:solidFill>
                      <a:schemeClr val="accent2"/>
                    </a:solidFill>
                    <a:latin typeface="微软雅黑" panose="020B0503020204020204" pitchFamily="34" charset="-122"/>
                    <a:ea typeface="微软雅黑" panose="020B0503020204020204" pitchFamily="34" charset="-122"/>
                  </a:rPr>
                  <a:t>2</a:t>
                </a:r>
                <a:endParaRPr lang="zh-CN" altLang="en-US" sz="2131" dirty="0">
                  <a:solidFill>
                    <a:schemeClr val="accent2"/>
                  </a:solidFill>
                  <a:latin typeface="微软雅黑" panose="020B0503020204020204" pitchFamily="34" charset="-122"/>
                  <a:ea typeface="微软雅黑" panose="020B0503020204020204" pitchFamily="34" charset="-122"/>
                </a:endParaRPr>
              </a:p>
            </p:txBody>
          </p:sp>
        </p:grpSp>
      </p:grpSp>
      <p:grpSp>
        <p:nvGrpSpPr>
          <p:cNvPr id="35" name="组合 34">
            <a:extLst>
              <a:ext uri="{FF2B5EF4-FFF2-40B4-BE49-F238E27FC236}">
                <a16:creationId xmlns:a16="http://schemas.microsoft.com/office/drawing/2014/main" id="{EDFFB036-3A7E-488F-8738-347B3FD27945}"/>
              </a:ext>
            </a:extLst>
          </p:cNvPr>
          <p:cNvGrpSpPr/>
          <p:nvPr/>
        </p:nvGrpSpPr>
        <p:grpSpPr>
          <a:xfrm>
            <a:off x="3231162" y="2845489"/>
            <a:ext cx="1167448" cy="1174518"/>
            <a:chOff x="3325813" y="3252609"/>
            <a:chExt cx="1193800" cy="1198563"/>
          </a:xfrm>
          <a:solidFill>
            <a:srgbClr val="C00000"/>
          </a:solidFill>
        </p:grpSpPr>
        <p:sp>
          <p:nvSpPr>
            <p:cNvPr id="36" name="Freeform 5">
              <a:extLst>
                <a:ext uri="{FF2B5EF4-FFF2-40B4-BE49-F238E27FC236}">
                  <a16:creationId xmlns:a16="http://schemas.microsoft.com/office/drawing/2014/main" id="{E191E91E-BED9-4ED9-8AB9-B12E6E6EE44D}"/>
                </a:ext>
              </a:extLst>
            </p:cNvPr>
            <p:cNvSpPr/>
            <p:nvPr/>
          </p:nvSpPr>
          <p:spPr bwMode="auto">
            <a:xfrm>
              <a:off x="3325813" y="3252609"/>
              <a:ext cx="1193800" cy="1198563"/>
            </a:xfrm>
            <a:custGeom>
              <a:avLst/>
              <a:gdLst>
                <a:gd name="T0" fmla="*/ 1809 w 4497"/>
                <a:gd name="T1" fmla="*/ 3511 h 4497"/>
                <a:gd name="T2" fmla="*/ 986 w 4497"/>
                <a:gd name="T3" fmla="*/ 3511 h 4497"/>
                <a:gd name="T4" fmla="*/ 986 w 4497"/>
                <a:gd name="T5" fmla="*/ 2687 h 4497"/>
                <a:gd name="T6" fmla="*/ 0 w 4497"/>
                <a:gd name="T7" fmla="*/ 0 h 4497"/>
                <a:gd name="T8" fmla="*/ 1873 w 4497"/>
                <a:gd name="T9" fmla="*/ 0 h 4497"/>
                <a:gd name="T10" fmla="*/ 2721 w 4497"/>
                <a:gd name="T11" fmla="*/ 1776 h 4497"/>
                <a:gd name="T12" fmla="*/ 4497 w 4497"/>
                <a:gd name="T13" fmla="*/ 2624 h 4497"/>
                <a:gd name="T14" fmla="*/ 4497 w 4497"/>
                <a:gd name="T15" fmla="*/ 4497 h 4497"/>
                <a:gd name="T16" fmla="*/ 1809 w 4497"/>
                <a:gd name="T17" fmla="*/ 3511 h 4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7" h="4497">
                  <a:moveTo>
                    <a:pt x="1809" y="3511"/>
                  </a:moveTo>
                  <a:lnTo>
                    <a:pt x="986" y="3511"/>
                  </a:lnTo>
                  <a:lnTo>
                    <a:pt x="986" y="2687"/>
                  </a:lnTo>
                  <a:cubicBezTo>
                    <a:pt x="369" y="1896"/>
                    <a:pt x="40" y="953"/>
                    <a:pt x="0" y="0"/>
                  </a:cubicBezTo>
                  <a:lnTo>
                    <a:pt x="1873" y="0"/>
                  </a:lnTo>
                  <a:cubicBezTo>
                    <a:pt x="1938" y="644"/>
                    <a:pt x="2222" y="1276"/>
                    <a:pt x="2721" y="1776"/>
                  </a:cubicBezTo>
                  <a:cubicBezTo>
                    <a:pt x="3221" y="2275"/>
                    <a:pt x="3853" y="2558"/>
                    <a:pt x="4497" y="2624"/>
                  </a:cubicBezTo>
                  <a:lnTo>
                    <a:pt x="4497" y="4497"/>
                  </a:lnTo>
                  <a:cubicBezTo>
                    <a:pt x="3544" y="4457"/>
                    <a:pt x="2601" y="4128"/>
                    <a:pt x="1809" y="3511"/>
                  </a:cubicBezTo>
                  <a:close/>
                </a:path>
              </a:pathLst>
            </a:custGeom>
            <a:solidFill>
              <a:schemeClr val="accent2"/>
            </a:solidFill>
            <a:ln>
              <a:noFill/>
            </a:ln>
          </p:spPr>
          <p:txBody>
            <a:bodyPr vert="horz" wrap="square" lIns="67189" tIns="33594" rIns="67189" bIns="33594" numCol="1" anchor="t" anchorCtr="0" compatLnSpc="1"/>
            <a:lstStyle/>
            <a:p>
              <a:endParaRPr lang="zh-CN" altLang="en-US" sz="1300">
                <a:solidFill>
                  <a:schemeClr val="accent2"/>
                </a:solidFill>
              </a:endParaRPr>
            </a:p>
          </p:txBody>
        </p:sp>
        <p:grpSp>
          <p:nvGrpSpPr>
            <p:cNvPr id="37" name="组合 36">
              <a:extLst>
                <a:ext uri="{FF2B5EF4-FFF2-40B4-BE49-F238E27FC236}">
                  <a16:creationId xmlns:a16="http://schemas.microsoft.com/office/drawing/2014/main" id="{7EE50077-510A-4FFA-992B-23A0CFF724F1}"/>
                </a:ext>
              </a:extLst>
            </p:cNvPr>
            <p:cNvGrpSpPr/>
            <p:nvPr/>
          </p:nvGrpSpPr>
          <p:grpSpPr>
            <a:xfrm>
              <a:off x="3683368" y="3737557"/>
              <a:ext cx="351046" cy="351046"/>
              <a:chOff x="3683368" y="2342383"/>
              <a:chExt cx="351046" cy="351046"/>
            </a:xfrm>
            <a:grpFill/>
          </p:grpSpPr>
          <p:sp>
            <p:nvSpPr>
              <p:cNvPr id="38" name="椭圆 37">
                <a:extLst>
                  <a:ext uri="{FF2B5EF4-FFF2-40B4-BE49-F238E27FC236}">
                    <a16:creationId xmlns:a16="http://schemas.microsoft.com/office/drawing/2014/main" id="{25E30F12-B52D-4D08-B0DD-33359CA28A5E}"/>
                  </a:ext>
                </a:extLst>
              </p:cNvPr>
              <p:cNvSpPr/>
              <p:nvPr/>
            </p:nvSpPr>
            <p:spPr>
              <a:xfrm>
                <a:off x="3683368" y="2342383"/>
                <a:ext cx="351046" cy="3510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schemeClr val="accent2"/>
                  </a:solidFill>
                </a:endParaRPr>
              </a:p>
            </p:txBody>
          </p:sp>
          <p:sp>
            <p:nvSpPr>
              <p:cNvPr id="39" name="TextBox 16">
                <a:extLst>
                  <a:ext uri="{FF2B5EF4-FFF2-40B4-BE49-F238E27FC236}">
                    <a16:creationId xmlns:a16="http://schemas.microsoft.com/office/drawing/2014/main" id="{511B4E33-B02C-4F93-9E94-1A4FD5CF572C}"/>
                  </a:ext>
                </a:extLst>
              </p:cNvPr>
              <p:cNvSpPr txBox="1"/>
              <p:nvPr/>
            </p:nvSpPr>
            <p:spPr>
              <a:xfrm>
                <a:off x="3786883" y="2348629"/>
                <a:ext cx="144016" cy="334624"/>
              </a:xfrm>
              <a:prstGeom prst="rect">
                <a:avLst/>
              </a:prstGeom>
              <a:noFill/>
            </p:spPr>
            <p:txBody>
              <a:bodyPr wrap="square" lIns="0" tIns="0" rIns="0" bIns="0" rtlCol="0">
                <a:spAutoFit/>
              </a:bodyPr>
              <a:lstStyle/>
              <a:p>
                <a:pPr algn="ctr"/>
                <a:r>
                  <a:rPr lang="en-US" altLang="zh-CN" sz="2131" dirty="0">
                    <a:solidFill>
                      <a:schemeClr val="accent2"/>
                    </a:solidFill>
                    <a:latin typeface="微软雅黑" panose="020B0503020204020204" pitchFamily="34" charset="-122"/>
                    <a:ea typeface="微软雅黑" panose="020B0503020204020204" pitchFamily="34" charset="-122"/>
                  </a:rPr>
                  <a:t>4</a:t>
                </a:r>
                <a:endParaRPr lang="zh-CN" altLang="en-US" sz="2131" dirty="0">
                  <a:solidFill>
                    <a:schemeClr val="accent2"/>
                  </a:solidFill>
                  <a:latin typeface="微软雅黑" panose="020B0503020204020204" pitchFamily="34" charset="-122"/>
                  <a:ea typeface="微软雅黑" panose="020B0503020204020204" pitchFamily="34" charset="-122"/>
                </a:endParaRPr>
              </a:p>
            </p:txBody>
          </p:sp>
        </p:grpSp>
      </p:grpSp>
      <p:grpSp>
        <p:nvGrpSpPr>
          <p:cNvPr id="40" name="组合 39">
            <a:extLst>
              <a:ext uri="{FF2B5EF4-FFF2-40B4-BE49-F238E27FC236}">
                <a16:creationId xmlns:a16="http://schemas.microsoft.com/office/drawing/2014/main" id="{974F6E20-27AB-4DC6-97F5-B2133C917B50}"/>
              </a:ext>
            </a:extLst>
          </p:cNvPr>
          <p:cNvGrpSpPr/>
          <p:nvPr/>
        </p:nvGrpSpPr>
        <p:grpSpPr>
          <a:xfrm>
            <a:off x="4501072" y="2845489"/>
            <a:ext cx="1167448" cy="1174518"/>
            <a:chOff x="4624388" y="3252609"/>
            <a:chExt cx="1193800" cy="1198563"/>
          </a:xfrm>
        </p:grpSpPr>
        <p:sp>
          <p:nvSpPr>
            <p:cNvPr id="43" name="Freeform 7">
              <a:extLst>
                <a:ext uri="{FF2B5EF4-FFF2-40B4-BE49-F238E27FC236}">
                  <a16:creationId xmlns:a16="http://schemas.microsoft.com/office/drawing/2014/main" id="{1693C6EA-C66C-417C-9D42-545664863BBA}"/>
                </a:ext>
              </a:extLst>
            </p:cNvPr>
            <p:cNvSpPr/>
            <p:nvPr/>
          </p:nvSpPr>
          <p:spPr bwMode="auto">
            <a:xfrm>
              <a:off x="4624388" y="3252609"/>
              <a:ext cx="1193800" cy="1198563"/>
            </a:xfrm>
            <a:custGeom>
              <a:avLst/>
              <a:gdLst>
                <a:gd name="T0" fmla="*/ 3511 w 4497"/>
                <a:gd name="T1" fmla="*/ 3511 h 4497"/>
                <a:gd name="T2" fmla="*/ 2687 w 4497"/>
                <a:gd name="T3" fmla="*/ 3511 h 4497"/>
                <a:gd name="T4" fmla="*/ 0 w 4497"/>
                <a:gd name="T5" fmla="*/ 4497 h 4497"/>
                <a:gd name="T6" fmla="*/ 0 w 4497"/>
                <a:gd name="T7" fmla="*/ 2636 h 4497"/>
                <a:gd name="T8" fmla="*/ 1838 w 4497"/>
                <a:gd name="T9" fmla="*/ 1838 h 4497"/>
                <a:gd name="T10" fmla="*/ 2636 w 4497"/>
                <a:gd name="T11" fmla="*/ 0 h 4497"/>
                <a:gd name="T12" fmla="*/ 4497 w 4497"/>
                <a:gd name="T13" fmla="*/ 0 h 4497"/>
                <a:gd name="T14" fmla="*/ 3511 w 4497"/>
                <a:gd name="T15" fmla="*/ 2687 h 4497"/>
                <a:gd name="T16" fmla="*/ 3511 w 4497"/>
                <a:gd name="T17" fmla="*/ 3511 h 4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7" h="4497">
                  <a:moveTo>
                    <a:pt x="3511" y="3511"/>
                  </a:moveTo>
                  <a:lnTo>
                    <a:pt x="2687" y="3511"/>
                  </a:lnTo>
                  <a:cubicBezTo>
                    <a:pt x="1896" y="4128"/>
                    <a:pt x="953" y="4457"/>
                    <a:pt x="0" y="4497"/>
                  </a:cubicBezTo>
                  <a:lnTo>
                    <a:pt x="0" y="2636"/>
                  </a:lnTo>
                  <a:cubicBezTo>
                    <a:pt x="673" y="2610"/>
                    <a:pt x="1332" y="2345"/>
                    <a:pt x="1838" y="1838"/>
                  </a:cubicBezTo>
                  <a:cubicBezTo>
                    <a:pt x="2345" y="1332"/>
                    <a:pt x="2610" y="673"/>
                    <a:pt x="2636" y="0"/>
                  </a:cubicBezTo>
                  <a:lnTo>
                    <a:pt x="4497" y="0"/>
                  </a:lnTo>
                  <a:cubicBezTo>
                    <a:pt x="4457" y="953"/>
                    <a:pt x="4128" y="1896"/>
                    <a:pt x="3511" y="2687"/>
                  </a:cubicBezTo>
                  <a:lnTo>
                    <a:pt x="3511" y="3511"/>
                  </a:lnTo>
                  <a:close/>
                </a:path>
              </a:pathLst>
            </a:custGeom>
            <a:solidFill>
              <a:schemeClr val="accent1"/>
            </a:solidFill>
            <a:ln>
              <a:noFill/>
            </a:ln>
          </p:spPr>
          <p:txBody>
            <a:bodyPr vert="horz" wrap="square" lIns="67189" tIns="33594" rIns="67189" bIns="33594" numCol="1" anchor="t" anchorCtr="0" compatLnSpc="1"/>
            <a:lstStyle/>
            <a:p>
              <a:endParaRPr lang="zh-CN" altLang="en-US" sz="1300">
                <a:solidFill>
                  <a:schemeClr val="accent1"/>
                </a:solidFill>
              </a:endParaRPr>
            </a:p>
          </p:txBody>
        </p:sp>
        <p:grpSp>
          <p:nvGrpSpPr>
            <p:cNvPr id="47" name="组合 46">
              <a:extLst>
                <a:ext uri="{FF2B5EF4-FFF2-40B4-BE49-F238E27FC236}">
                  <a16:creationId xmlns:a16="http://schemas.microsoft.com/office/drawing/2014/main" id="{C242C180-0302-4548-BA46-F002767F98F6}"/>
                </a:ext>
              </a:extLst>
            </p:cNvPr>
            <p:cNvGrpSpPr/>
            <p:nvPr/>
          </p:nvGrpSpPr>
          <p:grpSpPr>
            <a:xfrm>
              <a:off x="5148064" y="3737557"/>
              <a:ext cx="351046" cy="351046"/>
              <a:chOff x="3683368" y="2342383"/>
              <a:chExt cx="351046" cy="351046"/>
            </a:xfrm>
          </p:grpSpPr>
          <p:sp>
            <p:nvSpPr>
              <p:cNvPr id="51" name="椭圆 50">
                <a:extLst>
                  <a:ext uri="{FF2B5EF4-FFF2-40B4-BE49-F238E27FC236}">
                    <a16:creationId xmlns:a16="http://schemas.microsoft.com/office/drawing/2014/main" id="{D20F86D8-933B-4904-BA53-FB0D8B56C212}"/>
                  </a:ext>
                </a:extLst>
              </p:cNvPr>
              <p:cNvSpPr/>
              <p:nvPr/>
            </p:nvSpPr>
            <p:spPr>
              <a:xfrm>
                <a:off x="3683368" y="2342383"/>
                <a:ext cx="351046" cy="3510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schemeClr val="accent1"/>
                  </a:solidFill>
                </a:endParaRPr>
              </a:p>
            </p:txBody>
          </p:sp>
          <p:sp>
            <p:nvSpPr>
              <p:cNvPr id="53" name="TextBox 21">
                <a:extLst>
                  <a:ext uri="{FF2B5EF4-FFF2-40B4-BE49-F238E27FC236}">
                    <a16:creationId xmlns:a16="http://schemas.microsoft.com/office/drawing/2014/main" id="{97A00478-52E1-4E6C-9F81-038351C4AB3F}"/>
                  </a:ext>
                </a:extLst>
              </p:cNvPr>
              <p:cNvSpPr txBox="1"/>
              <p:nvPr/>
            </p:nvSpPr>
            <p:spPr>
              <a:xfrm>
                <a:off x="3786883" y="2348629"/>
                <a:ext cx="144016" cy="334624"/>
              </a:xfrm>
              <a:prstGeom prst="rect">
                <a:avLst/>
              </a:prstGeom>
              <a:noFill/>
            </p:spPr>
            <p:txBody>
              <a:bodyPr wrap="square" lIns="0" tIns="0" rIns="0" bIns="0" rtlCol="0">
                <a:spAutoFit/>
              </a:bodyPr>
              <a:lstStyle/>
              <a:p>
                <a:pPr algn="ctr"/>
                <a:r>
                  <a:rPr lang="en-US" altLang="zh-CN" sz="2131" dirty="0">
                    <a:solidFill>
                      <a:schemeClr val="accent1"/>
                    </a:solidFill>
                    <a:latin typeface="微软雅黑" panose="020B0503020204020204" pitchFamily="34" charset="-122"/>
                    <a:ea typeface="微软雅黑" panose="020B0503020204020204" pitchFamily="34" charset="-122"/>
                  </a:rPr>
                  <a:t>3</a:t>
                </a:r>
                <a:endParaRPr lang="zh-CN" altLang="en-US" sz="2131" dirty="0">
                  <a:solidFill>
                    <a:schemeClr val="accent1"/>
                  </a:solidFill>
                  <a:latin typeface="微软雅黑" panose="020B0503020204020204" pitchFamily="34" charset="-122"/>
                  <a:ea typeface="微软雅黑" panose="020B0503020204020204" pitchFamily="34" charset="-122"/>
                </a:endParaRPr>
              </a:p>
            </p:txBody>
          </p:sp>
        </p:grpSp>
      </p:grpSp>
      <p:grpSp>
        <p:nvGrpSpPr>
          <p:cNvPr id="54" name="组合 53">
            <a:extLst>
              <a:ext uri="{FF2B5EF4-FFF2-40B4-BE49-F238E27FC236}">
                <a16:creationId xmlns:a16="http://schemas.microsoft.com/office/drawing/2014/main" id="{FAF5D530-7982-40D5-8830-2E2B93EC27E3}"/>
              </a:ext>
            </a:extLst>
          </p:cNvPr>
          <p:cNvGrpSpPr/>
          <p:nvPr/>
        </p:nvGrpSpPr>
        <p:grpSpPr>
          <a:xfrm>
            <a:off x="576824" y="1091577"/>
            <a:ext cx="2364562" cy="827607"/>
            <a:chOff x="611560" y="1462793"/>
            <a:chExt cx="2417936" cy="844550"/>
          </a:xfrm>
        </p:grpSpPr>
        <p:sp>
          <p:nvSpPr>
            <p:cNvPr id="55" name="TextBox 23">
              <a:extLst>
                <a:ext uri="{FF2B5EF4-FFF2-40B4-BE49-F238E27FC236}">
                  <a16:creationId xmlns:a16="http://schemas.microsoft.com/office/drawing/2014/main" id="{561D73C6-FA35-4F2A-9B55-A21653D8FDC2}"/>
                </a:ext>
              </a:extLst>
            </p:cNvPr>
            <p:cNvSpPr txBox="1"/>
            <p:nvPr/>
          </p:nvSpPr>
          <p:spPr>
            <a:xfrm>
              <a:off x="611560" y="1753389"/>
              <a:ext cx="2417936" cy="553954"/>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fontAlgn="base">
                <a:lnSpc>
                  <a:spcPct val="100000"/>
                </a:lnSpc>
                <a:spcBef>
                  <a:spcPct val="0"/>
                </a:spcBef>
                <a:spcAft>
                  <a:spcPct val="0"/>
                </a:spcAft>
              </a:pPr>
              <a:r>
                <a:rPr lang="zh-CN" altLang="en-US" sz="1176" dirty="0">
                  <a:solidFill>
                    <a:schemeClr val="tx1">
                      <a:lumMod val="50000"/>
                    </a:schemeClr>
                  </a:solidFill>
                  <a:cs typeface="方正兰亭纤黑简体" panose="03000509000000000000" charset="-122"/>
                </a:rPr>
                <a:t>单击此处添加文字阐述，添加简短问题说明文字，具体说明文字在此处添加此处。</a:t>
              </a:r>
            </a:p>
          </p:txBody>
        </p:sp>
        <p:sp>
          <p:nvSpPr>
            <p:cNvPr id="56" name="TextBox 24">
              <a:extLst>
                <a:ext uri="{FF2B5EF4-FFF2-40B4-BE49-F238E27FC236}">
                  <a16:creationId xmlns:a16="http://schemas.microsoft.com/office/drawing/2014/main" id="{B3C493F7-398F-44F6-BC3C-B3A9D758F974}"/>
                </a:ext>
              </a:extLst>
            </p:cNvPr>
            <p:cNvSpPr txBox="1"/>
            <p:nvPr/>
          </p:nvSpPr>
          <p:spPr>
            <a:xfrm>
              <a:off x="1475656" y="1462793"/>
              <a:ext cx="1553840" cy="219199"/>
            </a:xfrm>
            <a:prstGeom prst="rect">
              <a:avLst/>
            </a:prstGeom>
            <a:noFill/>
          </p:spPr>
          <p:txBody>
            <a:bodyPr wrap="square" lIns="0" tIns="0" rIns="0" bIns="0" rtlCol="0">
              <a:spAutoFit/>
            </a:bodyPr>
            <a:lstStyle/>
            <a:p>
              <a:pPr algn="r"/>
              <a:r>
                <a:rPr lang="zh-CN" altLang="en-US" sz="1396" dirty="0">
                  <a:solidFill>
                    <a:schemeClr val="tx1">
                      <a:lumMod val="50000"/>
                    </a:schemeClr>
                  </a:solidFill>
                  <a:latin typeface="微软雅黑" panose="020B0503020204020204" pitchFamily="34" charset="-122"/>
                  <a:ea typeface="微软雅黑" panose="020B0503020204020204" pitchFamily="34" charset="-122"/>
                </a:rPr>
                <a:t>此处添加文本标题</a:t>
              </a:r>
            </a:p>
          </p:txBody>
        </p:sp>
      </p:grpSp>
      <p:grpSp>
        <p:nvGrpSpPr>
          <p:cNvPr id="58" name="组合 57">
            <a:extLst>
              <a:ext uri="{FF2B5EF4-FFF2-40B4-BE49-F238E27FC236}">
                <a16:creationId xmlns:a16="http://schemas.microsoft.com/office/drawing/2014/main" id="{976D9BB0-F676-454D-A412-CFC2DCC08EF6}"/>
              </a:ext>
            </a:extLst>
          </p:cNvPr>
          <p:cNvGrpSpPr/>
          <p:nvPr/>
        </p:nvGrpSpPr>
        <p:grpSpPr>
          <a:xfrm>
            <a:off x="576824" y="2996290"/>
            <a:ext cx="2364562" cy="823266"/>
            <a:chOff x="611560" y="3406497"/>
            <a:chExt cx="2417936" cy="840121"/>
          </a:xfrm>
        </p:grpSpPr>
        <p:sp>
          <p:nvSpPr>
            <p:cNvPr id="59" name="TextBox 26">
              <a:extLst>
                <a:ext uri="{FF2B5EF4-FFF2-40B4-BE49-F238E27FC236}">
                  <a16:creationId xmlns:a16="http://schemas.microsoft.com/office/drawing/2014/main" id="{44F93295-BE1F-444B-AE0A-32DBCDFEE04D}"/>
                </a:ext>
              </a:extLst>
            </p:cNvPr>
            <p:cNvSpPr txBox="1"/>
            <p:nvPr/>
          </p:nvSpPr>
          <p:spPr>
            <a:xfrm>
              <a:off x="611560" y="3692664"/>
              <a:ext cx="2417936" cy="553954"/>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fontAlgn="base">
                <a:lnSpc>
                  <a:spcPct val="100000"/>
                </a:lnSpc>
                <a:spcBef>
                  <a:spcPct val="0"/>
                </a:spcBef>
                <a:spcAft>
                  <a:spcPct val="0"/>
                </a:spcAft>
              </a:pPr>
              <a:r>
                <a:rPr lang="zh-CN" altLang="en-US" sz="1176" dirty="0">
                  <a:solidFill>
                    <a:schemeClr val="tx1">
                      <a:lumMod val="50000"/>
                    </a:schemeClr>
                  </a:solidFill>
                  <a:cs typeface="方正兰亭纤黑简体" panose="03000509000000000000" charset="-122"/>
                </a:rPr>
                <a:t>单击此处添加文字阐述，添加简短问题说明文字，具体说明文字在此处添加此处。</a:t>
              </a:r>
            </a:p>
          </p:txBody>
        </p:sp>
        <p:sp>
          <p:nvSpPr>
            <p:cNvPr id="60" name="TextBox 27">
              <a:extLst>
                <a:ext uri="{FF2B5EF4-FFF2-40B4-BE49-F238E27FC236}">
                  <a16:creationId xmlns:a16="http://schemas.microsoft.com/office/drawing/2014/main" id="{4F9E1377-C56C-46B7-A4B4-EC18275B9B6F}"/>
                </a:ext>
              </a:extLst>
            </p:cNvPr>
            <p:cNvSpPr txBox="1"/>
            <p:nvPr/>
          </p:nvSpPr>
          <p:spPr>
            <a:xfrm>
              <a:off x="1187624" y="3406497"/>
              <a:ext cx="1819992" cy="219200"/>
            </a:xfrm>
            <a:prstGeom prst="rect">
              <a:avLst/>
            </a:prstGeom>
            <a:noFill/>
          </p:spPr>
          <p:txBody>
            <a:bodyPr wrap="square" lIns="0" tIns="0" rIns="0" bIns="0" rtlCol="0">
              <a:spAutoFit/>
            </a:bodyPr>
            <a:lstStyle/>
            <a:p>
              <a:pPr algn="r"/>
              <a:r>
                <a:rPr lang="zh-CN" altLang="en-US" sz="1396" dirty="0">
                  <a:solidFill>
                    <a:schemeClr val="tx1">
                      <a:lumMod val="50000"/>
                    </a:schemeClr>
                  </a:solidFill>
                  <a:latin typeface="微软雅黑" panose="020B0503020204020204" pitchFamily="34" charset="-122"/>
                  <a:ea typeface="微软雅黑" panose="020B0503020204020204" pitchFamily="34" charset="-122"/>
                </a:rPr>
                <a:t>此处添加文本标题</a:t>
              </a:r>
            </a:p>
          </p:txBody>
        </p:sp>
      </p:grpSp>
      <p:grpSp>
        <p:nvGrpSpPr>
          <p:cNvPr id="61" name="组合 60">
            <a:extLst>
              <a:ext uri="{FF2B5EF4-FFF2-40B4-BE49-F238E27FC236}">
                <a16:creationId xmlns:a16="http://schemas.microsoft.com/office/drawing/2014/main" id="{97B55834-8F38-4A89-A1EB-B08A42A8D64B}"/>
              </a:ext>
            </a:extLst>
          </p:cNvPr>
          <p:cNvGrpSpPr/>
          <p:nvPr/>
        </p:nvGrpSpPr>
        <p:grpSpPr>
          <a:xfrm>
            <a:off x="5928628" y="1091577"/>
            <a:ext cx="2323809" cy="827607"/>
            <a:chOff x="6084168" y="1462793"/>
            <a:chExt cx="2376264" cy="844550"/>
          </a:xfrm>
        </p:grpSpPr>
        <p:sp>
          <p:nvSpPr>
            <p:cNvPr id="62" name="TextBox 29">
              <a:extLst>
                <a:ext uri="{FF2B5EF4-FFF2-40B4-BE49-F238E27FC236}">
                  <a16:creationId xmlns:a16="http://schemas.microsoft.com/office/drawing/2014/main" id="{9BE59256-01E1-42E0-A023-D093C701E490}"/>
                </a:ext>
              </a:extLst>
            </p:cNvPr>
            <p:cNvSpPr txBox="1"/>
            <p:nvPr/>
          </p:nvSpPr>
          <p:spPr>
            <a:xfrm>
              <a:off x="6084168" y="1753389"/>
              <a:ext cx="2376264" cy="553954"/>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fontAlgn="base">
                <a:lnSpc>
                  <a:spcPct val="100000"/>
                </a:lnSpc>
                <a:spcBef>
                  <a:spcPct val="0"/>
                </a:spcBef>
                <a:spcAft>
                  <a:spcPct val="0"/>
                </a:spcAft>
              </a:pPr>
              <a:r>
                <a:rPr lang="zh-CN" altLang="en-US" sz="1176" dirty="0">
                  <a:solidFill>
                    <a:schemeClr val="tx1">
                      <a:lumMod val="50000"/>
                    </a:schemeClr>
                  </a:solidFill>
                  <a:cs typeface="方正兰亭纤黑简体" panose="03000509000000000000" charset="-122"/>
                </a:rPr>
                <a:t>单击此处添加文字阐述，添加简短问题说明文字，具体说明文字在此处添加此处</a:t>
              </a:r>
            </a:p>
          </p:txBody>
        </p:sp>
        <p:sp>
          <p:nvSpPr>
            <p:cNvPr id="63" name="TextBox 30">
              <a:extLst>
                <a:ext uri="{FF2B5EF4-FFF2-40B4-BE49-F238E27FC236}">
                  <a16:creationId xmlns:a16="http://schemas.microsoft.com/office/drawing/2014/main" id="{8C7179B0-51E0-4D31-AA2A-424D0532769A}"/>
                </a:ext>
              </a:extLst>
            </p:cNvPr>
            <p:cNvSpPr txBox="1"/>
            <p:nvPr/>
          </p:nvSpPr>
          <p:spPr>
            <a:xfrm>
              <a:off x="6084168" y="1462793"/>
              <a:ext cx="1728192" cy="219199"/>
            </a:xfrm>
            <a:prstGeom prst="rect">
              <a:avLst/>
            </a:prstGeom>
            <a:noFill/>
          </p:spPr>
          <p:txBody>
            <a:bodyPr wrap="square" lIns="0" tIns="0" rIns="0" bIns="0" rtlCol="0">
              <a:spAutoFit/>
            </a:bodyPr>
            <a:lstStyle/>
            <a:p>
              <a:r>
                <a:rPr lang="zh-CN" altLang="en-US" sz="1396" dirty="0">
                  <a:solidFill>
                    <a:schemeClr val="tx1">
                      <a:lumMod val="50000"/>
                    </a:schemeClr>
                  </a:solidFill>
                  <a:latin typeface="微软雅黑" panose="020B0503020204020204" pitchFamily="34" charset="-122"/>
                  <a:ea typeface="微软雅黑" panose="020B0503020204020204" pitchFamily="34" charset="-122"/>
                </a:rPr>
                <a:t>此处添加文本标题</a:t>
              </a:r>
            </a:p>
          </p:txBody>
        </p:sp>
      </p:grpSp>
      <p:grpSp>
        <p:nvGrpSpPr>
          <p:cNvPr id="64" name="组合 63">
            <a:extLst>
              <a:ext uri="{FF2B5EF4-FFF2-40B4-BE49-F238E27FC236}">
                <a16:creationId xmlns:a16="http://schemas.microsoft.com/office/drawing/2014/main" id="{5FF030EF-6C0E-4A75-8FFA-18511A178855}"/>
              </a:ext>
            </a:extLst>
          </p:cNvPr>
          <p:cNvGrpSpPr/>
          <p:nvPr/>
        </p:nvGrpSpPr>
        <p:grpSpPr>
          <a:xfrm>
            <a:off x="5928628" y="3005268"/>
            <a:ext cx="2394228" cy="814293"/>
            <a:chOff x="6084168" y="3415656"/>
            <a:chExt cx="2448272" cy="830962"/>
          </a:xfrm>
        </p:grpSpPr>
        <p:sp>
          <p:nvSpPr>
            <p:cNvPr id="65" name="TextBox 32">
              <a:extLst>
                <a:ext uri="{FF2B5EF4-FFF2-40B4-BE49-F238E27FC236}">
                  <a16:creationId xmlns:a16="http://schemas.microsoft.com/office/drawing/2014/main" id="{A38719AD-E362-45AA-8FC0-45FC53656956}"/>
                </a:ext>
              </a:extLst>
            </p:cNvPr>
            <p:cNvSpPr txBox="1"/>
            <p:nvPr/>
          </p:nvSpPr>
          <p:spPr>
            <a:xfrm>
              <a:off x="6084168" y="3692664"/>
              <a:ext cx="2448272" cy="553954"/>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fontAlgn="base">
                <a:lnSpc>
                  <a:spcPct val="100000"/>
                </a:lnSpc>
                <a:spcBef>
                  <a:spcPct val="0"/>
                </a:spcBef>
                <a:spcAft>
                  <a:spcPct val="0"/>
                </a:spcAft>
              </a:pPr>
              <a:r>
                <a:rPr lang="zh-CN" altLang="en-US" sz="1176" dirty="0">
                  <a:solidFill>
                    <a:schemeClr val="tx1">
                      <a:lumMod val="50000"/>
                    </a:schemeClr>
                  </a:solidFill>
                  <a:cs typeface="方正兰亭纤黑简体" panose="03000509000000000000" charset="-122"/>
                </a:rPr>
                <a:t>单击此处添加文字阐述，添加简短问题说明文字，具体说明文字在此处添加此处。</a:t>
              </a:r>
            </a:p>
          </p:txBody>
        </p:sp>
        <p:sp>
          <p:nvSpPr>
            <p:cNvPr id="66" name="TextBox 33">
              <a:extLst>
                <a:ext uri="{FF2B5EF4-FFF2-40B4-BE49-F238E27FC236}">
                  <a16:creationId xmlns:a16="http://schemas.microsoft.com/office/drawing/2014/main" id="{A979A88E-4690-4B22-BA14-FAF6D2CAFDF6}"/>
                </a:ext>
              </a:extLst>
            </p:cNvPr>
            <p:cNvSpPr txBox="1"/>
            <p:nvPr/>
          </p:nvSpPr>
          <p:spPr>
            <a:xfrm>
              <a:off x="6084168" y="3415656"/>
              <a:ext cx="1728192" cy="219199"/>
            </a:xfrm>
            <a:prstGeom prst="rect">
              <a:avLst/>
            </a:prstGeom>
            <a:noFill/>
          </p:spPr>
          <p:txBody>
            <a:bodyPr wrap="square" lIns="0" tIns="0" rIns="0" bIns="0" rtlCol="0">
              <a:spAutoFit/>
            </a:bodyPr>
            <a:lstStyle/>
            <a:p>
              <a:r>
                <a:rPr lang="zh-CN" altLang="en-US" sz="1396" dirty="0">
                  <a:solidFill>
                    <a:schemeClr val="tx1">
                      <a:lumMod val="50000"/>
                    </a:schemeClr>
                  </a:solidFill>
                  <a:latin typeface="微软雅黑" panose="020B0503020204020204" pitchFamily="34" charset="-122"/>
                  <a:ea typeface="微软雅黑" panose="020B0503020204020204" pitchFamily="34" charset="-122"/>
                </a:rPr>
                <a:t>此处添加文本标题</a:t>
              </a:r>
            </a:p>
          </p:txBody>
        </p:sp>
      </p:grpSp>
    </p:spTree>
    <p:extLst>
      <p:ext uri="{BB962C8B-B14F-4D97-AF65-F5344CB8AC3E}">
        <p14:creationId xmlns:p14="http://schemas.microsoft.com/office/powerpoint/2010/main" val="411514505"/>
      </p:ext>
    </p:extLst>
  </p:cSld>
  <p:clrMapOvr>
    <a:masterClrMapping/>
  </p:clrMapOvr>
  <mc:AlternateContent xmlns:mc="http://schemas.openxmlformats.org/markup-compatibility/2006" xmlns:p14="http://schemas.microsoft.com/office/powerpoint/2010/main">
    <mc:Choice Requires="p14">
      <p:transition p14:dur="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1+#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0-#ppt_w/2"/>
                                          </p:val>
                                        </p:tav>
                                        <p:tav tm="100000">
                                          <p:val>
                                            <p:strVal val="#ppt_x"/>
                                          </p:val>
                                        </p:tav>
                                      </p:tavLst>
                                    </p:anim>
                                    <p:anim calcmode="lin" valueType="num">
                                      <p:cBhvr additive="base">
                                        <p:cTn id="16" dur="500" fill="hold"/>
                                        <p:tgtEl>
                                          <p:spTgt spid="35"/>
                                        </p:tgtEl>
                                        <p:attrNameLst>
                                          <p:attrName>ppt_y</p:attrName>
                                        </p:attrNameLst>
                                      </p:cBhvr>
                                      <p:tavLst>
                                        <p:tav tm="0">
                                          <p:val>
                                            <p:strVal val="1+#ppt_h/2"/>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additive="base">
                                        <p:cTn id="19" dur="500" fill="hold"/>
                                        <p:tgtEl>
                                          <p:spTgt spid="40"/>
                                        </p:tgtEl>
                                        <p:attrNameLst>
                                          <p:attrName>ppt_x</p:attrName>
                                        </p:attrNameLst>
                                      </p:cBhvr>
                                      <p:tavLst>
                                        <p:tav tm="0">
                                          <p:val>
                                            <p:strVal val="1+#ppt_w/2"/>
                                          </p:val>
                                        </p:tav>
                                        <p:tav tm="100000">
                                          <p:val>
                                            <p:strVal val="#ppt_x"/>
                                          </p:val>
                                        </p:tav>
                                      </p:tavLst>
                                    </p:anim>
                                    <p:anim calcmode="lin" valueType="num">
                                      <p:cBhvr additive="base">
                                        <p:cTn id="20" dur="500" fill="hold"/>
                                        <p:tgtEl>
                                          <p:spTgt spid="40"/>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42" presetClass="entr" presetSubtype="0" fill="hold" grpId="0" nodeType="after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anim calcmode="lin" valueType="num">
                                      <p:cBhvr>
                                        <p:cTn id="25" dur="500" fill="hold"/>
                                        <p:tgtEl>
                                          <p:spTgt spid="24"/>
                                        </p:tgtEl>
                                        <p:attrNameLst>
                                          <p:attrName>ppt_x</p:attrName>
                                        </p:attrNameLst>
                                      </p:cBhvr>
                                      <p:tavLst>
                                        <p:tav tm="0">
                                          <p:val>
                                            <p:strVal val="#ppt_x"/>
                                          </p:val>
                                        </p:tav>
                                        <p:tav tm="100000">
                                          <p:val>
                                            <p:strVal val="#ppt_x"/>
                                          </p:val>
                                        </p:tav>
                                      </p:tavLst>
                                    </p:anim>
                                    <p:anim calcmode="lin" valueType="num">
                                      <p:cBhvr>
                                        <p:cTn id="26" dur="500" fill="hold"/>
                                        <p:tgtEl>
                                          <p:spTgt spid="24"/>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16" presetClass="entr" presetSubtype="21" fill="hold" nodeType="afterEffect">
                                  <p:stCondLst>
                                    <p:cond delay="0"/>
                                  </p:stCondLst>
                                  <p:childTnLst>
                                    <p:set>
                                      <p:cBhvr>
                                        <p:cTn id="29" dur="1" fill="hold">
                                          <p:stCondLst>
                                            <p:cond delay="0"/>
                                          </p:stCondLst>
                                        </p:cTn>
                                        <p:tgtEl>
                                          <p:spTgt spid="54"/>
                                        </p:tgtEl>
                                        <p:attrNameLst>
                                          <p:attrName>style.visibility</p:attrName>
                                        </p:attrNameLst>
                                      </p:cBhvr>
                                      <p:to>
                                        <p:strVal val="visible"/>
                                      </p:to>
                                    </p:set>
                                    <p:animEffect transition="in" filter="barn(inVertical)">
                                      <p:cBhvr>
                                        <p:cTn id="30" dur="500"/>
                                        <p:tgtEl>
                                          <p:spTgt spid="54"/>
                                        </p:tgtEl>
                                      </p:cBhvr>
                                    </p:animEffect>
                                  </p:childTnLst>
                                </p:cTn>
                              </p:par>
                            </p:childTnLst>
                          </p:cTn>
                        </p:par>
                        <p:par>
                          <p:cTn id="31" fill="hold">
                            <p:stCondLst>
                              <p:cond delay="1500"/>
                            </p:stCondLst>
                            <p:childTnLst>
                              <p:par>
                                <p:cTn id="32" presetID="16" presetClass="entr" presetSubtype="21" fill="hold" nodeType="afterEffect">
                                  <p:stCondLst>
                                    <p:cond delay="0"/>
                                  </p:stCondLst>
                                  <p:childTnLst>
                                    <p:set>
                                      <p:cBhvr>
                                        <p:cTn id="33" dur="1" fill="hold">
                                          <p:stCondLst>
                                            <p:cond delay="0"/>
                                          </p:stCondLst>
                                        </p:cTn>
                                        <p:tgtEl>
                                          <p:spTgt spid="61"/>
                                        </p:tgtEl>
                                        <p:attrNameLst>
                                          <p:attrName>style.visibility</p:attrName>
                                        </p:attrNameLst>
                                      </p:cBhvr>
                                      <p:to>
                                        <p:strVal val="visible"/>
                                      </p:to>
                                    </p:set>
                                    <p:animEffect transition="in" filter="barn(inVertical)">
                                      <p:cBhvr>
                                        <p:cTn id="34" dur="500"/>
                                        <p:tgtEl>
                                          <p:spTgt spid="61"/>
                                        </p:tgtEl>
                                      </p:cBhvr>
                                    </p:animEffect>
                                  </p:childTnLst>
                                </p:cTn>
                              </p:par>
                            </p:childTnLst>
                          </p:cTn>
                        </p:par>
                        <p:par>
                          <p:cTn id="35" fill="hold">
                            <p:stCondLst>
                              <p:cond delay="2000"/>
                            </p:stCondLst>
                            <p:childTnLst>
                              <p:par>
                                <p:cTn id="36" presetID="16" presetClass="entr" presetSubtype="21" fill="hold"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barn(inVertical)">
                                      <p:cBhvr>
                                        <p:cTn id="38" dur="500"/>
                                        <p:tgtEl>
                                          <p:spTgt spid="64"/>
                                        </p:tgtEl>
                                      </p:cBhvr>
                                    </p:animEffect>
                                  </p:childTnLst>
                                </p:cTn>
                              </p:par>
                            </p:childTnLst>
                          </p:cTn>
                        </p:par>
                        <p:par>
                          <p:cTn id="39" fill="hold">
                            <p:stCondLst>
                              <p:cond delay="2500"/>
                            </p:stCondLst>
                            <p:childTnLst>
                              <p:par>
                                <p:cTn id="40" presetID="16" presetClass="entr" presetSubtype="21"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barn(inVertical)">
                                      <p:cBhvr>
                                        <p:cTn id="4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9.xml><?xml version="1.0" encoding="utf-8"?>
<p:sld xmlns:a16="http://schemas.microsoft.com/office/drawing/2014/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51">
            <a:extLst>
              <a:ext uri="{FF2B5EF4-FFF2-40B4-BE49-F238E27FC236}">
                <a16:creationId xmlns:a16="http://schemas.microsoft.com/office/drawing/2014/main" id="{F9D6A1F3-27EA-4245-A118-31EF86D1E4D6}"/>
              </a:ext>
            </a:extLst>
          </p:cNvPr>
          <p:cNvCxnSpPr/>
          <p:nvPr/>
        </p:nvCxnSpPr>
        <p:spPr>
          <a:xfrm>
            <a:off x="6380323" y="4130821"/>
            <a:ext cx="0" cy="464499"/>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68">
            <a:extLst>
              <a:ext uri="{FF2B5EF4-FFF2-40B4-BE49-F238E27FC236}">
                <a16:creationId xmlns:a16="http://schemas.microsoft.com/office/drawing/2014/main" id="{269708D3-FB62-430C-A41C-1A0191816DF7}"/>
              </a:ext>
            </a:extLst>
          </p:cNvPr>
          <p:cNvCxnSpPr>
            <a:stCxn id="130" idx="6"/>
          </p:cNvCxnSpPr>
          <p:nvPr/>
        </p:nvCxnSpPr>
        <p:spPr>
          <a:xfrm>
            <a:off x="5782863" y="2093073"/>
            <a:ext cx="943470"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81">
            <a:extLst>
              <a:ext uri="{FF2B5EF4-FFF2-40B4-BE49-F238E27FC236}">
                <a16:creationId xmlns:a16="http://schemas.microsoft.com/office/drawing/2014/main" id="{A3518C4B-E759-40C7-B718-F55B3952ACCB}"/>
              </a:ext>
            </a:extLst>
          </p:cNvPr>
          <p:cNvCxnSpPr>
            <a:endCxn id="100" idx="2"/>
          </p:cNvCxnSpPr>
          <p:nvPr/>
        </p:nvCxnSpPr>
        <p:spPr>
          <a:xfrm flipV="1">
            <a:off x="2598552" y="3797194"/>
            <a:ext cx="780909" cy="1644"/>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 name="Elbow Connector 62">
            <a:extLst>
              <a:ext uri="{FF2B5EF4-FFF2-40B4-BE49-F238E27FC236}">
                <a16:creationId xmlns:a16="http://schemas.microsoft.com/office/drawing/2014/main" id="{1CDC8FF2-8173-4D69-A80A-2B88F4E28096}"/>
              </a:ext>
            </a:extLst>
          </p:cNvPr>
          <p:cNvCxnSpPr>
            <a:stCxn id="95" idx="6"/>
          </p:cNvCxnSpPr>
          <p:nvPr/>
        </p:nvCxnSpPr>
        <p:spPr>
          <a:xfrm flipV="1">
            <a:off x="6111148" y="2788080"/>
            <a:ext cx="783412" cy="166776"/>
          </a:xfrm>
          <a:prstGeom prst="bentConnector3">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 name="Elbow Connector 84">
            <a:extLst>
              <a:ext uri="{FF2B5EF4-FFF2-40B4-BE49-F238E27FC236}">
                <a16:creationId xmlns:a16="http://schemas.microsoft.com/office/drawing/2014/main" id="{0ED0E69F-7B3E-4469-B0B2-7C15EE1A60C6}"/>
              </a:ext>
            </a:extLst>
          </p:cNvPr>
          <p:cNvCxnSpPr>
            <a:endCxn id="89" idx="2"/>
          </p:cNvCxnSpPr>
          <p:nvPr/>
        </p:nvCxnSpPr>
        <p:spPr>
          <a:xfrm flipV="1">
            <a:off x="2263179" y="2954857"/>
            <a:ext cx="816222" cy="102854"/>
          </a:xfrm>
          <a:prstGeom prst="bentConnector3">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 name="Elbow Connector 59">
            <a:extLst>
              <a:ext uri="{FF2B5EF4-FFF2-40B4-BE49-F238E27FC236}">
                <a16:creationId xmlns:a16="http://schemas.microsoft.com/office/drawing/2014/main" id="{51A95F20-BDD1-4ADF-A7D6-741AF7E1BD94}"/>
              </a:ext>
            </a:extLst>
          </p:cNvPr>
          <p:cNvCxnSpPr>
            <a:stCxn id="123" idx="6"/>
          </p:cNvCxnSpPr>
          <p:nvPr/>
        </p:nvCxnSpPr>
        <p:spPr>
          <a:xfrm flipV="1">
            <a:off x="5782864" y="3524672"/>
            <a:ext cx="972268" cy="272522"/>
          </a:xfrm>
          <a:prstGeom prst="bentConnector3">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 name="Elbow Connector 86">
            <a:extLst>
              <a:ext uri="{FF2B5EF4-FFF2-40B4-BE49-F238E27FC236}">
                <a16:creationId xmlns:a16="http://schemas.microsoft.com/office/drawing/2014/main" id="{8B2AF939-B529-4546-A479-54C097103416}"/>
              </a:ext>
            </a:extLst>
          </p:cNvPr>
          <p:cNvCxnSpPr/>
          <p:nvPr/>
        </p:nvCxnSpPr>
        <p:spPr>
          <a:xfrm flipV="1">
            <a:off x="2598552" y="2132481"/>
            <a:ext cx="783989" cy="218001"/>
          </a:xfrm>
          <a:prstGeom prst="bentConnector3">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2" name="Elbow Connector 57">
            <a:extLst>
              <a:ext uri="{FF2B5EF4-FFF2-40B4-BE49-F238E27FC236}">
                <a16:creationId xmlns:a16="http://schemas.microsoft.com/office/drawing/2014/main" id="{DD5135CB-F517-4231-81A0-C656B7099785}"/>
              </a:ext>
            </a:extLst>
          </p:cNvPr>
          <p:cNvCxnSpPr/>
          <p:nvPr/>
        </p:nvCxnSpPr>
        <p:spPr>
          <a:xfrm rot="5400000" flipH="1" flipV="1">
            <a:off x="5415982" y="3511645"/>
            <a:ext cx="93972" cy="1776712"/>
          </a:xfrm>
          <a:prstGeom prst="bentConnector4">
            <a:avLst>
              <a:gd name="adj1" fmla="val -220011"/>
              <a:gd name="adj2" fmla="val 59334"/>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3" name="Elbow Connector 88">
            <a:extLst>
              <a:ext uri="{FF2B5EF4-FFF2-40B4-BE49-F238E27FC236}">
                <a16:creationId xmlns:a16="http://schemas.microsoft.com/office/drawing/2014/main" id="{07C7AE3C-9F2C-4723-AEF2-01FE83D67983}"/>
              </a:ext>
            </a:extLst>
          </p:cNvPr>
          <p:cNvCxnSpPr>
            <a:endCxn id="66" idx="0"/>
          </p:cNvCxnSpPr>
          <p:nvPr/>
        </p:nvCxnSpPr>
        <p:spPr>
          <a:xfrm flipV="1">
            <a:off x="2863544" y="1425816"/>
            <a:ext cx="1711067" cy="180820"/>
          </a:xfrm>
          <a:prstGeom prst="bentConnector4">
            <a:avLst>
              <a:gd name="adj1" fmla="val 40308"/>
              <a:gd name="adj2" fmla="val 214339"/>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77">
            <a:extLst>
              <a:ext uri="{FF2B5EF4-FFF2-40B4-BE49-F238E27FC236}">
                <a16:creationId xmlns:a16="http://schemas.microsoft.com/office/drawing/2014/main" id="{D214A43D-7824-4E27-9B93-3E7C8586B07F}"/>
              </a:ext>
            </a:extLst>
          </p:cNvPr>
          <p:cNvCxnSpPr/>
          <p:nvPr/>
        </p:nvCxnSpPr>
        <p:spPr>
          <a:xfrm>
            <a:off x="2863544" y="1374387"/>
            <a:ext cx="0" cy="464499"/>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5" name="组合 27">
            <a:extLst>
              <a:ext uri="{FF2B5EF4-FFF2-40B4-BE49-F238E27FC236}">
                <a16:creationId xmlns:a16="http://schemas.microsoft.com/office/drawing/2014/main" id="{4CBB169F-0A1A-45F5-8F27-F1AF4764807A}"/>
              </a:ext>
            </a:extLst>
          </p:cNvPr>
          <p:cNvGrpSpPr/>
          <p:nvPr/>
        </p:nvGrpSpPr>
        <p:grpSpPr>
          <a:xfrm>
            <a:off x="932305" y="1326939"/>
            <a:ext cx="1803491" cy="559393"/>
            <a:chOff x="1242914" y="1916832"/>
            <a:chExt cx="2404341" cy="745627"/>
          </a:xfrm>
        </p:grpSpPr>
        <p:sp>
          <p:nvSpPr>
            <p:cNvPr id="36" name="Content Placeholder 2">
              <a:extLst>
                <a:ext uri="{FF2B5EF4-FFF2-40B4-BE49-F238E27FC236}">
                  <a16:creationId xmlns:a16="http://schemas.microsoft.com/office/drawing/2014/main" id="{3C5FFAFC-667F-4C4C-A9B4-6603A7A49BE6}"/>
                </a:ext>
              </a:extLst>
            </p:cNvPr>
            <p:cNvSpPr txBox="1">
              <a:spLocks/>
            </p:cNvSpPr>
            <p:nvPr/>
          </p:nvSpPr>
          <p:spPr>
            <a:xfrm>
              <a:off x="1242914" y="2141521"/>
              <a:ext cx="2404341" cy="52093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ts val="1350"/>
                </a:lnSpc>
                <a:buNone/>
                <a:defRPr/>
              </a:pPr>
              <a:r>
                <a:rPr lang="zh-CN" altLang="en-US" sz="900" kern="0" dirty="0">
                  <a:solidFill>
                    <a:schemeClr val="tx1">
                      <a:lumMod val="50000"/>
                      <a:lumOff val="50000"/>
                    </a:schemeClr>
                  </a:solidFill>
                  <a:latin typeface="微软雅黑" pitchFamily="34" charset="-122"/>
                  <a:ea typeface="微软雅黑" pitchFamily="34" charset="-122"/>
                  <a:cs typeface="+mn-ea"/>
                  <a:sym typeface="+mn-lt"/>
                </a:rPr>
                <a:t>点击输入详细的内容文本，点击输入详细的内容文本</a:t>
              </a:r>
              <a:endParaRPr lang="en-US" altLang="zh-CN" sz="900" kern="0" dirty="0">
                <a:solidFill>
                  <a:schemeClr val="tx1">
                    <a:lumMod val="50000"/>
                    <a:lumOff val="50000"/>
                  </a:schemeClr>
                </a:solidFill>
                <a:latin typeface="微软雅黑" pitchFamily="34" charset="-122"/>
                <a:ea typeface="微软雅黑" pitchFamily="34" charset="-122"/>
                <a:cs typeface="+mn-ea"/>
                <a:sym typeface="+mn-lt"/>
              </a:endParaRPr>
            </a:p>
          </p:txBody>
        </p:sp>
        <p:sp>
          <p:nvSpPr>
            <p:cNvPr id="37" name="TextBox 29">
              <a:extLst>
                <a:ext uri="{FF2B5EF4-FFF2-40B4-BE49-F238E27FC236}">
                  <a16:creationId xmlns:a16="http://schemas.microsoft.com/office/drawing/2014/main" id="{D7BC1AE2-0A04-4B8B-9E05-4E0E1BE9ED94}"/>
                </a:ext>
              </a:extLst>
            </p:cNvPr>
            <p:cNvSpPr txBox="1"/>
            <p:nvPr/>
          </p:nvSpPr>
          <p:spPr>
            <a:xfrm>
              <a:off x="2170118" y="1916832"/>
              <a:ext cx="1477137" cy="369218"/>
            </a:xfrm>
            <a:prstGeom prst="rect">
              <a:avLst/>
            </a:prstGeom>
            <a:noFill/>
          </p:spPr>
          <p:txBody>
            <a:bodyPr wrap="none" rtlCol="0">
              <a:spAutoFit/>
            </a:bodyPr>
            <a:lstStyle/>
            <a:p>
              <a:pPr lvl="0" algn="ctr" defTabSz="890984"/>
              <a:r>
                <a:rPr lang="zh-CN" altLang="en-US" sz="1200" dirty="0">
                  <a:solidFill>
                    <a:schemeClr val="tx1">
                      <a:lumMod val="75000"/>
                      <a:lumOff val="25000"/>
                    </a:schemeClr>
                  </a:solidFill>
                  <a:latin typeface="微软雅黑" pitchFamily="34" charset="-122"/>
                  <a:ea typeface="微软雅黑" pitchFamily="34" charset="-122"/>
                  <a:sym typeface="微软雅黑" pitchFamily="34" charset="-122"/>
                </a:rPr>
                <a:t>单击添加标题</a:t>
              </a:r>
              <a:endParaRPr lang="en-US" altLang="zh-CN" sz="1200" dirty="0">
                <a:solidFill>
                  <a:schemeClr val="tx1">
                    <a:lumMod val="75000"/>
                    <a:lumOff val="25000"/>
                  </a:schemeClr>
                </a:solidFill>
                <a:latin typeface="微软雅黑" pitchFamily="34" charset="-122"/>
                <a:ea typeface="微软雅黑" pitchFamily="34" charset="-122"/>
                <a:sym typeface="微软雅黑" pitchFamily="34" charset="-122"/>
              </a:endParaRPr>
            </a:p>
          </p:txBody>
        </p:sp>
      </p:grpSp>
      <p:grpSp>
        <p:nvGrpSpPr>
          <p:cNvPr id="38" name="组合 30">
            <a:extLst>
              <a:ext uri="{FF2B5EF4-FFF2-40B4-BE49-F238E27FC236}">
                <a16:creationId xmlns:a16="http://schemas.microsoft.com/office/drawing/2014/main" id="{4464404A-07BA-4FB7-80A9-0D30FC88268F}"/>
              </a:ext>
            </a:extLst>
          </p:cNvPr>
          <p:cNvGrpSpPr/>
          <p:nvPr/>
        </p:nvGrpSpPr>
        <p:grpSpPr>
          <a:xfrm>
            <a:off x="6466393" y="4083373"/>
            <a:ext cx="1816371" cy="559393"/>
            <a:chOff x="8429990" y="5590943"/>
            <a:chExt cx="2421513" cy="745627"/>
          </a:xfrm>
        </p:grpSpPr>
        <p:sp>
          <p:nvSpPr>
            <p:cNvPr id="39" name="Content Placeholder 2">
              <a:extLst>
                <a:ext uri="{FF2B5EF4-FFF2-40B4-BE49-F238E27FC236}">
                  <a16:creationId xmlns:a16="http://schemas.microsoft.com/office/drawing/2014/main" id="{14D165A8-9D3A-4348-A9AE-1AFBB81C7B2B}"/>
                </a:ext>
              </a:extLst>
            </p:cNvPr>
            <p:cNvSpPr txBox="1">
              <a:spLocks/>
            </p:cNvSpPr>
            <p:nvPr/>
          </p:nvSpPr>
          <p:spPr>
            <a:xfrm>
              <a:off x="8447161" y="5815632"/>
              <a:ext cx="2404342" cy="52093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1350"/>
                </a:lnSpc>
                <a:buNone/>
                <a:defRPr/>
              </a:pPr>
              <a:r>
                <a:rPr lang="zh-CN" altLang="en-US" sz="900" kern="0" dirty="0">
                  <a:solidFill>
                    <a:schemeClr val="tx1">
                      <a:lumMod val="50000"/>
                      <a:lumOff val="50000"/>
                    </a:schemeClr>
                  </a:solidFill>
                  <a:latin typeface="微软雅黑" pitchFamily="34" charset="-122"/>
                  <a:ea typeface="微软雅黑" pitchFamily="34" charset="-122"/>
                  <a:cs typeface="+mn-ea"/>
                  <a:sym typeface="+mn-lt"/>
                </a:rPr>
                <a:t>点击输入详细的内容文本，点击输入详细的内容文本。</a:t>
              </a:r>
              <a:endParaRPr lang="en-US" altLang="zh-CN" sz="900" kern="0" dirty="0">
                <a:solidFill>
                  <a:schemeClr val="tx1">
                    <a:lumMod val="50000"/>
                    <a:lumOff val="50000"/>
                  </a:schemeClr>
                </a:solidFill>
                <a:latin typeface="微软雅黑" pitchFamily="34" charset="-122"/>
                <a:ea typeface="微软雅黑" pitchFamily="34" charset="-122"/>
                <a:cs typeface="+mn-ea"/>
                <a:sym typeface="+mn-lt"/>
              </a:endParaRPr>
            </a:p>
          </p:txBody>
        </p:sp>
        <p:sp>
          <p:nvSpPr>
            <p:cNvPr id="40" name="TextBox 32">
              <a:extLst>
                <a:ext uri="{FF2B5EF4-FFF2-40B4-BE49-F238E27FC236}">
                  <a16:creationId xmlns:a16="http://schemas.microsoft.com/office/drawing/2014/main" id="{9D5C09BB-AC97-4E36-B44E-862D8455F70C}"/>
                </a:ext>
              </a:extLst>
            </p:cNvPr>
            <p:cNvSpPr txBox="1"/>
            <p:nvPr/>
          </p:nvSpPr>
          <p:spPr>
            <a:xfrm>
              <a:off x="8429990" y="5590943"/>
              <a:ext cx="1477137" cy="369218"/>
            </a:xfrm>
            <a:prstGeom prst="rect">
              <a:avLst/>
            </a:prstGeom>
            <a:noFill/>
          </p:spPr>
          <p:txBody>
            <a:bodyPr wrap="none" rtlCol="0">
              <a:spAutoFit/>
            </a:bodyPr>
            <a:lstStyle/>
            <a:p>
              <a:pPr lvl="0" algn="ctr" defTabSz="890984"/>
              <a:r>
                <a:rPr lang="zh-CN" altLang="en-US" sz="1200" dirty="0">
                  <a:solidFill>
                    <a:schemeClr val="tx1">
                      <a:lumMod val="75000"/>
                      <a:lumOff val="25000"/>
                    </a:schemeClr>
                  </a:solidFill>
                  <a:latin typeface="微软雅黑" pitchFamily="34" charset="-122"/>
                  <a:ea typeface="微软雅黑" pitchFamily="34" charset="-122"/>
                  <a:sym typeface="微软雅黑" pitchFamily="34" charset="-122"/>
                </a:rPr>
                <a:t>单击添加标题</a:t>
              </a:r>
              <a:endParaRPr lang="en-US" altLang="zh-CN" sz="1200" dirty="0">
                <a:solidFill>
                  <a:schemeClr val="tx1">
                    <a:lumMod val="75000"/>
                    <a:lumOff val="25000"/>
                  </a:schemeClr>
                </a:solidFill>
                <a:latin typeface="微软雅黑" pitchFamily="34" charset="-122"/>
                <a:ea typeface="微软雅黑" pitchFamily="34" charset="-122"/>
                <a:sym typeface="微软雅黑" pitchFamily="34" charset="-122"/>
              </a:endParaRPr>
            </a:p>
          </p:txBody>
        </p:sp>
      </p:grpSp>
      <p:cxnSp>
        <p:nvCxnSpPr>
          <p:cNvPr id="41" name="Straight Connector 60">
            <a:extLst>
              <a:ext uri="{FF2B5EF4-FFF2-40B4-BE49-F238E27FC236}">
                <a16:creationId xmlns:a16="http://schemas.microsoft.com/office/drawing/2014/main" id="{AA7A6668-7357-431B-B930-C5E7E072BDE6}"/>
              </a:ext>
            </a:extLst>
          </p:cNvPr>
          <p:cNvCxnSpPr/>
          <p:nvPr/>
        </p:nvCxnSpPr>
        <p:spPr>
          <a:xfrm>
            <a:off x="6760411" y="3319098"/>
            <a:ext cx="0" cy="464499"/>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78">
            <a:extLst>
              <a:ext uri="{FF2B5EF4-FFF2-40B4-BE49-F238E27FC236}">
                <a16:creationId xmlns:a16="http://schemas.microsoft.com/office/drawing/2014/main" id="{B5B9C63E-9AB0-4D4E-9ADE-27AAA6F5AD66}"/>
              </a:ext>
            </a:extLst>
          </p:cNvPr>
          <p:cNvCxnSpPr/>
          <p:nvPr/>
        </p:nvCxnSpPr>
        <p:spPr>
          <a:xfrm>
            <a:off x="2598551" y="2118232"/>
            <a:ext cx="0" cy="464499"/>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3" name="组合 35">
            <a:extLst>
              <a:ext uri="{FF2B5EF4-FFF2-40B4-BE49-F238E27FC236}">
                <a16:creationId xmlns:a16="http://schemas.microsoft.com/office/drawing/2014/main" id="{0D5AD2BF-81A8-4450-AC02-38B5229C8B46}"/>
              </a:ext>
            </a:extLst>
          </p:cNvPr>
          <p:cNvGrpSpPr/>
          <p:nvPr/>
        </p:nvGrpSpPr>
        <p:grpSpPr>
          <a:xfrm>
            <a:off x="724848" y="2070784"/>
            <a:ext cx="1803491" cy="559393"/>
            <a:chOff x="1136962" y="2908319"/>
            <a:chExt cx="2404343" cy="745627"/>
          </a:xfrm>
        </p:grpSpPr>
        <p:sp>
          <p:nvSpPr>
            <p:cNvPr id="44" name="Content Placeholder 2">
              <a:extLst>
                <a:ext uri="{FF2B5EF4-FFF2-40B4-BE49-F238E27FC236}">
                  <a16:creationId xmlns:a16="http://schemas.microsoft.com/office/drawing/2014/main" id="{58E033E9-D471-42D6-81A3-FFC4DFDE9078}"/>
                </a:ext>
              </a:extLst>
            </p:cNvPr>
            <p:cNvSpPr txBox="1">
              <a:spLocks/>
            </p:cNvSpPr>
            <p:nvPr/>
          </p:nvSpPr>
          <p:spPr>
            <a:xfrm>
              <a:off x="1136962" y="3133008"/>
              <a:ext cx="2404343" cy="52093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ts val="1350"/>
                </a:lnSpc>
                <a:buNone/>
                <a:defRPr/>
              </a:pPr>
              <a:r>
                <a:rPr lang="zh-CN" altLang="en-US" sz="900" kern="0" dirty="0">
                  <a:solidFill>
                    <a:schemeClr val="tx1">
                      <a:lumMod val="50000"/>
                      <a:lumOff val="50000"/>
                    </a:schemeClr>
                  </a:solidFill>
                  <a:latin typeface="微软雅黑" pitchFamily="34" charset="-122"/>
                  <a:ea typeface="微软雅黑" pitchFamily="34" charset="-122"/>
                  <a:cs typeface="+mn-ea"/>
                  <a:sym typeface="+mn-lt"/>
                </a:rPr>
                <a:t>点击输入详细的内容文本，点击输入详细的内容文本</a:t>
              </a:r>
              <a:endParaRPr lang="en-US" altLang="zh-CN" sz="900" kern="0" dirty="0">
                <a:solidFill>
                  <a:schemeClr val="tx1">
                    <a:lumMod val="50000"/>
                    <a:lumOff val="50000"/>
                  </a:schemeClr>
                </a:solidFill>
                <a:latin typeface="微软雅黑" pitchFamily="34" charset="-122"/>
                <a:ea typeface="微软雅黑" pitchFamily="34" charset="-122"/>
                <a:cs typeface="+mn-ea"/>
                <a:sym typeface="+mn-lt"/>
              </a:endParaRPr>
            </a:p>
          </p:txBody>
        </p:sp>
        <p:sp>
          <p:nvSpPr>
            <p:cNvPr id="45" name="TextBox 37">
              <a:extLst>
                <a:ext uri="{FF2B5EF4-FFF2-40B4-BE49-F238E27FC236}">
                  <a16:creationId xmlns:a16="http://schemas.microsoft.com/office/drawing/2014/main" id="{EEB92946-C38E-4FEC-8979-D4F72D0ED3F5}"/>
                </a:ext>
              </a:extLst>
            </p:cNvPr>
            <p:cNvSpPr txBox="1"/>
            <p:nvPr/>
          </p:nvSpPr>
          <p:spPr>
            <a:xfrm>
              <a:off x="2064167" y="2908319"/>
              <a:ext cx="1477138" cy="369218"/>
            </a:xfrm>
            <a:prstGeom prst="rect">
              <a:avLst/>
            </a:prstGeom>
            <a:noFill/>
          </p:spPr>
          <p:txBody>
            <a:bodyPr wrap="none" rtlCol="0">
              <a:spAutoFit/>
            </a:bodyPr>
            <a:lstStyle/>
            <a:p>
              <a:pPr lvl="0" algn="ctr" defTabSz="890984"/>
              <a:r>
                <a:rPr lang="zh-CN" altLang="en-US" sz="1200" dirty="0">
                  <a:solidFill>
                    <a:schemeClr val="tx1">
                      <a:lumMod val="75000"/>
                      <a:lumOff val="25000"/>
                    </a:schemeClr>
                  </a:solidFill>
                  <a:latin typeface="微软雅黑" pitchFamily="34" charset="-122"/>
                  <a:ea typeface="微软雅黑" pitchFamily="34" charset="-122"/>
                  <a:sym typeface="微软雅黑" pitchFamily="34" charset="-122"/>
                </a:rPr>
                <a:t>单击添加标题</a:t>
              </a:r>
              <a:endParaRPr lang="en-US" altLang="zh-CN" sz="1200" dirty="0">
                <a:solidFill>
                  <a:schemeClr val="tx1">
                    <a:lumMod val="75000"/>
                    <a:lumOff val="25000"/>
                  </a:schemeClr>
                </a:solidFill>
                <a:latin typeface="微软雅黑" pitchFamily="34" charset="-122"/>
                <a:ea typeface="微软雅黑" pitchFamily="34" charset="-122"/>
                <a:sym typeface="微软雅黑" pitchFamily="34" charset="-122"/>
              </a:endParaRPr>
            </a:p>
          </p:txBody>
        </p:sp>
      </p:grpSp>
      <p:grpSp>
        <p:nvGrpSpPr>
          <p:cNvPr id="46" name="组合 38">
            <a:extLst>
              <a:ext uri="{FF2B5EF4-FFF2-40B4-BE49-F238E27FC236}">
                <a16:creationId xmlns:a16="http://schemas.microsoft.com/office/drawing/2014/main" id="{251937AB-C384-43E5-8140-3A72100E35DD}"/>
              </a:ext>
            </a:extLst>
          </p:cNvPr>
          <p:cNvGrpSpPr/>
          <p:nvPr/>
        </p:nvGrpSpPr>
        <p:grpSpPr>
          <a:xfrm>
            <a:off x="6843392" y="3271772"/>
            <a:ext cx="1803492" cy="559393"/>
            <a:chOff x="9123337" y="4509142"/>
            <a:chExt cx="2404344" cy="745627"/>
          </a:xfrm>
        </p:grpSpPr>
        <p:sp>
          <p:nvSpPr>
            <p:cNvPr id="47" name="Content Placeholder 2">
              <a:extLst>
                <a:ext uri="{FF2B5EF4-FFF2-40B4-BE49-F238E27FC236}">
                  <a16:creationId xmlns:a16="http://schemas.microsoft.com/office/drawing/2014/main" id="{78B9C95E-B382-42F4-8472-72662995C372}"/>
                </a:ext>
              </a:extLst>
            </p:cNvPr>
            <p:cNvSpPr txBox="1">
              <a:spLocks/>
            </p:cNvSpPr>
            <p:nvPr/>
          </p:nvSpPr>
          <p:spPr>
            <a:xfrm>
              <a:off x="9123338" y="4733831"/>
              <a:ext cx="2404343" cy="52093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1350"/>
                </a:lnSpc>
                <a:buNone/>
                <a:defRPr/>
              </a:pPr>
              <a:r>
                <a:rPr lang="zh-CN" altLang="en-US" sz="900" kern="0" dirty="0">
                  <a:solidFill>
                    <a:schemeClr val="tx1">
                      <a:lumMod val="50000"/>
                      <a:lumOff val="50000"/>
                    </a:schemeClr>
                  </a:solidFill>
                  <a:latin typeface="微软雅黑" pitchFamily="34" charset="-122"/>
                  <a:ea typeface="微软雅黑" pitchFamily="34" charset="-122"/>
                  <a:cs typeface="+mn-ea"/>
                  <a:sym typeface="+mn-lt"/>
                </a:rPr>
                <a:t>点击输入详细的内容文本，点击输入详细的内容文本。</a:t>
              </a:r>
              <a:endParaRPr lang="en-US" altLang="zh-CN" sz="900" kern="0" dirty="0">
                <a:solidFill>
                  <a:schemeClr val="tx1">
                    <a:lumMod val="50000"/>
                    <a:lumOff val="50000"/>
                  </a:schemeClr>
                </a:solidFill>
                <a:latin typeface="微软雅黑" pitchFamily="34" charset="-122"/>
                <a:ea typeface="微软雅黑" pitchFamily="34" charset="-122"/>
                <a:cs typeface="+mn-ea"/>
                <a:sym typeface="+mn-lt"/>
              </a:endParaRPr>
            </a:p>
          </p:txBody>
        </p:sp>
        <p:sp>
          <p:nvSpPr>
            <p:cNvPr id="48" name="TextBox 40">
              <a:extLst>
                <a:ext uri="{FF2B5EF4-FFF2-40B4-BE49-F238E27FC236}">
                  <a16:creationId xmlns:a16="http://schemas.microsoft.com/office/drawing/2014/main" id="{B5792F66-0341-407A-9D30-E87BE784E44C}"/>
                </a:ext>
              </a:extLst>
            </p:cNvPr>
            <p:cNvSpPr txBox="1"/>
            <p:nvPr/>
          </p:nvSpPr>
          <p:spPr>
            <a:xfrm>
              <a:off x="9123337" y="4509142"/>
              <a:ext cx="1477137" cy="369218"/>
            </a:xfrm>
            <a:prstGeom prst="rect">
              <a:avLst/>
            </a:prstGeom>
            <a:noFill/>
          </p:spPr>
          <p:txBody>
            <a:bodyPr wrap="none" rtlCol="0">
              <a:spAutoFit/>
            </a:bodyPr>
            <a:lstStyle/>
            <a:p>
              <a:pPr lvl="0" algn="ctr" defTabSz="890984"/>
              <a:r>
                <a:rPr lang="zh-CN" altLang="en-US" sz="1200" dirty="0">
                  <a:solidFill>
                    <a:schemeClr val="tx1">
                      <a:lumMod val="75000"/>
                      <a:lumOff val="25000"/>
                    </a:schemeClr>
                  </a:solidFill>
                  <a:latin typeface="微软雅黑" pitchFamily="34" charset="-122"/>
                  <a:ea typeface="微软雅黑" pitchFamily="34" charset="-122"/>
                  <a:sym typeface="微软雅黑" pitchFamily="34" charset="-122"/>
                </a:rPr>
                <a:t>单击添加标题</a:t>
              </a:r>
              <a:endParaRPr lang="en-US" altLang="zh-CN" sz="1200" dirty="0">
                <a:solidFill>
                  <a:schemeClr val="tx1">
                    <a:lumMod val="75000"/>
                    <a:lumOff val="25000"/>
                  </a:schemeClr>
                </a:solidFill>
                <a:latin typeface="微软雅黑" pitchFamily="34" charset="-122"/>
                <a:ea typeface="微软雅黑" pitchFamily="34" charset="-122"/>
                <a:sym typeface="微软雅黑" pitchFamily="34" charset="-122"/>
              </a:endParaRPr>
            </a:p>
          </p:txBody>
        </p:sp>
      </p:grpSp>
      <p:cxnSp>
        <p:nvCxnSpPr>
          <p:cNvPr id="49" name="Straight Connector 63">
            <a:extLst>
              <a:ext uri="{FF2B5EF4-FFF2-40B4-BE49-F238E27FC236}">
                <a16:creationId xmlns:a16="http://schemas.microsoft.com/office/drawing/2014/main" id="{6EF45A57-B1A5-4ABD-B3C2-DD9A8BCB0B27}"/>
              </a:ext>
            </a:extLst>
          </p:cNvPr>
          <p:cNvCxnSpPr/>
          <p:nvPr/>
        </p:nvCxnSpPr>
        <p:spPr>
          <a:xfrm>
            <a:off x="6894560" y="2555830"/>
            <a:ext cx="0" cy="464499"/>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79">
            <a:extLst>
              <a:ext uri="{FF2B5EF4-FFF2-40B4-BE49-F238E27FC236}">
                <a16:creationId xmlns:a16="http://schemas.microsoft.com/office/drawing/2014/main" id="{9C86DB1F-84C0-45AD-AEA6-773E3CB1C17D}"/>
              </a:ext>
            </a:extLst>
          </p:cNvPr>
          <p:cNvCxnSpPr/>
          <p:nvPr/>
        </p:nvCxnSpPr>
        <p:spPr>
          <a:xfrm>
            <a:off x="2263180" y="2825462"/>
            <a:ext cx="0" cy="464499"/>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1" name="组合 43">
            <a:extLst>
              <a:ext uri="{FF2B5EF4-FFF2-40B4-BE49-F238E27FC236}">
                <a16:creationId xmlns:a16="http://schemas.microsoft.com/office/drawing/2014/main" id="{7A1974BC-DAF6-42AB-9AC7-7EAF45A3CCC6}"/>
              </a:ext>
            </a:extLst>
          </p:cNvPr>
          <p:cNvGrpSpPr/>
          <p:nvPr/>
        </p:nvGrpSpPr>
        <p:grpSpPr>
          <a:xfrm>
            <a:off x="395536" y="2882022"/>
            <a:ext cx="1803491" cy="566514"/>
            <a:chOff x="697937" y="3841509"/>
            <a:chExt cx="2404342" cy="755119"/>
          </a:xfrm>
        </p:grpSpPr>
        <p:sp>
          <p:nvSpPr>
            <p:cNvPr id="52" name="Content Placeholder 2">
              <a:extLst>
                <a:ext uri="{FF2B5EF4-FFF2-40B4-BE49-F238E27FC236}">
                  <a16:creationId xmlns:a16="http://schemas.microsoft.com/office/drawing/2014/main" id="{66A06B00-B14B-4D92-9638-06F54899E279}"/>
                </a:ext>
              </a:extLst>
            </p:cNvPr>
            <p:cNvSpPr txBox="1">
              <a:spLocks/>
            </p:cNvSpPr>
            <p:nvPr/>
          </p:nvSpPr>
          <p:spPr>
            <a:xfrm>
              <a:off x="697937" y="4075690"/>
              <a:ext cx="2404342" cy="52093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ts val="1350"/>
                </a:lnSpc>
                <a:buNone/>
                <a:defRPr/>
              </a:pPr>
              <a:r>
                <a:rPr lang="zh-CN" altLang="en-US" sz="900" kern="0" dirty="0">
                  <a:solidFill>
                    <a:schemeClr val="tx1">
                      <a:lumMod val="50000"/>
                      <a:lumOff val="50000"/>
                    </a:schemeClr>
                  </a:solidFill>
                  <a:latin typeface="微软雅黑" pitchFamily="34" charset="-122"/>
                  <a:ea typeface="微软雅黑" pitchFamily="34" charset="-122"/>
                  <a:cs typeface="+mn-ea"/>
                  <a:sym typeface="+mn-lt"/>
                </a:rPr>
                <a:t>点击输入详细的内容文本，点击输入详细的内容文本</a:t>
              </a:r>
              <a:endParaRPr lang="en-US" altLang="zh-CN" sz="900" kern="0" dirty="0">
                <a:solidFill>
                  <a:schemeClr val="tx1">
                    <a:lumMod val="50000"/>
                    <a:lumOff val="50000"/>
                  </a:schemeClr>
                </a:solidFill>
                <a:latin typeface="微软雅黑" pitchFamily="34" charset="-122"/>
                <a:ea typeface="微软雅黑" pitchFamily="34" charset="-122"/>
                <a:cs typeface="+mn-ea"/>
                <a:sym typeface="+mn-lt"/>
              </a:endParaRPr>
            </a:p>
          </p:txBody>
        </p:sp>
        <p:sp>
          <p:nvSpPr>
            <p:cNvPr id="53" name="TextBox 45">
              <a:extLst>
                <a:ext uri="{FF2B5EF4-FFF2-40B4-BE49-F238E27FC236}">
                  <a16:creationId xmlns:a16="http://schemas.microsoft.com/office/drawing/2014/main" id="{28BFB7EC-1A83-4B96-AC29-164B45B8CFA9}"/>
                </a:ext>
              </a:extLst>
            </p:cNvPr>
            <p:cNvSpPr txBox="1"/>
            <p:nvPr/>
          </p:nvSpPr>
          <p:spPr>
            <a:xfrm>
              <a:off x="1625142" y="3841509"/>
              <a:ext cx="1477137" cy="369218"/>
            </a:xfrm>
            <a:prstGeom prst="rect">
              <a:avLst/>
            </a:prstGeom>
            <a:noFill/>
          </p:spPr>
          <p:txBody>
            <a:bodyPr wrap="none" rtlCol="0">
              <a:spAutoFit/>
            </a:bodyPr>
            <a:lstStyle/>
            <a:p>
              <a:pPr lvl="0" algn="ctr" defTabSz="890984"/>
              <a:r>
                <a:rPr lang="zh-CN" altLang="en-US" sz="1200" dirty="0">
                  <a:solidFill>
                    <a:schemeClr val="tx1">
                      <a:lumMod val="75000"/>
                      <a:lumOff val="25000"/>
                    </a:schemeClr>
                  </a:solidFill>
                  <a:latin typeface="微软雅黑" pitchFamily="34" charset="-122"/>
                  <a:ea typeface="微软雅黑" pitchFamily="34" charset="-122"/>
                  <a:sym typeface="微软雅黑" pitchFamily="34" charset="-122"/>
                </a:rPr>
                <a:t>单击添加标题</a:t>
              </a:r>
              <a:endParaRPr lang="en-US" altLang="zh-CN" sz="1200" dirty="0">
                <a:solidFill>
                  <a:schemeClr val="tx1">
                    <a:lumMod val="75000"/>
                    <a:lumOff val="25000"/>
                  </a:schemeClr>
                </a:solidFill>
                <a:latin typeface="微软雅黑" pitchFamily="34" charset="-122"/>
                <a:ea typeface="微软雅黑" pitchFamily="34" charset="-122"/>
                <a:sym typeface="微软雅黑" pitchFamily="34" charset="-122"/>
              </a:endParaRPr>
            </a:p>
          </p:txBody>
        </p:sp>
      </p:grpSp>
      <p:grpSp>
        <p:nvGrpSpPr>
          <p:cNvPr id="54" name="组合 46">
            <a:extLst>
              <a:ext uri="{FF2B5EF4-FFF2-40B4-BE49-F238E27FC236}">
                <a16:creationId xmlns:a16="http://schemas.microsoft.com/office/drawing/2014/main" id="{A41D2EB9-3FDA-4B6F-BA54-B9EF8BA7A495}"/>
              </a:ext>
            </a:extLst>
          </p:cNvPr>
          <p:cNvGrpSpPr/>
          <p:nvPr/>
        </p:nvGrpSpPr>
        <p:grpSpPr>
          <a:xfrm>
            <a:off x="6980977" y="2508383"/>
            <a:ext cx="1803491" cy="559393"/>
            <a:chOff x="9116018" y="3491604"/>
            <a:chExt cx="2404343" cy="745627"/>
          </a:xfrm>
        </p:grpSpPr>
        <p:sp>
          <p:nvSpPr>
            <p:cNvPr id="55" name="Content Placeholder 2">
              <a:extLst>
                <a:ext uri="{FF2B5EF4-FFF2-40B4-BE49-F238E27FC236}">
                  <a16:creationId xmlns:a16="http://schemas.microsoft.com/office/drawing/2014/main" id="{029AEAF4-3FC8-4D1C-B157-A429F7232C39}"/>
                </a:ext>
              </a:extLst>
            </p:cNvPr>
            <p:cNvSpPr txBox="1">
              <a:spLocks/>
            </p:cNvSpPr>
            <p:nvPr/>
          </p:nvSpPr>
          <p:spPr>
            <a:xfrm>
              <a:off x="9116019" y="3716293"/>
              <a:ext cx="2404342" cy="52093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1350"/>
                </a:lnSpc>
                <a:buNone/>
                <a:defRPr/>
              </a:pPr>
              <a:r>
                <a:rPr lang="zh-CN" altLang="en-US" sz="900" kern="0" dirty="0">
                  <a:solidFill>
                    <a:schemeClr val="tx1">
                      <a:lumMod val="50000"/>
                      <a:lumOff val="50000"/>
                    </a:schemeClr>
                  </a:solidFill>
                  <a:latin typeface="微软雅黑" pitchFamily="34" charset="-122"/>
                  <a:ea typeface="微软雅黑" pitchFamily="34" charset="-122"/>
                  <a:cs typeface="+mn-ea"/>
                  <a:sym typeface="+mn-lt"/>
                </a:rPr>
                <a:t>点击输入详细的内容文本，点击输入详细的内容文本。</a:t>
              </a:r>
              <a:endParaRPr lang="en-US" altLang="zh-CN" sz="900" kern="0" dirty="0">
                <a:solidFill>
                  <a:schemeClr val="tx1">
                    <a:lumMod val="50000"/>
                    <a:lumOff val="50000"/>
                  </a:schemeClr>
                </a:solidFill>
                <a:latin typeface="微软雅黑" pitchFamily="34" charset="-122"/>
                <a:ea typeface="微软雅黑" pitchFamily="34" charset="-122"/>
                <a:cs typeface="+mn-ea"/>
                <a:sym typeface="+mn-lt"/>
              </a:endParaRPr>
            </a:p>
          </p:txBody>
        </p:sp>
        <p:sp>
          <p:nvSpPr>
            <p:cNvPr id="56" name="TextBox 48">
              <a:extLst>
                <a:ext uri="{FF2B5EF4-FFF2-40B4-BE49-F238E27FC236}">
                  <a16:creationId xmlns:a16="http://schemas.microsoft.com/office/drawing/2014/main" id="{EA34975B-01E9-4F6F-B65C-874BCB1BDBDA}"/>
                </a:ext>
              </a:extLst>
            </p:cNvPr>
            <p:cNvSpPr txBox="1"/>
            <p:nvPr/>
          </p:nvSpPr>
          <p:spPr>
            <a:xfrm>
              <a:off x="9116018" y="3491604"/>
              <a:ext cx="1477137" cy="369218"/>
            </a:xfrm>
            <a:prstGeom prst="rect">
              <a:avLst/>
            </a:prstGeom>
            <a:noFill/>
          </p:spPr>
          <p:txBody>
            <a:bodyPr wrap="none" rtlCol="0">
              <a:spAutoFit/>
            </a:bodyPr>
            <a:lstStyle/>
            <a:p>
              <a:pPr lvl="0" algn="ctr" defTabSz="890984"/>
              <a:r>
                <a:rPr lang="zh-CN" altLang="en-US" sz="1200" dirty="0">
                  <a:solidFill>
                    <a:schemeClr val="tx1">
                      <a:lumMod val="75000"/>
                      <a:lumOff val="25000"/>
                    </a:schemeClr>
                  </a:solidFill>
                  <a:latin typeface="微软雅黑" pitchFamily="34" charset="-122"/>
                  <a:ea typeface="微软雅黑" pitchFamily="34" charset="-122"/>
                  <a:sym typeface="微软雅黑" pitchFamily="34" charset="-122"/>
                </a:rPr>
                <a:t>单击添加标题</a:t>
              </a:r>
              <a:endParaRPr lang="en-US" altLang="zh-CN" sz="1200" dirty="0">
                <a:solidFill>
                  <a:schemeClr val="tx1">
                    <a:lumMod val="75000"/>
                    <a:lumOff val="25000"/>
                  </a:schemeClr>
                </a:solidFill>
                <a:latin typeface="微软雅黑" pitchFamily="34" charset="-122"/>
                <a:ea typeface="微软雅黑" pitchFamily="34" charset="-122"/>
                <a:sym typeface="微软雅黑" pitchFamily="34" charset="-122"/>
              </a:endParaRPr>
            </a:p>
          </p:txBody>
        </p:sp>
      </p:grpSp>
      <p:cxnSp>
        <p:nvCxnSpPr>
          <p:cNvPr id="57" name="Straight Connector 66">
            <a:extLst>
              <a:ext uri="{FF2B5EF4-FFF2-40B4-BE49-F238E27FC236}">
                <a16:creationId xmlns:a16="http://schemas.microsoft.com/office/drawing/2014/main" id="{915FD675-14DF-4C5E-A7CE-E13499B3CB17}"/>
              </a:ext>
            </a:extLst>
          </p:cNvPr>
          <p:cNvCxnSpPr/>
          <p:nvPr/>
        </p:nvCxnSpPr>
        <p:spPr>
          <a:xfrm>
            <a:off x="6726333" y="1875289"/>
            <a:ext cx="0" cy="464499"/>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80">
            <a:extLst>
              <a:ext uri="{FF2B5EF4-FFF2-40B4-BE49-F238E27FC236}">
                <a16:creationId xmlns:a16="http://schemas.microsoft.com/office/drawing/2014/main" id="{0E24CA42-BF57-4912-BF83-195A66E47565}"/>
              </a:ext>
            </a:extLst>
          </p:cNvPr>
          <p:cNvCxnSpPr/>
          <p:nvPr/>
        </p:nvCxnSpPr>
        <p:spPr>
          <a:xfrm>
            <a:off x="2598551" y="3577086"/>
            <a:ext cx="0" cy="464499"/>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9" name="组合 51">
            <a:extLst>
              <a:ext uri="{FF2B5EF4-FFF2-40B4-BE49-F238E27FC236}">
                <a16:creationId xmlns:a16="http://schemas.microsoft.com/office/drawing/2014/main" id="{9DE575BE-2B85-420C-958E-FE25E1D24889}"/>
              </a:ext>
            </a:extLst>
          </p:cNvPr>
          <p:cNvGrpSpPr/>
          <p:nvPr/>
        </p:nvGrpSpPr>
        <p:grpSpPr>
          <a:xfrm>
            <a:off x="724847" y="3516884"/>
            <a:ext cx="1803491" cy="559393"/>
            <a:chOff x="1136962" y="4835857"/>
            <a:chExt cx="2404342" cy="745627"/>
          </a:xfrm>
        </p:grpSpPr>
        <p:sp>
          <p:nvSpPr>
            <p:cNvPr id="60" name="Content Placeholder 2">
              <a:extLst>
                <a:ext uri="{FF2B5EF4-FFF2-40B4-BE49-F238E27FC236}">
                  <a16:creationId xmlns:a16="http://schemas.microsoft.com/office/drawing/2014/main" id="{7EAAD262-9D2B-4245-83FA-3543B3BE89F2}"/>
                </a:ext>
              </a:extLst>
            </p:cNvPr>
            <p:cNvSpPr txBox="1">
              <a:spLocks/>
            </p:cNvSpPr>
            <p:nvPr/>
          </p:nvSpPr>
          <p:spPr>
            <a:xfrm>
              <a:off x="1136962" y="5060546"/>
              <a:ext cx="2404342" cy="52093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ts val="1350"/>
                </a:lnSpc>
                <a:buNone/>
                <a:defRPr/>
              </a:pPr>
              <a:r>
                <a:rPr lang="zh-CN" altLang="en-US" sz="900" kern="0" dirty="0">
                  <a:solidFill>
                    <a:schemeClr val="tx1">
                      <a:lumMod val="50000"/>
                      <a:lumOff val="50000"/>
                    </a:schemeClr>
                  </a:solidFill>
                  <a:latin typeface="微软雅黑" pitchFamily="34" charset="-122"/>
                  <a:ea typeface="微软雅黑" pitchFamily="34" charset="-122"/>
                  <a:cs typeface="+mn-ea"/>
                  <a:sym typeface="+mn-lt"/>
                </a:rPr>
                <a:t>点击输入详细的内容文本，点击输入详细的内容文本</a:t>
              </a:r>
              <a:endParaRPr lang="en-US" altLang="zh-CN" sz="900" kern="0" dirty="0">
                <a:solidFill>
                  <a:schemeClr val="tx1">
                    <a:lumMod val="50000"/>
                    <a:lumOff val="50000"/>
                  </a:schemeClr>
                </a:solidFill>
                <a:latin typeface="微软雅黑" pitchFamily="34" charset="-122"/>
                <a:ea typeface="微软雅黑" pitchFamily="34" charset="-122"/>
                <a:cs typeface="+mn-ea"/>
                <a:sym typeface="+mn-lt"/>
              </a:endParaRPr>
            </a:p>
          </p:txBody>
        </p:sp>
        <p:sp>
          <p:nvSpPr>
            <p:cNvPr id="61" name="TextBox 53">
              <a:extLst>
                <a:ext uri="{FF2B5EF4-FFF2-40B4-BE49-F238E27FC236}">
                  <a16:creationId xmlns:a16="http://schemas.microsoft.com/office/drawing/2014/main" id="{3510CF63-2737-4B2A-B09B-8DDA78DAA802}"/>
                </a:ext>
              </a:extLst>
            </p:cNvPr>
            <p:cNvSpPr txBox="1"/>
            <p:nvPr/>
          </p:nvSpPr>
          <p:spPr>
            <a:xfrm>
              <a:off x="2064167" y="4835857"/>
              <a:ext cx="1477137" cy="369218"/>
            </a:xfrm>
            <a:prstGeom prst="rect">
              <a:avLst/>
            </a:prstGeom>
            <a:noFill/>
          </p:spPr>
          <p:txBody>
            <a:bodyPr wrap="none" rtlCol="0">
              <a:spAutoFit/>
            </a:bodyPr>
            <a:lstStyle/>
            <a:p>
              <a:pPr lvl="0" algn="ctr" defTabSz="890984"/>
              <a:r>
                <a:rPr lang="zh-CN" altLang="en-US" sz="1200" dirty="0">
                  <a:solidFill>
                    <a:schemeClr val="tx1">
                      <a:lumMod val="75000"/>
                      <a:lumOff val="25000"/>
                    </a:schemeClr>
                  </a:solidFill>
                  <a:latin typeface="微软雅黑" pitchFamily="34" charset="-122"/>
                  <a:ea typeface="微软雅黑" pitchFamily="34" charset="-122"/>
                  <a:sym typeface="微软雅黑" pitchFamily="34" charset="-122"/>
                </a:rPr>
                <a:t>单击添加标题</a:t>
              </a:r>
              <a:endParaRPr lang="en-US" altLang="zh-CN" sz="1200" dirty="0">
                <a:solidFill>
                  <a:schemeClr val="tx1">
                    <a:lumMod val="75000"/>
                    <a:lumOff val="25000"/>
                  </a:schemeClr>
                </a:solidFill>
                <a:latin typeface="微软雅黑" pitchFamily="34" charset="-122"/>
                <a:ea typeface="微软雅黑" pitchFamily="34" charset="-122"/>
                <a:sym typeface="微软雅黑" pitchFamily="34" charset="-122"/>
              </a:endParaRPr>
            </a:p>
          </p:txBody>
        </p:sp>
      </p:grpSp>
      <p:grpSp>
        <p:nvGrpSpPr>
          <p:cNvPr id="62" name="组合 54">
            <a:extLst>
              <a:ext uri="{FF2B5EF4-FFF2-40B4-BE49-F238E27FC236}">
                <a16:creationId xmlns:a16="http://schemas.microsoft.com/office/drawing/2014/main" id="{28E5B04C-8AFC-49CF-9728-C31CB03B3248}"/>
              </a:ext>
            </a:extLst>
          </p:cNvPr>
          <p:cNvGrpSpPr/>
          <p:nvPr/>
        </p:nvGrpSpPr>
        <p:grpSpPr>
          <a:xfrm>
            <a:off x="6812347" y="1824181"/>
            <a:ext cx="1803491" cy="559393"/>
            <a:chOff x="8891207" y="2579616"/>
            <a:chExt cx="2404343" cy="745627"/>
          </a:xfrm>
        </p:grpSpPr>
        <p:sp>
          <p:nvSpPr>
            <p:cNvPr id="63" name="Content Placeholder 2">
              <a:extLst>
                <a:ext uri="{FF2B5EF4-FFF2-40B4-BE49-F238E27FC236}">
                  <a16:creationId xmlns:a16="http://schemas.microsoft.com/office/drawing/2014/main" id="{7BE4A49D-569F-44A9-A655-2B2D17785DDE}"/>
                </a:ext>
              </a:extLst>
            </p:cNvPr>
            <p:cNvSpPr txBox="1">
              <a:spLocks/>
            </p:cNvSpPr>
            <p:nvPr/>
          </p:nvSpPr>
          <p:spPr>
            <a:xfrm>
              <a:off x="8891208" y="2804305"/>
              <a:ext cx="2404342" cy="52093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1350"/>
                </a:lnSpc>
                <a:buNone/>
                <a:defRPr/>
              </a:pPr>
              <a:r>
                <a:rPr lang="zh-CN" altLang="en-US" sz="900" kern="0" dirty="0">
                  <a:solidFill>
                    <a:schemeClr val="tx1">
                      <a:lumMod val="50000"/>
                      <a:lumOff val="50000"/>
                    </a:schemeClr>
                  </a:solidFill>
                  <a:latin typeface="微软雅黑" pitchFamily="34" charset="-122"/>
                  <a:ea typeface="微软雅黑" pitchFamily="34" charset="-122"/>
                  <a:cs typeface="+mn-ea"/>
                  <a:sym typeface="+mn-lt"/>
                </a:rPr>
                <a:t>点击输入详细的内容文本，点击输入详细的内容文本。</a:t>
              </a:r>
              <a:endParaRPr lang="en-US" altLang="zh-CN" sz="900" kern="0" dirty="0">
                <a:solidFill>
                  <a:schemeClr val="tx1">
                    <a:lumMod val="50000"/>
                    <a:lumOff val="50000"/>
                  </a:schemeClr>
                </a:solidFill>
                <a:latin typeface="微软雅黑" pitchFamily="34" charset="-122"/>
                <a:ea typeface="微软雅黑" pitchFamily="34" charset="-122"/>
                <a:cs typeface="+mn-ea"/>
                <a:sym typeface="+mn-lt"/>
              </a:endParaRPr>
            </a:p>
          </p:txBody>
        </p:sp>
        <p:sp>
          <p:nvSpPr>
            <p:cNvPr id="64" name="TextBox 56">
              <a:extLst>
                <a:ext uri="{FF2B5EF4-FFF2-40B4-BE49-F238E27FC236}">
                  <a16:creationId xmlns:a16="http://schemas.microsoft.com/office/drawing/2014/main" id="{7407A717-ACD8-4A9A-B2AE-0CAC493C4833}"/>
                </a:ext>
              </a:extLst>
            </p:cNvPr>
            <p:cNvSpPr txBox="1"/>
            <p:nvPr/>
          </p:nvSpPr>
          <p:spPr>
            <a:xfrm>
              <a:off x="8891207" y="2579616"/>
              <a:ext cx="1477137" cy="369218"/>
            </a:xfrm>
            <a:prstGeom prst="rect">
              <a:avLst/>
            </a:prstGeom>
            <a:noFill/>
          </p:spPr>
          <p:txBody>
            <a:bodyPr wrap="none" rtlCol="0">
              <a:spAutoFit/>
            </a:bodyPr>
            <a:lstStyle/>
            <a:p>
              <a:pPr lvl="0" algn="ctr" defTabSz="890984"/>
              <a:r>
                <a:rPr lang="zh-CN" altLang="en-US" sz="1200" dirty="0">
                  <a:solidFill>
                    <a:schemeClr val="tx1">
                      <a:lumMod val="75000"/>
                      <a:lumOff val="25000"/>
                    </a:schemeClr>
                  </a:solidFill>
                  <a:latin typeface="微软雅黑" pitchFamily="34" charset="-122"/>
                  <a:ea typeface="微软雅黑" pitchFamily="34" charset="-122"/>
                  <a:sym typeface="微软雅黑" pitchFamily="34" charset="-122"/>
                </a:rPr>
                <a:t>单击添加标题</a:t>
              </a:r>
              <a:endParaRPr lang="en-US" altLang="zh-CN" sz="1200" dirty="0">
                <a:solidFill>
                  <a:schemeClr val="tx1">
                    <a:lumMod val="75000"/>
                    <a:lumOff val="25000"/>
                  </a:schemeClr>
                </a:solidFill>
                <a:latin typeface="微软雅黑" pitchFamily="34" charset="-122"/>
                <a:ea typeface="微软雅黑" pitchFamily="34" charset="-122"/>
                <a:sym typeface="微软雅黑" pitchFamily="34" charset="-122"/>
              </a:endParaRPr>
            </a:p>
          </p:txBody>
        </p:sp>
      </p:grpSp>
      <p:grpSp>
        <p:nvGrpSpPr>
          <p:cNvPr id="65" name="组合 57">
            <a:extLst>
              <a:ext uri="{FF2B5EF4-FFF2-40B4-BE49-F238E27FC236}">
                <a16:creationId xmlns:a16="http://schemas.microsoft.com/office/drawing/2014/main" id="{1FA66839-3114-4741-A0C3-77920181A171}"/>
              </a:ext>
            </a:extLst>
          </p:cNvPr>
          <p:cNvGrpSpPr/>
          <p:nvPr/>
        </p:nvGrpSpPr>
        <p:grpSpPr>
          <a:xfrm>
            <a:off x="4242947" y="1425816"/>
            <a:ext cx="663330" cy="667255"/>
            <a:chOff x="5656526" y="2048627"/>
            <a:chExt cx="884325" cy="889399"/>
          </a:xfrm>
        </p:grpSpPr>
        <p:sp>
          <p:nvSpPr>
            <p:cNvPr id="66" name="Oval 5">
              <a:extLst>
                <a:ext uri="{FF2B5EF4-FFF2-40B4-BE49-F238E27FC236}">
                  <a16:creationId xmlns:a16="http://schemas.microsoft.com/office/drawing/2014/main" id="{08A63088-1D98-4BE8-9D1D-1A3A9A24CFD1}"/>
                </a:ext>
              </a:extLst>
            </p:cNvPr>
            <p:cNvSpPr/>
            <p:nvPr/>
          </p:nvSpPr>
          <p:spPr>
            <a:xfrm>
              <a:off x="5656526" y="2048627"/>
              <a:ext cx="884325" cy="889399"/>
            </a:xfrm>
            <a:prstGeom prst="ellipse">
              <a:avLst/>
            </a:prstGeom>
            <a:solidFill>
              <a:schemeClr val="accent4"/>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6600" dirty="0">
                <a:solidFill>
                  <a:schemeClr val="bg1">
                    <a:lumMod val="50000"/>
                  </a:schemeClr>
                </a:solidFill>
                <a:cs typeface="+mn-ea"/>
                <a:sym typeface="+mn-lt"/>
              </a:endParaRPr>
            </a:p>
          </p:txBody>
        </p:sp>
        <p:grpSp>
          <p:nvGrpSpPr>
            <p:cNvPr id="67" name="Group 99">
              <a:extLst>
                <a:ext uri="{FF2B5EF4-FFF2-40B4-BE49-F238E27FC236}">
                  <a16:creationId xmlns:a16="http://schemas.microsoft.com/office/drawing/2014/main" id="{8E9ACF54-D280-4FD8-A49A-DF28EB3648A1}"/>
                </a:ext>
              </a:extLst>
            </p:cNvPr>
            <p:cNvGrpSpPr/>
            <p:nvPr/>
          </p:nvGrpSpPr>
          <p:grpSpPr>
            <a:xfrm>
              <a:off x="5915685" y="2322835"/>
              <a:ext cx="380500" cy="367529"/>
              <a:chOff x="5099140" y="1309474"/>
              <a:chExt cx="439257" cy="424283"/>
            </a:xfrm>
            <a:solidFill>
              <a:schemeClr val="bg1"/>
            </a:solidFill>
          </p:grpSpPr>
          <p:sp>
            <p:nvSpPr>
              <p:cNvPr id="68" name="Rectangle 18">
                <a:extLst>
                  <a:ext uri="{FF2B5EF4-FFF2-40B4-BE49-F238E27FC236}">
                    <a16:creationId xmlns:a16="http://schemas.microsoft.com/office/drawing/2014/main" id="{0FECB00F-494A-4D8D-8587-37B7698F95CD}"/>
                  </a:ext>
                </a:extLst>
              </p:cNvPr>
              <p:cNvSpPr>
                <a:spLocks noChangeArrowheads="1"/>
              </p:cNvSpPr>
              <p:nvPr/>
            </p:nvSpPr>
            <p:spPr bwMode="auto">
              <a:xfrm>
                <a:off x="5256374" y="1479187"/>
                <a:ext cx="47421"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lumMod val="50000"/>
                    </a:schemeClr>
                  </a:solidFill>
                  <a:cs typeface="+mn-ea"/>
                  <a:sym typeface="+mn-lt"/>
                </a:endParaRPr>
              </a:p>
            </p:txBody>
          </p:sp>
          <p:sp>
            <p:nvSpPr>
              <p:cNvPr id="69" name="Rectangle 19">
                <a:extLst>
                  <a:ext uri="{FF2B5EF4-FFF2-40B4-BE49-F238E27FC236}">
                    <a16:creationId xmlns:a16="http://schemas.microsoft.com/office/drawing/2014/main" id="{BA3A3D99-264F-4E6E-827C-8F8BEF1E08CE}"/>
                  </a:ext>
                </a:extLst>
              </p:cNvPr>
              <p:cNvSpPr>
                <a:spLocks noChangeArrowheads="1"/>
              </p:cNvSpPr>
              <p:nvPr/>
            </p:nvSpPr>
            <p:spPr bwMode="auto">
              <a:xfrm>
                <a:off x="5331247" y="1479187"/>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lumMod val="50000"/>
                    </a:schemeClr>
                  </a:solidFill>
                  <a:cs typeface="+mn-ea"/>
                  <a:sym typeface="+mn-lt"/>
                </a:endParaRPr>
              </a:p>
            </p:txBody>
          </p:sp>
          <p:sp>
            <p:nvSpPr>
              <p:cNvPr id="70" name="Rectangle 20">
                <a:extLst>
                  <a:ext uri="{FF2B5EF4-FFF2-40B4-BE49-F238E27FC236}">
                    <a16:creationId xmlns:a16="http://schemas.microsoft.com/office/drawing/2014/main" id="{6C78A833-1678-49B2-A46D-2141E6425A5B}"/>
                  </a:ext>
                </a:extLst>
              </p:cNvPr>
              <p:cNvSpPr>
                <a:spLocks noChangeArrowheads="1"/>
              </p:cNvSpPr>
              <p:nvPr/>
            </p:nvSpPr>
            <p:spPr bwMode="auto">
              <a:xfrm>
                <a:off x="5408617" y="1479187"/>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lumMod val="50000"/>
                    </a:schemeClr>
                  </a:solidFill>
                  <a:cs typeface="+mn-ea"/>
                  <a:sym typeface="+mn-lt"/>
                </a:endParaRPr>
              </a:p>
            </p:txBody>
          </p:sp>
          <p:sp>
            <p:nvSpPr>
              <p:cNvPr id="71" name="Rectangle 21">
                <a:extLst>
                  <a:ext uri="{FF2B5EF4-FFF2-40B4-BE49-F238E27FC236}">
                    <a16:creationId xmlns:a16="http://schemas.microsoft.com/office/drawing/2014/main" id="{5229B989-4444-4EDC-A913-7B2CCA5BFA11}"/>
                  </a:ext>
                </a:extLst>
              </p:cNvPr>
              <p:cNvSpPr>
                <a:spLocks noChangeArrowheads="1"/>
              </p:cNvSpPr>
              <p:nvPr/>
            </p:nvSpPr>
            <p:spPr bwMode="auto">
              <a:xfrm>
                <a:off x="5256374" y="1546573"/>
                <a:ext cx="47421"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lumMod val="50000"/>
                    </a:schemeClr>
                  </a:solidFill>
                  <a:cs typeface="+mn-ea"/>
                  <a:sym typeface="+mn-lt"/>
                </a:endParaRPr>
              </a:p>
            </p:txBody>
          </p:sp>
          <p:sp>
            <p:nvSpPr>
              <p:cNvPr id="72" name="Rectangle 22">
                <a:extLst>
                  <a:ext uri="{FF2B5EF4-FFF2-40B4-BE49-F238E27FC236}">
                    <a16:creationId xmlns:a16="http://schemas.microsoft.com/office/drawing/2014/main" id="{42EA2E63-74F8-4072-B99D-28CF0B956A26}"/>
                  </a:ext>
                </a:extLst>
              </p:cNvPr>
              <p:cNvSpPr>
                <a:spLocks noChangeArrowheads="1"/>
              </p:cNvSpPr>
              <p:nvPr/>
            </p:nvSpPr>
            <p:spPr bwMode="auto">
              <a:xfrm>
                <a:off x="5331247" y="1546573"/>
                <a:ext cx="49916"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lumMod val="50000"/>
                    </a:schemeClr>
                  </a:solidFill>
                  <a:cs typeface="+mn-ea"/>
                  <a:sym typeface="+mn-lt"/>
                </a:endParaRPr>
              </a:p>
            </p:txBody>
          </p:sp>
          <p:sp>
            <p:nvSpPr>
              <p:cNvPr id="73" name="Rectangle 23">
                <a:extLst>
                  <a:ext uri="{FF2B5EF4-FFF2-40B4-BE49-F238E27FC236}">
                    <a16:creationId xmlns:a16="http://schemas.microsoft.com/office/drawing/2014/main" id="{375CF291-D26D-42DF-A48B-AC07D808548C}"/>
                  </a:ext>
                </a:extLst>
              </p:cNvPr>
              <p:cNvSpPr>
                <a:spLocks noChangeArrowheads="1"/>
              </p:cNvSpPr>
              <p:nvPr/>
            </p:nvSpPr>
            <p:spPr bwMode="auto">
              <a:xfrm>
                <a:off x="5408617" y="1546573"/>
                <a:ext cx="49916"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lumMod val="50000"/>
                    </a:schemeClr>
                  </a:solidFill>
                  <a:cs typeface="+mn-ea"/>
                  <a:sym typeface="+mn-lt"/>
                </a:endParaRPr>
              </a:p>
            </p:txBody>
          </p:sp>
          <p:sp>
            <p:nvSpPr>
              <p:cNvPr id="74" name="Rectangle 24">
                <a:extLst>
                  <a:ext uri="{FF2B5EF4-FFF2-40B4-BE49-F238E27FC236}">
                    <a16:creationId xmlns:a16="http://schemas.microsoft.com/office/drawing/2014/main" id="{04322C5D-AFC9-4B73-870E-C1D0959C7FBB}"/>
                  </a:ext>
                </a:extLst>
              </p:cNvPr>
              <p:cNvSpPr>
                <a:spLocks noChangeArrowheads="1"/>
              </p:cNvSpPr>
              <p:nvPr/>
            </p:nvSpPr>
            <p:spPr bwMode="auto">
              <a:xfrm>
                <a:off x="5256374" y="1618951"/>
                <a:ext cx="47421"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lumMod val="50000"/>
                    </a:schemeClr>
                  </a:solidFill>
                  <a:cs typeface="+mn-ea"/>
                  <a:sym typeface="+mn-lt"/>
                </a:endParaRPr>
              </a:p>
            </p:txBody>
          </p:sp>
          <p:sp>
            <p:nvSpPr>
              <p:cNvPr id="75" name="Rectangle 25">
                <a:extLst>
                  <a:ext uri="{FF2B5EF4-FFF2-40B4-BE49-F238E27FC236}">
                    <a16:creationId xmlns:a16="http://schemas.microsoft.com/office/drawing/2014/main" id="{67EEA08C-1EBC-4552-9BC6-3D3D00EAEB48}"/>
                  </a:ext>
                </a:extLst>
              </p:cNvPr>
              <p:cNvSpPr>
                <a:spLocks noChangeArrowheads="1"/>
              </p:cNvSpPr>
              <p:nvPr/>
            </p:nvSpPr>
            <p:spPr bwMode="auto">
              <a:xfrm>
                <a:off x="5179005" y="1546573"/>
                <a:ext cx="49916"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lumMod val="50000"/>
                    </a:schemeClr>
                  </a:solidFill>
                  <a:cs typeface="+mn-ea"/>
                  <a:sym typeface="+mn-lt"/>
                </a:endParaRPr>
              </a:p>
            </p:txBody>
          </p:sp>
          <p:sp>
            <p:nvSpPr>
              <p:cNvPr id="76" name="Rectangle 26">
                <a:extLst>
                  <a:ext uri="{FF2B5EF4-FFF2-40B4-BE49-F238E27FC236}">
                    <a16:creationId xmlns:a16="http://schemas.microsoft.com/office/drawing/2014/main" id="{6DCF41C0-DBEB-484E-92AC-EB4ABF22B72D}"/>
                  </a:ext>
                </a:extLst>
              </p:cNvPr>
              <p:cNvSpPr>
                <a:spLocks noChangeArrowheads="1"/>
              </p:cNvSpPr>
              <p:nvPr/>
            </p:nvSpPr>
            <p:spPr bwMode="auto">
              <a:xfrm>
                <a:off x="5179005" y="1618951"/>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lumMod val="50000"/>
                    </a:schemeClr>
                  </a:solidFill>
                  <a:cs typeface="+mn-ea"/>
                  <a:sym typeface="+mn-lt"/>
                </a:endParaRPr>
              </a:p>
            </p:txBody>
          </p:sp>
          <p:sp>
            <p:nvSpPr>
              <p:cNvPr id="77" name="Rectangle 27">
                <a:extLst>
                  <a:ext uri="{FF2B5EF4-FFF2-40B4-BE49-F238E27FC236}">
                    <a16:creationId xmlns:a16="http://schemas.microsoft.com/office/drawing/2014/main" id="{E41DCBB4-D176-4811-86C9-4D29905F49D4}"/>
                  </a:ext>
                </a:extLst>
              </p:cNvPr>
              <p:cNvSpPr>
                <a:spLocks noChangeArrowheads="1"/>
              </p:cNvSpPr>
              <p:nvPr/>
            </p:nvSpPr>
            <p:spPr bwMode="auto">
              <a:xfrm>
                <a:off x="5331247" y="1618951"/>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lumMod val="50000"/>
                    </a:schemeClr>
                  </a:solidFill>
                  <a:cs typeface="+mn-ea"/>
                  <a:sym typeface="+mn-lt"/>
                </a:endParaRPr>
              </a:p>
            </p:txBody>
          </p:sp>
          <p:sp>
            <p:nvSpPr>
              <p:cNvPr id="78" name="Rectangle 28">
                <a:extLst>
                  <a:ext uri="{FF2B5EF4-FFF2-40B4-BE49-F238E27FC236}">
                    <a16:creationId xmlns:a16="http://schemas.microsoft.com/office/drawing/2014/main" id="{FE17527D-E705-4065-8827-D47F0BDDA479}"/>
                  </a:ext>
                </a:extLst>
              </p:cNvPr>
              <p:cNvSpPr>
                <a:spLocks noChangeArrowheads="1"/>
              </p:cNvSpPr>
              <p:nvPr/>
            </p:nvSpPr>
            <p:spPr bwMode="auto">
              <a:xfrm>
                <a:off x="5408617" y="1618951"/>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lumMod val="50000"/>
                    </a:schemeClr>
                  </a:solidFill>
                  <a:cs typeface="+mn-ea"/>
                  <a:sym typeface="+mn-lt"/>
                </a:endParaRPr>
              </a:p>
            </p:txBody>
          </p:sp>
          <p:sp>
            <p:nvSpPr>
              <p:cNvPr id="79" name="Freeform 29">
                <a:extLst>
                  <a:ext uri="{FF2B5EF4-FFF2-40B4-BE49-F238E27FC236}">
                    <a16:creationId xmlns:a16="http://schemas.microsoft.com/office/drawing/2014/main" id="{A2544BA5-FBE0-4902-BB45-D6094118A5FF}"/>
                  </a:ext>
                </a:extLst>
              </p:cNvPr>
              <p:cNvSpPr>
                <a:spLocks noEditPoints="1"/>
              </p:cNvSpPr>
              <p:nvPr/>
            </p:nvSpPr>
            <p:spPr bwMode="auto">
              <a:xfrm>
                <a:off x="5099140" y="1339424"/>
                <a:ext cx="439257" cy="394333"/>
              </a:xfrm>
              <a:custGeom>
                <a:avLst/>
                <a:gdLst>
                  <a:gd name="T0" fmla="*/ 174 w 176"/>
                  <a:gd name="T1" fmla="*/ 0 h 158"/>
                  <a:gd name="T2" fmla="*/ 150 w 176"/>
                  <a:gd name="T3" fmla="*/ 0 h 158"/>
                  <a:gd name="T4" fmla="*/ 150 w 176"/>
                  <a:gd name="T5" fmla="*/ 16 h 158"/>
                  <a:gd name="T6" fmla="*/ 126 w 176"/>
                  <a:gd name="T7" fmla="*/ 16 h 158"/>
                  <a:gd name="T8" fmla="*/ 126 w 176"/>
                  <a:gd name="T9" fmla="*/ 0 h 158"/>
                  <a:gd name="T10" fmla="*/ 52 w 176"/>
                  <a:gd name="T11" fmla="*/ 0 h 158"/>
                  <a:gd name="T12" fmla="*/ 52 w 176"/>
                  <a:gd name="T13" fmla="*/ 16 h 158"/>
                  <a:gd name="T14" fmla="*/ 28 w 176"/>
                  <a:gd name="T15" fmla="*/ 16 h 158"/>
                  <a:gd name="T16" fmla="*/ 28 w 176"/>
                  <a:gd name="T17" fmla="*/ 0 h 158"/>
                  <a:gd name="T18" fmla="*/ 0 w 176"/>
                  <a:gd name="T19" fmla="*/ 0 h 158"/>
                  <a:gd name="T20" fmla="*/ 0 w 176"/>
                  <a:gd name="T21" fmla="*/ 158 h 158"/>
                  <a:gd name="T22" fmla="*/ 13 w 176"/>
                  <a:gd name="T23" fmla="*/ 158 h 158"/>
                  <a:gd name="T24" fmla="*/ 162 w 176"/>
                  <a:gd name="T25" fmla="*/ 158 h 158"/>
                  <a:gd name="T26" fmla="*/ 176 w 176"/>
                  <a:gd name="T27" fmla="*/ 158 h 158"/>
                  <a:gd name="T28" fmla="*/ 174 w 176"/>
                  <a:gd name="T29" fmla="*/ 0 h 158"/>
                  <a:gd name="T30" fmla="*/ 162 w 176"/>
                  <a:gd name="T31" fmla="*/ 144 h 158"/>
                  <a:gd name="T32" fmla="*/ 13 w 176"/>
                  <a:gd name="T33" fmla="*/ 144 h 158"/>
                  <a:gd name="T34" fmla="*/ 13 w 176"/>
                  <a:gd name="T35" fmla="*/ 44 h 158"/>
                  <a:gd name="T36" fmla="*/ 162 w 176"/>
                  <a:gd name="T37" fmla="*/ 44 h 158"/>
                  <a:gd name="T38" fmla="*/ 162 w 176"/>
                  <a:gd name="T39" fmla="*/ 14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6" h="158">
                    <a:moveTo>
                      <a:pt x="174" y="0"/>
                    </a:moveTo>
                    <a:lnTo>
                      <a:pt x="150" y="0"/>
                    </a:lnTo>
                    <a:lnTo>
                      <a:pt x="150" y="16"/>
                    </a:lnTo>
                    <a:lnTo>
                      <a:pt x="126" y="16"/>
                    </a:lnTo>
                    <a:lnTo>
                      <a:pt x="126" y="0"/>
                    </a:lnTo>
                    <a:lnTo>
                      <a:pt x="52" y="0"/>
                    </a:lnTo>
                    <a:lnTo>
                      <a:pt x="52" y="16"/>
                    </a:lnTo>
                    <a:lnTo>
                      <a:pt x="28" y="16"/>
                    </a:lnTo>
                    <a:lnTo>
                      <a:pt x="28" y="0"/>
                    </a:lnTo>
                    <a:lnTo>
                      <a:pt x="0" y="0"/>
                    </a:lnTo>
                    <a:lnTo>
                      <a:pt x="0" y="158"/>
                    </a:lnTo>
                    <a:lnTo>
                      <a:pt x="13" y="158"/>
                    </a:lnTo>
                    <a:lnTo>
                      <a:pt x="162" y="158"/>
                    </a:lnTo>
                    <a:lnTo>
                      <a:pt x="176" y="158"/>
                    </a:lnTo>
                    <a:lnTo>
                      <a:pt x="174" y="0"/>
                    </a:lnTo>
                    <a:close/>
                    <a:moveTo>
                      <a:pt x="162" y="144"/>
                    </a:moveTo>
                    <a:lnTo>
                      <a:pt x="13" y="144"/>
                    </a:lnTo>
                    <a:lnTo>
                      <a:pt x="13" y="44"/>
                    </a:lnTo>
                    <a:lnTo>
                      <a:pt x="162" y="44"/>
                    </a:lnTo>
                    <a:lnTo>
                      <a:pt x="16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lumMod val="50000"/>
                    </a:schemeClr>
                  </a:solidFill>
                  <a:cs typeface="+mn-ea"/>
                  <a:sym typeface="+mn-lt"/>
                </a:endParaRPr>
              </a:p>
            </p:txBody>
          </p:sp>
          <p:sp>
            <p:nvSpPr>
              <p:cNvPr id="80" name="Rectangle 30">
                <a:extLst>
                  <a:ext uri="{FF2B5EF4-FFF2-40B4-BE49-F238E27FC236}">
                    <a16:creationId xmlns:a16="http://schemas.microsoft.com/office/drawing/2014/main" id="{4232091A-D2C8-4075-847A-608E2EB1DE87}"/>
                  </a:ext>
                </a:extLst>
              </p:cNvPr>
              <p:cNvSpPr>
                <a:spLocks noChangeArrowheads="1"/>
              </p:cNvSpPr>
              <p:nvPr/>
            </p:nvSpPr>
            <p:spPr bwMode="auto">
              <a:xfrm>
                <a:off x="5181500" y="1309474"/>
                <a:ext cx="37438" cy="598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lumMod val="50000"/>
                    </a:schemeClr>
                  </a:solidFill>
                  <a:cs typeface="+mn-ea"/>
                  <a:sym typeface="+mn-lt"/>
                </a:endParaRPr>
              </a:p>
            </p:txBody>
          </p:sp>
          <p:sp>
            <p:nvSpPr>
              <p:cNvPr id="81" name="Rectangle 31">
                <a:extLst>
                  <a:ext uri="{FF2B5EF4-FFF2-40B4-BE49-F238E27FC236}">
                    <a16:creationId xmlns:a16="http://schemas.microsoft.com/office/drawing/2014/main" id="{E51F8BBC-1AA2-439B-BBE5-3FF02E3FB25B}"/>
                  </a:ext>
                </a:extLst>
              </p:cNvPr>
              <p:cNvSpPr>
                <a:spLocks noChangeArrowheads="1"/>
              </p:cNvSpPr>
              <p:nvPr/>
            </p:nvSpPr>
            <p:spPr bwMode="auto">
              <a:xfrm>
                <a:off x="5428583" y="1309474"/>
                <a:ext cx="34941" cy="598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lumMod val="50000"/>
                    </a:schemeClr>
                  </a:solidFill>
                  <a:cs typeface="+mn-ea"/>
                  <a:sym typeface="+mn-lt"/>
                </a:endParaRPr>
              </a:p>
            </p:txBody>
          </p:sp>
        </p:grpSp>
      </p:grpSp>
      <p:grpSp>
        <p:nvGrpSpPr>
          <p:cNvPr id="82" name="组合 74">
            <a:extLst>
              <a:ext uri="{FF2B5EF4-FFF2-40B4-BE49-F238E27FC236}">
                <a16:creationId xmlns:a16="http://schemas.microsoft.com/office/drawing/2014/main" id="{E7205530-AFCA-4E74-AE94-D7B298DBEAC4}"/>
              </a:ext>
            </a:extLst>
          </p:cNvPr>
          <p:cNvGrpSpPr/>
          <p:nvPr/>
        </p:nvGrpSpPr>
        <p:grpSpPr>
          <a:xfrm>
            <a:off x="3375575" y="1770251"/>
            <a:ext cx="663330" cy="667255"/>
            <a:chOff x="4500180" y="2507731"/>
            <a:chExt cx="884325" cy="889399"/>
          </a:xfrm>
        </p:grpSpPr>
        <p:sp>
          <p:nvSpPr>
            <p:cNvPr id="83" name="Oval 10">
              <a:extLst>
                <a:ext uri="{FF2B5EF4-FFF2-40B4-BE49-F238E27FC236}">
                  <a16:creationId xmlns:a16="http://schemas.microsoft.com/office/drawing/2014/main" id="{D3FC3E76-FA86-4628-9EC3-FA6CDED83D10}"/>
                </a:ext>
              </a:extLst>
            </p:cNvPr>
            <p:cNvSpPr/>
            <p:nvPr/>
          </p:nvSpPr>
          <p:spPr>
            <a:xfrm>
              <a:off x="4500180" y="2507731"/>
              <a:ext cx="884325" cy="889399"/>
            </a:xfrm>
            <a:prstGeom prst="ellipse">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6600" dirty="0">
                <a:solidFill>
                  <a:schemeClr val="bg1">
                    <a:lumMod val="50000"/>
                  </a:schemeClr>
                </a:solidFill>
                <a:cs typeface="+mn-ea"/>
                <a:sym typeface="+mn-lt"/>
              </a:endParaRPr>
            </a:p>
          </p:txBody>
        </p:sp>
        <p:grpSp>
          <p:nvGrpSpPr>
            <p:cNvPr id="84" name="Group 114">
              <a:extLst>
                <a:ext uri="{FF2B5EF4-FFF2-40B4-BE49-F238E27FC236}">
                  <a16:creationId xmlns:a16="http://schemas.microsoft.com/office/drawing/2014/main" id="{D21CF3BA-2853-497D-8E0D-8B4A6A2F472D}"/>
                </a:ext>
              </a:extLst>
            </p:cNvPr>
            <p:cNvGrpSpPr/>
            <p:nvPr/>
          </p:nvGrpSpPr>
          <p:grpSpPr>
            <a:xfrm>
              <a:off x="4718531" y="2704856"/>
              <a:ext cx="457320" cy="466345"/>
              <a:chOff x="7160655" y="2178006"/>
              <a:chExt cx="379359" cy="386846"/>
            </a:xfrm>
            <a:solidFill>
              <a:schemeClr val="bg1"/>
            </a:solidFill>
          </p:grpSpPr>
          <p:sp>
            <p:nvSpPr>
              <p:cNvPr id="85" name="Freeform 36">
                <a:extLst>
                  <a:ext uri="{FF2B5EF4-FFF2-40B4-BE49-F238E27FC236}">
                    <a16:creationId xmlns:a16="http://schemas.microsoft.com/office/drawing/2014/main" id="{EBD941DD-44B6-4ABE-87CE-0698F213D742}"/>
                  </a:ext>
                </a:extLst>
              </p:cNvPr>
              <p:cNvSpPr>
                <a:spLocks noEditPoints="1"/>
              </p:cNvSpPr>
              <p:nvPr/>
            </p:nvSpPr>
            <p:spPr bwMode="auto">
              <a:xfrm>
                <a:off x="7277956" y="2178006"/>
                <a:ext cx="262058" cy="262058"/>
              </a:xfrm>
              <a:custGeom>
                <a:avLst/>
                <a:gdLst>
                  <a:gd name="T0" fmla="*/ 65 w 79"/>
                  <a:gd name="T1" fmla="*/ 14 h 79"/>
                  <a:gd name="T2" fmla="*/ 14 w 79"/>
                  <a:gd name="T3" fmla="*/ 14 h 79"/>
                  <a:gd name="T4" fmla="*/ 11 w 79"/>
                  <a:gd name="T5" fmla="*/ 63 h 79"/>
                  <a:gd name="T6" fmla="*/ 11 w 79"/>
                  <a:gd name="T7" fmla="*/ 63 h 79"/>
                  <a:gd name="T8" fmla="*/ 17 w 79"/>
                  <a:gd name="T9" fmla="*/ 68 h 79"/>
                  <a:gd name="T10" fmla="*/ 64 w 79"/>
                  <a:gd name="T11" fmla="*/ 65 h 79"/>
                  <a:gd name="T12" fmla="*/ 65 w 79"/>
                  <a:gd name="T13" fmla="*/ 14 h 79"/>
                  <a:gd name="T14" fmla="*/ 58 w 79"/>
                  <a:gd name="T15" fmla="*/ 59 h 79"/>
                  <a:gd name="T16" fmla="*/ 20 w 79"/>
                  <a:gd name="T17" fmla="*/ 59 h 79"/>
                  <a:gd name="T18" fmla="*/ 20 w 79"/>
                  <a:gd name="T19" fmla="*/ 21 h 79"/>
                  <a:gd name="T20" fmla="*/ 58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0" y="28"/>
                      <a:pt x="0" y="49"/>
                      <a:pt x="11" y="63"/>
                    </a:cubicBezTo>
                    <a:cubicBezTo>
                      <a:pt x="11" y="63"/>
                      <a:pt x="11" y="63"/>
                      <a:pt x="11" y="63"/>
                    </a:cubicBezTo>
                    <a:cubicBezTo>
                      <a:pt x="14" y="66"/>
                      <a:pt x="15" y="67"/>
                      <a:pt x="17" y="68"/>
                    </a:cubicBezTo>
                    <a:cubicBezTo>
                      <a:pt x="31" y="79"/>
                      <a:pt x="51" y="78"/>
                      <a:pt x="64" y="65"/>
                    </a:cubicBezTo>
                    <a:cubicBezTo>
                      <a:pt x="78" y="51"/>
                      <a:pt x="79" y="29"/>
                      <a:pt x="65" y="14"/>
                    </a:cubicBezTo>
                    <a:close/>
                    <a:moveTo>
                      <a:pt x="58" y="59"/>
                    </a:moveTo>
                    <a:cubicBezTo>
                      <a:pt x="47" y="69"/>
                      <a:pt x="30" y="69"/>
                      <a:pt x="20" y="59"/>
                    </a:cubicBezTo>
                    <a:cubicBezTo>
                      <a:pt x="9" y="48"/>
                      <a:pt x="9" y="31"/>
                      <a:pt x="20" y="21"/>
                    </a:cubicBezTo>
                    <a:cubicBezTo>
                      <a:pt x="31" y="10"/>
                      <a:pt x="48" y="10"/>
                      <a:pt x="58"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lumMod val="50000"/>
                    </a:schemeClr>
                  </a:solidFill>
                  <a:cs typeface="+mn-ea"/>
                  <a:sym typeface="+mn-lt"/>
                </a:endParaRPr>
              </a:p>
            </p:txBody>
          </p:sp>
          <p:sp>
            <p:nvSpPr>
              <p:cNvPr id="86" name="Freeform 37">
                <a:extLst>
                  <a:ext uri="{FF2B5EF4-FFF2-40B4-BE49-F238E27FC236}">
                    <a16:creationId xmlns:a16="http://schemas.microsoft.com/office/drawing/2014/main" id="{2A1B0F53-0DF7-4DF6-B499-E76EDB7967B7}"/>
                  </a:ext>
                </a:extLst>
              </p:cNvPr>
              <p:cNvSpPr>
                <a:spLocks/>
              </p:cNvSpPr>
              <p:nvPr/>
            </p:nvSpPr>
            <p:spPr bwMode="auto">
              <a:xfrm>
                <a:off x="7160655" y="2400130"/>
                <a:ext cx="159730" cy="164722"/>
              </a:xfrm>
              <a:custGeom>
                <a:avLst/>
                <a:gdLst>
                  <a:gd name="T0" fmla="*/ 0 w 64"/>
                  <a:gd name="T1" fmla="*/ 52 h 66"/>
                  <a:gd name="T2" fmla="*/ 12 w 64"/>
                  <a:gd name="T3" fmla="*/ 66 h 66"/>
                  <a:gd name="T4" fmla="*/ 64 w 64"/>
                  <a:gd name="T5" fmla="*/ 8 h 66"/>
                  <a:gd name="T6" fmla="*/ 55 w 64"/>
                  <a:gd name="T7" fmla="*/ 0 h 66"/>
                  <a:gd name="T8" fmla="*/ 0 w 64"/>
                  <a:gd name="T9" fmla="*/ 52 h 66"/>
                </a:gdLst>
                <a:ahLst/>
                <a:cxnLst>
                  <a:cxn ang="0">
                    <a:pos x="T0" y="T1"/>
                  </a:cxn>
                  <a:cxn ang="0">
                    <a:pos x="T2" y="T3"/>
                  </a:cxn>
                  <a:cxn ang="0">
                    <a:pos x="T4" y="T5"/>
                  </a:cxn>
                  <a:cxn ang="0">
                    <a:pos x="T6" y="T7"/>
                  </a:cxn>
                  <a:cxn ang="0">
                    <a:pos x="T8" y="T9"/>
                  </a:cxn>
                </a:cxnLst>
                <a:rect l="0" t="0" r="r" b="b"/>
                <a:pathLst>
                  <a:path w="64" h="66">
                    <a:moveTo>
                      <a:pt x="0" y="52"/>
                    </a:moveTo>
                    <a:lnTo>
                      <a:pt x="12" y="66"/>
                    </a:lnTo>
                    <a:lnTo>
                      <a:pt x="64" y="8"/>
                    </a:lnTo>
                    <a:lnTo>
                      <a:pt x="55" y="0"/>
                    </a:lnTo>
                    <a:lnTo>
                      <a:pt x="0"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lumMod val="50000"/>
                    </a:schemeClr>
                  </a:solidFill>
                  <a:cs typeface="+mn-ea"/>
                  <a:sym typeface="+mn-lt"/>
                </a:endParaRPr>
              </a:p>
            </p:txBody>
          </p:sp>
          <p:sp>
            <p:nvSpPr>
              <p:cNvPr id="87" name="Freeform 38">
                <a:extLst>
                  <a:ext uri="{FF2B5EF4-FFF2-40B4-BE49-F238E27FC236}">
                    <a16:creationId xmlns:a16="http://schemas.microsoft.com/office/drawing/2014/main" id="{6E7CF5C7-2860-4311-AC2D-77A7E753D063}"/>
                  </a:ext>
                </a:extLst>
              </p:cNvPr>
              <p:cNvSpPr>
                <a:spLocks/>
              </p:cNvSpPr>
              <p:nvPr/>
            </p:nvSpPr>
            <p:spPr bwMode="auto">
              <a:xfrm>
                <a:off x="7412728" y="2265358"/>
                <a:ext cx="99831" cy="119797"/>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0"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lumMod val="50000"/>
                    </a:schemeClr>
                  </a:solidFill>
                  <a:cs typeface="+mn-ea"/>
                  <a:sym typeface="+mn-lt"/>
                </a:endParaRPr>
              </a:p>
            </p:txBody>
          </p:sp>
        </p:grpSp>
      </p:grpSp>
      <p:grpSp>
        <p:nvGrpSpPr>
          <p:cNvPr id="88" name="组合 80">
            <a:extLst>
              <a:ext uri="{FF2B5EF4-FFF2-40B4-BE49-F238E27FC236}">
                <a16:creationId xmlns:a16="http://schemas.microsoft.com/office/drawing/2014/main" id="{7C8F6C28-C43B-4D87-B3B1-0EA06C37E508}"/>
              </a:ext>
            </a:extLst>
          </p:cNvPr>
          <p:cNvGrpSpPr/>
          <p:nvPr/>
        </p:nvGrpSpPr>
        <p:grpSpPr>
          <a:xfrm>
            <a:off x="3079402" y="2621228"/>
            <a:ext cx="663330" cy="667255"/>
            <a:chOff x="4105334" y="3642018"/>
            <a:chExt cx="884325" cy="889399"/>
          </a:xfrm>
        </p:grpSpPr>
        <p:sp>
          <p:nvSpPr>
            <p:cNvPr id="89" name="Oval 9">
              <a:extLst>
                <a:ext uri="{FF2B5EF4-FFF2-40B4-BE49-F238E27FC236}">
                  <a16:creationId xmlns:a16="http://schemas.microsoft.com/office/drawing/2014/main" id="{0E465C46-5924-44AE-BF9A-2FB3DEA78153}"/>
                </a:ext>
              </a:extLst>
            </p:cNvPr>
            <p:cNvSpPr/>
            <p:nvPr/>
          </p:nvSpPr>
          <p:spPr>
            <a:xfrm>
              <a:off x="4105334" y="3642018"/>
              <a:ext cx="884325" cy="889399"/>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6600" dirty="0">
                <a:solidFill>
                  <a:schemeClr val="bg1">
                    <a:lumMod val="50000"/>
                  </a:schemeClr>
                </a:solidFill>
                <a:cs typeface="+mn-ea"/>
                <a:sym typeface="+mn-lt"/>
              </a:endParaRPr>
            </a:p>
          </p:txBody>
        </p:sp>
        <p:grpSp>
          <p:nvGrpSpPr>
            <p:cNvPr id="90" name="Group 118">
              <a:extLst>
                <a:ext uri="{FF2B5EF4-FFF2-40B4-BE49-F238E27FC236}">
                  <a16:creationId xmlns:a16="http://schemas.microsoft.com/office/drawing/2014/main" id="{AEA0C906-8021-406B-95C4-388146C62492}"/>
                </a:ext>
              </a:extLst>
            </p:cNvPr>
            <p:cNvGrpSpPr/>
            <p:nvPr/>
          </p:nvGrpSpPr>
          <p:grpSpPr>
            <a:xfrm>
              <a:off x="4302288" y="3841509"/>
              <a:ext cx="490415" cy="490415"/>
              <a:chOff x="6352022" y="2360197"/>
              <a:chExt cx="406813" cy="406813"/>
            </a:xfrm>
            <a:solidFill>
              <a:schemeClr val="bg1"/>
            </a:solidFill>
          </p:grpSpPr>
          <p:sp>
            <p:nvSpPr>
              <p:cNvPr id="91" name="Freeform 39">
                <a:extLst>
                  <a:ext uri="{FF2B5EF4-FFF2-40B4-BE49-F238E27FC236}">
                    <a16:creationId xmlns:a16="http://schemas.microsoft.com/office/drawing/2014/main" id="{753C087C-104C-4924-8BCD-D5EFC5785E02}"/>
                  </a:ext>
                </a:extLst>
              </p:cNvPr>
              <p:cNvSpPr>
                <a:spLocks noEditPoints="1"/>
              </p:cNvSpPr>
              <p:nvPr/>
            </p:nvSpPr>
            <p:spPr bwMode="auto">
              <a:xfrm>
                <a:off x="6352022" y="2360197"/>
                <a:ext cx="406813" cy="406813"/>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5 w 122"/>
                  <a:gd name="T11" fmla="*/ 109 h 122"/>
                  <a:gd name="T12" fmla="*/ 65 w 122"/>
                  <a:gd name="T13" fmla="*/ 102 h 122"/>
                  <a:gd name="T14" fmla="*/ 58 w 122"/>
                  <a:gd name="T15" fmla="*/ 102 h 122"/>
                  <a:gd name="T16" fmla="*/ 58 w 122"/>
                  <a:gd name="T17" fmla="*/ 109 h 122"/>
                  <a:gd name="T18" fmla="*/ 30 w 122"/>
                  <a:gd name="T19" fmla="*/ 97 h 122"/>
                  <a:gd name="T20" fmla="*/ 29 w 122"/>
                  <a:gd name="T21" fmla="*/ 97 h 122"/>
                  <a:gd name="T22" fmla="*/ 27 w 122"/>
                  <a:gd name="T23" fmla="*/ 95 h 122"/>
                  <a:gd name="T24" fmla="*/ 25 w 122"/>
                  <a:gd name="T25" fmla="*/ 93 h 122"/>
                  <a:gd name="T26" fmla="*/ 25 w 122"/>
                  <a:gd name="T27" fmla="*/ 92 h 122"/>
                  <a:gd name="T28" fmla="*/ 13 w 122"/>
                  <a:gd name="T29" fmla="*/ 64 h 122"/>
                  <a:gd name="T30" fmla="*/ 20 w 122"/>
                  <a:gd name="T31" fmla="*/ 64 h 122"/>
                  <a:gd name="T32" fmla="*/ 20 w 122"/>
                  <a:gd name="T33" fmla="*/ 57 h 122"/>
                  <a:gd name="T34" fmla="*/ 13 w 122"/>
                  <a:gd name="T35" fmla="*/ 57 h 122"/>
                  <a:gd name="T36" fmla="*/ 58 w 122"/>
                  <a:gd name="T37" fmla="*/ 13 h 122"/>
                  <a:gd name="T38" fmla="*/ 58 w 122"/>
                  <a:gd name="T39" fmla="*/ 20 h 122"/>
                  <a:gd name="T40" fmla="*/ 65 w 122"/>
                  <a:gd name="T41" fmla="*/ 20 h 122"/>
                  <a:gd name="T42" fmla="*/ 65 w 122"/>
                  <a:gd name="T43" fmla="*/ 13 h 122"/>
                  <a:gd name="T44" fmla="*/ 83 w 122"/>
                  <a:gd name="T45" fmla="*/ 18 h 122"/>
                  <a:gd name="T46" fmla="*/ 83 w 122"/>
                  <a:gd name="T47" fmla="*/ 18 h 122"/>
                  <a:gd name="T48" fmla="*/ 87 w 122"/>
                  <a:gd name="T49" fmla="*/ 20 h 122"/>
                  <a:gd name="T50" fmla="*/ 88 w 122"/>
                  <a:gd name="T51" fmla="*/ 21 h 122"/>
                  <a:gd name="T52" fmla="*/ 90 w 122"/>
                  <a:gd name="T53" fmla="*/ 23 h 122"/>
                  <a:gd name="T54" fmla="*/ 91 w 122"/>
                  <a:gd name="T55" fmla="*/ 24 h 122"/>
                  <a:gd name="T56" fmla="*/ 94 w 122"/>
                  <a:gd name="T57" fmla="*/ 25 h 122"/>
                  <a:gd name="T58" fmla="*/ 95 w 122"/>
                  <a:gd name="T59" fmla="*/ 27 h 122"/>
                  <a:gd name="T60" fmla="*/ 97 w 122"/>
                  <a:gd name="T61" fmla="*/ 28 h 122"/>
                  <a:gd name="T62" fmla="*/ 98 w 122"/>
                  <a:gd name="T63" fmla="*/ 31 h 122"/>
                  <a:gd name="T64" fmla="*/ 99 w 122"/>
                  <a:gd name="T65" fmla="*/ 32 h 122"/>
                  <a:gd name="T66" fmla="*/ 101 w 122"/>
                  <a:gd name="T67" fmla="*/ 34 h 122"/>
                  <a:gd name="T68" fmla="*/ 102 w 122"/>
                  <a:gd name="T69" fmla="*/ 35 h 122"/>
                  <a:gd name="T70" fmla="*/ 104 w 122"/>
                  <a:gd name="T71" fmla="*/ 39 h 122"/>
                  <a:gd name="T72" fmla="*/ 104 w 122"/>
                  <a:gd name="T73" fmla="*/ 39 h 122"/>
                  <a:gd name="T74" fmla="*/ 109 w 122"/>
                  <a:gd name="T75" fmla="*/ 57 h 122"/>
                  <a:gd name="T76" fmla="*/ 102 w 122"/>
                  <a:gd name="T77" fmla="*/ 57 h 122"/>
                  <a:gd name="T78" fmla="*/ 102 w 122"/>
                  <a:gd name="T79" fmla="*/ 64 h 122"/>
                  <a:gd name="T80" fmla="*/ 109 w 122"/>
                  <a:gd name="T81" fmla="*/ 64 h 122"/>
                  <a:gd name="T82" fmla="*/ 65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5" y="122"/>
                      <a:pt x="122" y="95"/>
                      <a:pt x="122" y="61"/>
                    </a:cubicBezTo>
                    <a:cubicBezTo>
                      <a:pt x="122" y="27"/>
                      <a:pt x="95" y="0"/>
                      <a:pt x="61" y="0"/>
                    </a:cubicBezTo>
                    <a:close/>
                    <a:moveTo>
                      <a:pt x="65" y="109"/>
                    </a:moveTo>
                    <a:cubicBezTo>
                      <a:pt x="65" y="102"/>
                      <a:pt x="65" y="102"/>
                      <a:pt x="65" y="102"/>
                    </a:cubicBezTo>
                    <a:cubicBezTo>
                      <a:pt x="58" y="102"/>
                      <a:pt x="58" y="102"/>
                      <a:pt x="58" y="102"/>
                    </a:cubicBezTo>
                    <a:cubicBezTo>
                      <a:pt x="58" y="109"/>
                      <a:pt x="58" y="109"/>
                      <a:pt x="58" y="109"/>
                    </a:cubicBezTo>
                    <a:cubicBezTo>
                      <a:pt x="47" y="108"/>
                      <a:pt x="37" y="104"/>
                      <a:pt x="30" y="97"/>
                    </a:cubicBezTo>
                    <a:cubicBezTo>
                      <a:pt x="29" y="97"/>
                      <a:pt x="29" y="97"/>
                      <a:pt x="29" y="97"/>
                    </a:cubicBezTo>
                    <a:cubicBezTo>
                      <a:pt x="28" y="96"/>
                      <a:pt x="28" y="95"/>
                      <a:pt x="27" y="95"/>
                    </a:cubicBezTo>
                    <a:cubicBezTo>
                      <a:pt x="27" y="94"/>
                      <a:pt x="26" y="94"/>
                      <a:pt x="25" y="93"/>
                    </a:cubicBezTo>
                    <a:cubicBezTo>
                      <a:pt x="25" y="93"/>
                      <a:pt x="25" y="93"/>
                      <a:pt x="25" y="92"/>
                    </a:cubicBezTo>
                    <a:cubicBezTo>
                      <a:pt x="18" y="85"/>
                      <a:pt x="14" y="75"/>
                      <a:pt x="13" y="64"/>
                    </a:cubicBezTo>
                    <a:cubicBezTo>
                      <a:pt x="20" y="64"/>
                      <a:pt x="20" y="64"/>
                      <a:pt x="20" y="64"/>
                    </a:cubicBezTo>
                    <a:cubicBezTo>
                      <a:pt x="20" y="57"/>
                      <a:pt x="20" y="57"/>
                      <a:pt x="20" y="57"/>
                    </a:cubicBezTo>
                    <a:cubicBezTo>
                      <a:pt x="13" y="57"/>
                      <a:pt x="13" y="57"/>
                      <a:pt x="13" y="57"/>
                    </a:cubicBezTo>
                    <a:cubicBezTo>
                      <a:pt x="15" y="34"/>
                      <a:pt x="34" y="15"/>
                      <a:pt x="58" y="13"/>
                    </a:cubicBezTo>
                    <a:cubicBezTo>
                      <a:pt x="58" y="20"/>
                      <a:pt x="58" y="20"/>
                      <a:pt x="58" y="20"/>
                    </a:cubicBezTo>
                    <a:cubicBezTo>
                      <a:pt x="65" y="20"/>
                      <a:pt x="65" y="20"/>
                      <a:pt x="65" y="20"/>
                    </a:cubicBezTo>
                    <a:cubicBezTo>
                      <a:pt x="65" y="13"/>
                      <a:pt x="65" y="13"/>
                      <a:pt x="65" y="13"/>
                    </a:cubicBezTo>
                    <a:cubicBezTo>
                      <a:pt x="71" y="14"/>
                      <a:pt x="77" y="15"/>
                      <a:pt x="83" y="18"/>
                    </a:cubicBezTo>
                    <a:cubicBezTo>
                      <a:pt x="83" y="18"/>
                      <a:pt x="83" y="18"/>
                      <a:pt x="83" y="18"/>
                    </a:cubicBezTo>
                    <a:cubicBezTo>
                      <a:pt x="84" y="19"/>
                      <a:pt x="86" y="20"/>
                      <a:pt x="87" y="20"/>
                    </a:cubicBezTo>
                    <a:cubicBezTo>
                      <a:pt x="87" y="20"/>
                      <a:pt x="87" y="21"/>
                      <a:pt x="88" y="21"/>
                    </a:cubicBezTo>
                    <a:cubicBezTo>
                      <a:pt x="88" y="21"/>
                      <a:pt x="89" y="22"/>
                      <a:pt x="90" y="23"/>
                    </a:cubicBezTo>
                    <a:cubicBezTo>
                      <a:pt x="91" y="23"/>
                      <a:pt x="91" y="23"/>
                      <a:pt x="91" y="24"/>
                    </a:cubicBezTo>
                    <a:cubicBezTo>
                      <a:pt x="92" y="24"/>
                      <a:pt x="93" y="25"/>
                      <a:pt x="94" y="25"/>
                    </a:cubicBezTo>
                    <a:cubicBezTo>
                      <a:pt x="94" y="26"/>
                      <a:pt x="95" y="26"/>
                      <a:pt x="95" y="27"/>
                    </a:cubicBezTo>
                    <a:cubicBezTo>
                      <a:pt x="96" y="27"/>
                      <a:pt x="96" y="28"/>
                      <a:pt x="97" y="28"/>
                    </a:cubicBezTo>
                    <a:cubicBezTo>
                      <a:pt x="97" y="29"/>
                      <a:pt x="98" y="30"/>
                      <a:pt x="98" y="31"/>
                    </a:cubicBezTo>
                    <a:cubicBezTo>
                      <a:pt x="99" y="31"/>
                      <a:pt x="99" y="31"/>
                      <a:pt x="99" y="32"/>
                    </a:cubicBezTo>
                    <a:cubicBezTo>
                      <a:pt x="100" y="33"/>
                      <a:pt x="101" y="34"/>
                      <a:pt x="101" y="34"/>
                    </a:cubicBezTo>
                    <a:cubicBezTo>
                      <a:pt x="101" y="35"/>
                      <a:pt x="102" y="35"/>
                      <a:pt x="102" y="35"/>
                    </a:cubicBezTo>
                    <a:cubicBezTo>
                      <a:pt x="102" y="36"/>
                      <a:pt x="103" y="37"/>
                      <a:pt x="104" y="39"/>
                    </a:cubicBezTo>
                    <a:cubicBezTo>
                      <a:pt x="104" y="39"/>
                      <a:pt x="104" y="39"/>
                      <a:pt x="104" y="39"/>
                    </a:cubicBezTo>
                    <a:cubicBezTo>
                      <a:pt x="107" y="45"/>
                      <a:pt x="108" y="51"/>
                      <a:pt x="109" y="57"/>
                    </a:cubicBezTo>
                    <a:cubicBezTo>
                      <a:pt x="102" y="57"/>
                      <a:pt x="102" y="57"/>
                      <a:pt x="102" y="57"/>
                    </a:cubicBezTo>
                    <a:cubicBezTo>
                      <a:pt x="102" y="64"/>
                      <a:pt x="102" y="64"/>
                      <a:pt x="102" y="64"/>
                    </a:cubicBezTo>
                    <a:cubicBezTo>
                      <a:pt x="109" y="64"/>
                      <a:pt x="109" y="64"/>
                      <a:pt x="109" y="64"/>
                    </a:cubicBezTo>
                    <a:cubicBezTo>
                      <a:pt x="107" y="88"/>
                      <a:pt x="88" y="107"/>
                      <a:pt x="65"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lumMod val="50000"/>
                    </a:schemeClr>
                  </a:solidFill>
                  <a:cs typeface="+mn-ea"/>
                  <a:sym typeface="+mn-lt"/>
                </a:endParaRPr>
              </a:p>
            </p:txBody>
          </p:sp>
          <p:sp>
            <p:nvSpPr>
              <p:cNvPr id="92" name="Freeform 40">
                <a:extLst>
                  <a:ext uri="{FF2B5EF4-FFF2-40B4-BE49-F238E27FC236}">
                    <a16:creationId xmlns:a16="http://schemas.microsoft.com/office/drawing/2014/main" id="{6996EB18-74B1-4709-BD37-99F14C98F4F6}"/>
                  </a:ext>
                </a:extLst>
              </p:cNvPr>
              <p:cNvSpPr>
                <a:spLocks noEditPoints="1"/>
              </p:cNvSpPr>
              <p:nvPr/>
            </p:nvSpPr>
            <p:spPr bwMode="auto">
              <a:xfrm>
                <a:off x="6506761" y="2460029"/>
                <a:ext cx="119797" cy="177201"/>
              </a:xfrm>
              <a:custGeom>
                <a:avLst/>
                <a:gdLst>
                  <a:gd name="T0" fmla="*/ 8 w 36"/>
                  <a:gd name="T1" fmla="*/ 29 h 53"/>
                  <a:gd name="T2" fmla="*/ 8 w 36"/>
                  <a:gd name="T3" fmla="*/ 29 h 53"/>
                  <a:gd name="T4" fmla="*/ 0 w 36"/>
                  <a:gd name="T5" fmla="*/ 53 h 53"/>
                  <a:gd name="T6" fmla="*/ 19 w 36"/>
                  <a:gd name="T7" fmla="*/ 36 h 53"/>
                  <a:gd name="T8" fmla="*/ 19 w 36"/>
                  <a:gd name="T9" fmla="*/ 36 h 53"/>
                  <a:gd name="T10" fmla="*/ 22 w 36"/>
                  <a:gd name="T11" fmla="*/ 33 h 53"/>
                  <a:gd name="T12" fmla="*/ 36 w 36"/>
                  <a:gd name="T13" fmla="*/ 0 h 53"/>
                  <a:gd name="T14" fmla="*/ 11 w 36"/>
                  <a:gd name="T15" fmla="*/ 25 h 53"/>
                  <a:gd name="T16" fmla="*/ 8 w 36"/>
                  <a:gd name="T17" fmla="*/ 29 h 53"/>
                  <a:gd name="T18" fmla="*/ 15 w 36"/>
                  <a:gd name="T19" fmla="*/ 28 h 53"/>
                  <a:gd name="T20" fmla="*/ 18 w 36"/>
                  <a:gd name="T21" fmla="*/ 31 h 53"/>
                  <a:gd name="T22" fmla="*/ 15 w 36"/>
                  <a:gd name="T23" fmla="*/ 34 h 53"/>
                  <a:gd name="T24" fmla="*/ 12 w 36"/>
                  <a:gd name="T25" fmla="*/ 31 h 53"/>
                  <a:gd name="T26" fmla="*/ 15 w 36"/>
                  <a:gd name="T27" fmla="*/ 2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3">
                    <a:moveTo>
                      <a:pt x="8" y="29"/>
                    </a:moveTo>
                    <a:cubicBezTo>
                      <a:pt x="8" y="29"/>
                      <a:pt x="8" y="29"/>
                      <a:pt x="8" y="29"/>
                    </a:cubicBezTo>
                    <a:cubicBezTo>
                      <a:pt x="0" y="53"/>
                      <a:pt x="0" y="53"/>
                      <a:pt x="0" y="53"/>
                    </a:cubicBezTo>
                    <a:cubicBezTo>
                      <a:pt x="19" y="36"/>
                      <a:pt x="19" y="36"/>
                      <a:pt x="19" y="36"/>
                    </a:cubicBezTo>
                    <a:cubicBezTo>
                      <a:pt x="19" y="36"/>
                      <a:pt x="19" y="36"/>
                      <a:pt x="19" y="36"/>
                    </a:cubicBezTo>
                    <a:cubicBezTo>
                      <a:pt x="21" y="35"/>
                      <a:pt x="22" y="33"/>
                      <a:pt x="22" y="33"/>
                    </a:cubicBezTo>
                    <a:cubicBezTo>
                      <a:pt x="36" y="0"/>
                      <a:pt x="36" y="0"/>
                      <a:pt x="36" y="0"/>
                    </a:cubicBezTo>
                    <a:cubicBezTo>
                      <a:pt x="11" y="25"/>
                      <a:pt x="11" y="25"/>
                      <a:pt x="11" y="25"/>
                    </a:cubicBezTo>
                    <a:cubicBezTo>
                      <a:pt x="10" y="26"/>
                      <a:pt x="9" y="28"/>
                      <a:pt x="8" y="29"/>
                    </a:cubicBezTo>
                    <a:close/>
                    <a:moveTo>
                      <a:pt x="15" y="28"/>
                    </a:moveTo>
                    <a:cubicBezTo>
                      <a:pt x="17" y="28"/>
                      <a:pt x="18" y="29"/>
                      <a:pt x="18" y="31"/>
                    </a:cubicBezTo>
                    <a:cubicBezTo>
                      <a:pt x="18" y="33"/>
                      <a:pt x="17" y="34"/>
                      <a:pt x="15" y="34"/>
                    </a:cubicBezTo>
                    <a:cubicBezTo>
                      <a:pt x="13" y="34"/>
                      <a:pt x="12" y="33"/>
                      <a:pt x="12" y="31"/>
                    </a:cubicBezTo>
                    <a:cubicBezTo>
                      <a:pt x="12" y="29"/>
                      <a:pt x="13" y="28"/>
                      <a:pt x="15"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lumMod val="50000"/>
                    </a:schemeClr>
                  </a:solidFill>
                  <a:cs typeface="+mn-ea"/>
                  <a:sym typeface="+mn-lt"/>
                </a:endParaRPr>
              </a:p>
            </p:txBody>
          </p:sp>
          <p:sp>
            <p:nvSpPr>
              <p:cNvPr id="93" name="Oval 41">
                <a:extLst>
                  <a:ext uri="{FF2B5EF4-FFF2-40B4-BE49-F238E27FC236}">
                    <a16:creationId xmlns:a16="http://schemas.microsoft.com/office/drawing/2014/main" id="{A5BF9843-57C9-408D-A475-F03ABBFBB903}"/>
                  </a:ext>
                </a:extLst>
              </p:cNvPr>
              <p:cNvSpPr>
                <a:spLocks noChangeArrowheads="1"/>
              </p:cNvSpPr>
              <p:nvPr/>
            </p:nvSpPr>
            <p:spPr bwMode="auto">
              <a:xfrm>
                <a:off x="6551685" y="2557365"/>
                <a:ext cx="9983" cy="99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lumMod val="50000"/>
                    </a:schemeClr>
                  </a:solidFill>
                  <a:cs typeface="+mn-ea"/>
                  <a:sym typeface="+mn-lt"/>
                </a:endParaRPr>
              </a:p>
            </p:txBody>
          </p:sp>
        </p:grpSp>
      </p:grpSp>
      <p:grpSp>
        <p:nvGrpSpPr>
          <p:cNvPr id="94" name="组合 86">
            <a:extLst>
              <a:ext uri="{FF2B5EF4-FFF2-40B4-BE49-F238E27FC236}">
                <a16:creationId xmlns:a16="http://schemas.microsoft.com/office/drawing/2014/main" id="{BC1221AD-F02F-4F97-99DC-D5FAA9B84DE4}"/>
              </a:ext>
            </a:extLst>
          </p:cNvPr>
          <p:cNvGrpSpPr/>
          <p:nvPr/>
        </p:nvGrpSpPr>
        <p:grpSpPr>
          <a:xfrm>
            <a:off x="5447819" y="2621228"/>
            <a:ext cx="663330" cy="667255"/>
            <a:chOff x="7262812" y="3642018"/>
            <a:chExt cx="884325" cy="889399"/>
          </a:xfrm>
        </p:grpSpPr>
        <p:sp>
          <p:nvSpPr>
            <p:cNvPr id="95" name="Oval 8">
              <a:extLst>
                <a:ext uri="{FF2B5EF4-FFF2-40B4-BE49-F238E27FC236}">
                  <a16:creationId xmlns:a16="http://schemas.microsoft.com/office/drawing/2014/main" id="{06ABDBBD-DA6D-443E-A1FB-5116AB4E876E}"/>
                </a:ext>
              </a:extLst>
            </p:cNvPr>
            <p:cNvSpPr/>
            <p:nvPr/>
          </p:nvSpPr>
          <p:spPr>
            <a:xfrm>
              <a:off x="7262812" y="3642018"/>
              <a:ext cx="884325" cy="889399"/>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6600" dirty="0">
                <a:solidFill>
                  <a:schemeClr val="bg1">
                    <a:lumMod val="50000"/>
                  </a:schemeClr>
                </a:solidFill>
                <a:cs typeface="+mn-ea"/>
                <a:sym typeface="+mn-lt"/>
              </a:endParaRPr>
            </a:p>
          </p:txBody>
        </p:sp>
        <p:grpSp>
          <p:nvGrpSpPr>
            <p:cNvPr id="96" name="Group 126">
              <a:extLst>
                <a:ext uri="{FF2B5EF4-FFF2-40B4-BE49-F238E27FC236}">
                  <a16:creationId xmlns:a16="http://schemas.microsoft.com/office/drawing/2014/main" id="{811EC1F7-80AF-4A04-BA1C-AF53346D03BF}"/>
                </a:ext>
              </a:extLst>
            </p:cNvPr>
            <p:cNvGrpSpPr/>
            <p:nvPr/>
          </p:nvGrpSpPr>
          <p:grpSpPr>
            <a:xfrm>
              <a:off x="7458862" y="3906191"/>
              <a:ext cx="559614" cy="391129"/>
              <a:chOff x="7999238" y="1399322"/>
              <a:chExt cx="464215" cy="324452"/>
            </a:xfrm>
            <a:solidFill>
              <a:schemeClr val="bg1"/>
            </a:solidFill>
          </p:grpSpPr>
          <p:sp>
            <p:nvSpPr>
              <p:cNvPr id="97" name="Freeform 57">
                <a:extLst>
                  <a:ext uri="{FF2B5EF4-FFF2-40B4-BE49-F238E27FC236}">
                    <a16:creationId xmlns:a16="http://schemas.microsoft.com/office/drawing/2014/main" id="{F1D7BF50-7CD0-412B-A8E8-4BDBAD9383BA}"/>
                  </a:ext>
                </a:extLst>
              </p:cNvPr>
              <p:cNvSpPr>
                <a:spLocks noEditPoints="1"/>
              </p:cNvSpPr>
              <p:nvPr/>
            </p:nvSpPr>
            <p:spPr bwMode="auto">
              <a:xfrm>
                <a:off x="7999238" y="1399322"/>
                <a:ext cx="331940" cy="324452"/>
              </a:xfrm>
              <a:custGeom>
                <a:avLst/>
                <a:gdLst>
                  <a:gd name="T0" fmla="*/ 86 w 100"/>
                  <a:gd name="T1" fmla="*/ 60 h 97"/>
                  <a:gd name="T2" fmla="*/ 100 w 100"/>
                  <a:gd name="T3" fmla="*/ 54 h 97"/>
                  <a:gd name="T4" fmla="*/ 100 w 100"/>
                  <a:gd name="T5" fmla="*/ 43 h 97"/>
                  <a:gd name="T6" fmla="*/ 86 w 100"/>
                  <a:gd name="T7" fmla="*/ 38 h 97"/>
                  <a:gd name="T8" fmla="*/ 83 w 100"/>
                  <a:gd name="T9" fmla="*/ 32 h 97"/>
                  <a:gd name="T10" fmla="*/ 89 w 100"/>
                  <a:gd name="T11" fmla="*/ 18 h 97"/>
                  <a:gd name="T12" fmla="*/ 81 w 100"/>
                  <a:gd name="T13" fmla="*/ 11 h 97"/>
                  <a:gd name="T14" fmla="*/ 67 w 100"/>
                  <a:gd name="T15" fmla="*/ 16 h 97"/>
                  <a:gd name="T16" fmla="*/ 61 w 100"/>
                  <a:gd name="T17" fmla="*/ 14 h 97"/>
                  <a:gd name="T18" fmla="*/ 55 w 100"/>
                  <a:gd name="T19" fmla="*/ 0 h 97"/>
                  <a:gd name="T20" fmla="*/ 44 w 100"/>
                  <a:gd name="T21" fmla="*/ 0 h 97"/>
                  <a:gd name="T22" fmla="*/ 39 w 100"/>
                  <a:gd name="T23" fmla="*/ 14 h 97"/>
                  <a:gd name="T24" fmla="*/ 33 w 100"/>
                  <a:gd name="T25" fmla="*/ 16 h 97"/>
                  <a:gd name="T26" fmla="*/ 19 w 100"/>
                  <a:gd name="T27" fmla="*/ 11 h 97"/>
                  <a:gd name="T28" fmla="*/ 11 w 100"/>
                  <a:gd name="T29" fmla="*/ 19 h 97"/>
                  <a:gd name="T30" fmla="*/ 17 w 100"/>
                  <a:gd name="T31" fmla="*/ 32 h 97"/>
                  <a:gd name="T32" fmla="*/ 14 w 100"/>
                  <a:gd name="T33" fmla="*/ 38 h 97"/>
                  <a:gd name="T34" fmla="*/ 0 w 100"/>
                  <a:gd name="T35" fmla="*/ 44 h 97"/>
                  <a:gd name="T36" fmla="*/ 0 w 100"/>
                  <a:gd name="T37" fmla="*/ 54 h 97"/>
                  <a:gd name="T38" fmla="*/ 14 w 100"/>
                  <a:gd name="T39" fmla="*/ 60 h 97"/>
                  <a:gd name="T40" fmla="*/ 17 w 100"/>
                  <a:gd name="T41" fmla="*/ 66 h 97"/>
                  <a:gd name="T42" fmla="*/ 11 w 100"/>
                  <a:gd name="T43" fmla="*/ 80 h 97"/>
                  <a:gd name="T44" fmla="*/ 19 w 100"/>
                  <a:gd name="T45" fmla="*/ 87 h 97"/>
                  <a:gd name="T46" fmla="*/ 33 w 100"/>
                  <a:gd name="T47" fmla="*/ 82 h 97"/>
                  <a:gd name="T48" fmla="*/ 39 w 100"/>
                  <a:gd name="T49" fmla="*/ 84 h 97"/>
                  <a:gd name="T50" fmla="*/ 45 w 100"/>
                  <a:gd name="T51" fmla="*/ 97 h 97"/>
                  <a:gd name="T52" fmla="*/ 56 w 100"/>
                  <a:gd name="T53" fmla="*/ 97 h 97"/>
                  <a:gd name="T54" fmla="*/ 61 w 100"/>
                  <a:gd name="T55" fmla="*/ 84 h 97"/>
                  <a:gd name="T56" fmla="*/ 67 w 100"/>
                  <a:gd name="T57" fmla="*/ 82 h 97"/>
                  <a:gd name="T58" fmla="*/ 81 w 100"/>
                  <a:gd name="T59" fmla="*/ 87 h 97"/>
                  <a:gd name="T60" fmla="*/ 89 w 100"/>
                  <a:gd name="T61" fmla="*/ 79 h 97"/>
                  <a:gd name="T62" fmla="*/ 83 w 100"/>
                  <a:gd name="T63" fmla="*/ 66 h 97"/>
                  <a:gd name="T64" fmla="*/ 86 w 100"/>
                  <a:gd name="T65" fmla="*/ 60 h 97"/>
                  <a:gd name="T66" fmla="*/ 50 w 100"/>
                  <a:gd name="T67" fmla="*/ 64 h 97"/>
                  <a:gd name="T68" fmla="*/ 34 w 100"/>
                  <a:gd name="T69" fmla="*/ 49 h 97"/>
                  <a:gd name="T70" fmla="*/ 50 w 100"/>
                  <a:gd name="T71" fmla="*/ 33 h 97"/>
                  <a:gd name="T72" fmla="*/ 66 w 100"/>
                  <a:gd name="T73" fmla="*/ 49 h 97"/>
                  <a:gd name="T74" fmla="*/ 50 w 100"/>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0" h="97">
                    <a:moveTo>
                      <a:pt x="86" y="60"/>
                    </a:moveTo>
                    <a:cubicBezTo>
                      <a:pt x="86" y="60"/>
                      <a:pt x="100" y="55"/>
                      <a:pt x="100" y="54"/>
                    </a:cubicBezTo>
                    <a:cubicBezTo>
                      <a:pt x="100" y="43"/>
                      <a:pt x="100" y="43"/>
                      <a:pt x="100" y="43"/>
                    </a:cubicBezTo>
                    <a:cubicBezTo>
                      <a:pt x="100" y="43"/>
                      <a:pt x="86" y="38"/>
                      <a:pt x="86" y="38"/>
                    </a:cubicBezTo>
                    <a:cubicBezTo>
                      <a:pt x="83" y="32"/>
                      <a:pt x="83" y="32"/>
                      <a:pt x="83" y="32"/>
                    </a:cubicBezTo>
                    <a:cubicBezTo>
                      <a:pt x="83" y="32"/>
                      <a:pt x="89" y="19"/>
                      <a:pt x="89" y="18"/>
                    </a:cubicBezTo>
                    <a:cubicBezTo>
                      <a:pt x="81" y="11"/>
                      <a:pt x="81" y="11"/>
                      <a:pt x="81" y="11"/>
                    </a:cubicBezTo>
                    <a:cubicBezTo>
                      <a:pt x="80" y="10"/>
                      <a:pt x="67" y="16"/>
                      <a:pt x="67" y="16"/>
                    </a:cubicBezTo>
                    <a:cubicBezTo>
                      <a:pt x="61" y="14"/>
                      <a:pt x="61" y="14"/>
                      <a:pt x="61" y="14"/>
                    </a:cubicBezTo>
                    <a:cubicBezTo>
                      <a:pt x="61" y="14"/>
                      <a:pt x="56" y="0"/>
                      <a:pt x="55" y="0"/>
                    </a:cubicBezTo>
                    <a:cubicBezTo>
                      <a:pt x="44" y="0"/>
                      <a:pt x="44" y="0"/>
                      <a:pt x="44" y="0"/>
                    </a:cubicBezTo>
                    <a:cubicBezTo>
                      <a:pt x="44" y="0"/>
                      <a:pt x="39" y="14"/>
                      <a:pt x="39" y="14"/>
                    </a:cubicBezTo>
                    <a:cubicBezTo>
                      <a:pt x="33" y="16"/>
                      <a:pt x="33" y="16"/>
                      <a:pt x="33" y="16"/>
                    </a:cubicBezTo>
                    <a:cubicBezTo>
                      <a:pt x="33" y="16"/>
                      <a:pt x="19" y="10"/>
                      <a:pt x="19" y="11"/>
                    </a:cubicBezTo>
                    <a:cubicBezTo>
                      <a:pt x="11" y="19"/>
                      <a:pt x="11" y="19"/>
                      <a:pt x="11" y="19"/>
                    </a:cubicBezTo>
                    <a:cubicBezTo>
                      <a:pt x="10" y="19"/>
                      <a:pt x="17" y="32"/>
                      <a:pt x="17" y="32"/>
                    </a:cubicBezTo>
                    <a:cubicBezTo>
                      <a:pt x="14" y="38"/>
                      <a:pt x="14" y="38"/>
                      <a:pt x="14" y="38"/>
                    </a:cubicBezTo>
                    <a:cubicBezTo>
                      <a:pt x="14" y="38"/>
                      <a:pt x="0" y="43"/>
                      <a:pt x="0" y="44"/>
                    </a:cubicBezTo>
                    <a:cubicBezTo>
                      <a:pt x="0" y="54"/>
                      <a:pt x="0" y="54"/>
                      <a:pt x="0" y="54"/>
                    </a:cubicBezTo>
                    <a:cubicBezTo>
                      <a:pt x="0" y="55"/>
                      <a:pt x="14" y="60"/>
                      <a:pt x="14" y="60"/>
                    </a:cubicBezTo>
                    <a:cubicBezTo>
                      <a:pt x="17" y="66"/>
                      <a:pt x="17" y="66"/>
                      <a:pt x="17" y="66"/>
                    </a:cubicBezTo>
                    <a:cubicBezTo>
                      <a:pt x="17" y="66"/>
                      <a:pt x="11" y="79"/>
                      <a:pt x="11" y="80"/>
                    </a:cubicBezTo>
                    <a:cubicBezTo>
                      <a:pt x="19" y="87"/>
                      <a:pt x="19" y="87"/>
                      <a:pt x="19" y="87"/>
                    </a:cubicBezTo>
                    <a:cubicBezTo>
                      <a:pt x="20" y="88"/>
                      <a:pt x="33" y="82"/>
                      <a:pt x="33" y="82"/>
                    </a:cubicBezTo>
                    <a:cubicBezTo>
                      <a:pt x="39" y="84"/>
                      <a:pt x="39" y="84"/>
                      <a:pt x="39" y="84"/>
                    </a:cubicBezTo>
                    <a:cubicBezTo>
                      <a:pt x="39" y="84"/>
                      <a:pt x="44" y="97"/>
                      <a:pt x="45" y="97"/>
                    </a:cubicBezTo>
                    <a:cubicBezTo>
                      <a:pt x="56" y="97"/>
                      <a:pt x="56" y="97"/>
                      <a:pt x="56" y="97"/>
                    </a:cubicBezTo>
                    <a:cubicBezTo>
                      <a:pt x="56" y="97"/>
                      <a:pt x="61" y="84"/>
                      <a:pt x="61" y="84"/>
                    </a:cubicBezTo>
                    <a:cubicBezTo>
                      <a:pt x="67" y="82"/>
                      <a:pt x="67" y="82"/>
                      <a:pt x="67" y="82"/>
                    </a:cubicBezTo>
                    <a:cubicBezTo>
                      <a:pt x="67" y="82"/>
                      <a:pt x="81" y="87"/>
                      <a:pt x="81" y="87"/>
                    </a:cubicBezTo>
                    <a:cubicBezTo>
                      <a:pt x="89" y="79"/>
                      <a:pt x="89" y="79"/>
                      <a:pt x="89" y="79"/>
                    </a:cubicBezTo>
                    <a:cubicBezTo>
                      <a:pt x="90" y="79"/>
                      <a:pt x="83" y="66"/>
                      <a:pt x="83" y="66"/>
                    </a:cubicBezTo>
                    <a:lnTo>
                      <a:pt x="86" y="60"/>
                    </a:lnTo>
                    <a:close/>
                    <a:moveTo>
                      <a:pt x="50" y="64"/>
                    </a:moveTo>
                    <a:cubicBezTo>
                      <a:pt x="41" y="64"/>
                      <a:pt x="34" y="57"/>
                      <a:pt x="34" y="49"/>
                    </a:cubicBezTo>
                    <a:cubicBezTo>
                      <a:pt x="34" y="40"/>
                      <a:pt x="41" y="33"/>
                      <a:pt x="50" y="33"/>
                    </a:cubicBezTo>
                    <a:cubicBezTo>
                      <a:pt x="59" y="33"/>
                      <a:pt x="66" y="40"/>
                      <a:pt x="66" y="49"/>
                    </a:cubicBezTo>
                    <a:cubicBezTo>
                      <a:pt x="66" y="57"/>
                      <a:pt x="59"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lumMod val="50000"/>
                    </a:schemeClr>
                  </a:solidFill>
                  <a:cs typeface="+mn-ea"/>
                  <a:sym typeface="+mn-lt"/>
                </a:endParaRPr>
              </a:p>
            </p:txBody>
          </p:sp>
          <p:sp>
            <p:nvSpPr>
              <p:cNvPr id="98" name="Freeform 58">
                <a:extLst>
                  <a:ext uri="{FF2B5EF4-FFF2-40B4-BE49-F238E27FC236}">
                    <a16:creationId xmlns:a16="http://schemas.microsoft.com/office/drawing/2014/main" id="{639EE771-85F7-4AF0-9D92-522BD35EE0EF}"/>
                  </a:ext>
                </a:extLst>
              </p:cNvPr>
              <p:cNvSpPr>
                <a:spLocks noEditPoints="1"/>
              </p:cNvSpPr>
              <p:nvPr/>
            </p:nvSpPr>
            <p:spPr bwMode="auto">
              <a:xfrm>
                <a:off x="8308715" y="1564044"/>
                <a:ext cx="154738" cy="154738"/>
              </a:xfrm>
              <a:custGeom>
                <a:avLst/>
                <a:gdLst>
                  <a:gd name="T0" fmla="*/ 41 w 47"/>
                  <a:gd name="T1" fmla="*/ 22 h 47"/>
                  <a:gd name="T2" fmla="*/ 41 w 47"/>
                  <a:gd name="T3" fmla="*/ 19 h 47"/>
                  <a:gd name="T4" fmla="*/ 45 w 47"/>
                  <a:gd name="T5" fmla="*/ 13 h 47"/>
                  <a:gd name="T6" fmla="*/ 42 w 47"/>
                  <a:gd name="T7" fmla="*/ 9 h 47"/>
                  <a:gd name="T8" fmla="*/ 35 w 47"/>
                  <a:gd name="T9" fmla="*/ 10 h 47"/>
                  <a:gd name="T10" fmla="*/ 33 w 47"/>
                  <a:gd name="T11" fmla="*/ 8 h 47"/>
                  <a:gd name="T12" fmla="*/ 32 w 47"/>
                  <a:gd name="T13" fmla="*/ 1 h 47"/>
                  <a:gd name="T14" fmla="*/ 27 w 47"/>
                  <a:gd name="T15" fmla="*/ 0 h 47"/>
                  <a:gd name="T16" fmla="*/ 23 w 47"/>
                  <a:gd name="T17" fmla="*/ 6 h 47"/>
                  <a:gd name="T18" fmla="*/ 20 w 47"/>
                  <a:gd name="T19" fmla="*/ 6 h 47"/>
                  <a:gd name="T20" fmla="*/ 14 w 47"/>
                  <a:gd name="T21" fmla="*/ 2 h 47"/>
                  <a:gd name="T22" fmla="*/ 9 w 47"/>
                  <a:gd name="T23" fmla="*/ 5 h 47"/>
                  <a:gd name="T24" fmla="*/ 10 w 47"/>
                  <a:gd name="T25" fmla="*/ 12 h 47"/>
                  <a:gd name="T26" fmla="*/ 9 w 47"/>
                  <a:gd name="T27" fmla="*/ 14 h 47"/>
                  <a:gd name="T28" fmla="*/ 2 w 47"/>
                  <a:gd name="T29" fmla="*/ 16 h 47"/>
                  <a:gd name="T30" fmla="*/ 1 w 47"/>
                  <a:gd name="T31" fmla="*/ 21 h 47"/>
                  <a:gd name="T32" fmla="*/ 6 w 47"/>
                  <a:gd name="T33" fmla="*/ 25 h 47"/>
                  <a:gd name="T34" fmla="*/ 7 w 47"/>
                  <a:gd name="T35" fmla="*/ 28 h 47"/>
                  <a:gd name="T36" fmla="*/ 3 w 47"/>
                  <a:gd name="T37" fmla="*/ 34 h 47"/>
                  <a:gd name="T38" fmla="*/ 5 w 47"/>
                  <a:gd name="T39" fmla="*/ 38 h 47"/>
                  <a:gd name="T40" fmla="*/ 12 w 47"/>
                  <a:gd name="T41" fmla="*/ 37 h 47"/>
                  <a:gd name="T42" fmla="*/ 14 w 47"/>
                  <a:gd name="T43" fmla="*/ 39 h 47"/>
                  <a:gd name="T44" fmla="*/ 16 w 47"/>
                  <a:gd name="T45" fmla="*/ 46 h 47"/>
                  <a:gd name="T46" fmla="*/ 21 w 47"/>
                  <a:gd name="T47" fmla="*/ 47 h 47"/>
                  <a:gd name="T48" fmla="*/ 25 w 47"/>
                  <a:gd name="T49" fmla="*/ 41 h 47"/>
                  <a:gd name="T50" fmla="*/ 28 w 47"/>
                  <a:gd name="T51" fmla="*/ 41 h 47"/>
                  <a:gd name="T52" fmla="*/ 33 w 47"/>
                  <a:gd name="T53" fmla="*/ 45 h 47"/>
                  <a:gd name="T54" fmla="*/ 38 w 47"/>
                  <a:gd name="T55" fmla="*/ 42 h 47"/>
                  <a:gd name="T56" fmla="*/ 37 w 47"/>
                  <a:gd name="T57" fmla="*/ 35 h 47"/>
                  <a:gd name="T58" fmla="*/ 39 w 47"/>
                  <a:gd name="T59" fmla="*/ 33 h 47"/>
                  <a:gd name="T60" fmla="*/ 46 w 47"/>
                  <a:gd name="T61" fmla="*/ 31 h 47"/>
                  <a:gd name="T62" fmla="*/ 47 w 47"/>
                  <a:gd name="T63" fmla="*/ 26 h 47"/>
                  <a:gd name="T64" fmla="*/ 41 w 47"/>
                  <a:gd name="T65" fmla="*/ 22 h 47"/>
                  <a:gd name="T66" fmla="*/ 31 w 47"/>
                  <a:gd name="T67" fmla="*/ 25 h 47"/>
                  <a:gd name="T68" fmla="*/ 22 w 47"/>
                  <a:gd name="T69" fmla="*/ 31 h 47"/>
                  <a:gd name="T70" fmla="*/ 16 w 47"/>
                  <a:gd name="T71" fmla="*/ 22 h 47"/>
                  <a:gd name="T72" fmla="*/ 25 w 47"/>
                  <a:gd name="T73" fmla="*/ 16 h 47"/>
                  <a:gd name="T74" fmla="*/ 31 w 47"/>
                  <a:gd name="T75"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7">
                    <a:moveTo>
                      <a:pt x="41" y="22"/>
                    </a:moveTo>
                    <a:cubicBezTo>
                      <a:pt x="41" y="19"/>
                      <a:pt x="41" y="19"/>
                      <a:pt x="41" y="19"/>
                    </a:cubicBezTo>
                    <a:cubicBezTo>
                      <a:pt x="41" y="19"/>
                      <a:pt x="45" y="14"/>
                      <a:pt x="45" y="13"/>
                    </a:cubicBezTo>
                    <a:cubicBezTo>
                      <a:pt x="42" y="9"/>
                      <a:pt x="42" y="9"/>
                      <a:pt x="42" y="9"/>
                    </a:cubicBezTo>
                    <a:cubicBezTo>
                      <a:pt x="42" y="9"/>
                      <a:pt x="35" y="10"/>
                      <a:pt x="35" y="10"/>
                    </a:cubicBezTo>
                    <a:cubicBezTo>
                      <a:pt x="33" y="8"/>
                      <a:pt x="33" y="8"/>
                      <a:pt x="33" y="8"/>
                    </a:cubicBezTo>
                    <a:cubicBezTo>
                      <a:pt x="33" y="8"/>
                      <a:pt x="32" y="1"/>
                      <a:pt x="32" y="1"/>
                    </a:cubicBezTo>
                    <a:cubicBezTo>
                      <a:pt x="27" y="0"/>
                      <a:pt x="27" y="0"/>
                      <a:pt x="27" y="0"/>
                    </a:cubicBezTo>
                    <a:cubicBezTo>
                      <a:pt x="26" y="0"/>
                      <a:pt x="23" y="6"/>
                      <a:pt x="23" y="6"/>
                    </a:cubicBezTo>
                    <a:cubicBezTo>
                      <a:pt x="20" y="6"/>
                      <a:pt x="20" y="6"/>
                      <a:pt x="20" y="6"/>
                    </a:cubicBezTo>
                    <a:cubicBezTo>
                      <a:pt x="20" y="6"/>
                      <a:pt x="14" y="2"/>
                      <a:pt x="14" y="2"/>
                    </a:cubicBezTo>
                    <a:cubicBezTo>
                      <a:pt x="9" y="5"/>
                      <a:pt x="9" y="5"/>
                      <a:pt x="9" y="5"/>
                    </a:cubicBezTo>
                    <a:cubicBezTo>
                      <a:pt x="9" y="5"/>
                      <a:pt x="10" y="12"/>
                      <a:pt x="10" y="12"/>
                    </a:cubicBezTo>
                    <a:cubicBezTo>
                      <a:pt x="9" y="14"/>
                      <a:pt x="9" y="14"/>
                      <a:pt x="9" y="14"/>
                    </a:cubicBezTo>
                    <a:cubicBezTo>
                      <a:pt x="9" y="14"/>
                      <a:pt x="2" y="15"/>
                      <a:pt x="2" y="16"/>
                    </a:cubicBezTo>
                    <a:cubicBezTo>
                      <a:pt x="1" y="21"/>
                      <a:pt x="1" y="21"/>
                      <a:pt x="1" y="21"/>
                    </a:cubicBezTo>
                    <a:cubicBezTo>
                      <a:pt x="0" y="21"/>
                      <a:pt x="6" y="25"/>
                      <a:pt x="6" y="25"/>
                    </a:cubicBezTo>
                    <a:cubicBezTo>
                      <a:pt x="7" y="28"/>
                      <a:pt x="7" y="28"/>
                      <a:pt x="7" y="28"/>
                    </a:cubicBezTo>
                    <a:cubicBezTo>
                      <a:pt x="7" y="28"/>
                      <a:pt x="2" y="33"/>
                      <a:pt x="3" y="34"/>
                    </a:cubicBezTo>
                    <a:cubicBezTo>
                      <a:pt x="5" y="38"/>
                      <a:pt x="5" y="38"/>
                      <a:pt x="5" y="38"/>
                    </a:cubicBezTo>
                    <a:cubicBezTo>
                      <a:pt x="5" y="38"/>
                      <a:pt x="12" y="37"/>
                      <a:pt x="12" y="37"/>
                    </a:cubicBezTo>
                    <a:cubicBezTo>
                      <a:pt x="14" y="39"/>
                      <a:pt x="14" y="39"/>
                      <a:pt x="14" y="39"/>
                    </a:cubicBezTo>
                    <a:cubicBezTo>
                      <a:pt x="14" y="39"/>
                      <a:pt x="15" y="46"/>
                      <a:pt x="16" y="46"/>
                    </a:cubicBezTo>
                    <a:cubicBezTo>
                      <a:pt x="21" y="47"/>
                      <a:pt x="21" y="47"/>
                      <a:pt x="21" y="47"/>
                    </a:cubicBezTo>
                    <a:cubicBezTo>
                      <a:pt x="21" y="47"/>
                      <a:pt x="25" y="41"/>
                      <a:pt x="25" y="41"/>
                    </a:cubicBezTo>
                    <a:cubicBezTo>
                      <a:pt x="28" y="41"/>
                      <a:pt x="28" y="41"/>
                      <a:pt x="28" y="41"/>
                    </a:cubicBezTo>
                    <a:cubicBezTo>
                      <a:pt x="28" y="41"/>
                      <a:pt x="33" y="45"/>
                      <a:pt x="33" y="45"/>
                    </a:cubicBezTo>
                    <a:cubicBezTo>
                      <a:pt x="38" y="42"/>
                      <a:pt x="38" y="42"/>
                      <a:pt x="38" y="42"/>
                    </a:cubicBezTo>
                    <a:cubicBezTo>
                      <a:pt x="38" y="42"/>
                      <a:pt x="37" y="35"/>
                      <a:pt x="37" y="35"/>
                    </a:cubicBezTo>
                    <a:cubicBezTo>
                      <a:pt x="39" y="33"/>
                      <a:pt x="39" y="33"/>
                      <a:pt x="39" y="33"/>
                    </a:cubicBezTo>
                    <a:cubicBezTo>
                      <a:pt x="39" y="33"/>
                      <a:pt x="45" y="32"/>
                      <a:pt x="46" y="31"/>
                    </a:cubicBezTo>
                    <a:cubicBezTo>
                      <a:pt x="47" y="26"/>
                      <a:pt x="47" y="26"/>
                      <a:pt x="47" y="26"/>
                    </a:cubicBezTo>
                    <a:cubicBezTo>
                      <a:pt x="47" y="26"/>
                      <a:pt x="41" y="22"/>
                      <a:pt x="41" y="22"/>
                    </a:cubicBezTo>
                    <a:close/>
                    <a:moveTo>
                      <a:pt x="31" y="25"/>
                    </a:moveTo>
                    <a:cubicBezTo>
                      <a:pt x="30" y="29"/>
                      <a:pt x="26" y="32"/>
                      <a:pt x="22" y="31"/>
                    </a:cubicBezTo>
                    <a:cubicBezTo>
                      <a:pt x="18" y="30"/>
                      <a:pt x="15" y="26"/>
                      <a:pt x="16" y="22"/>
                    </a:cubicBezTo>
                    <a:cubicBezTo>
                      <a:pt x="17" y="18"/>
                      <a:pt x="22" y="15"/>
                      <a:pt x="25" y="16"/>
                    </a:cubicBezTo>
                    <a:cubicBezTo>
                      <a:pt x="29" y="17"/>
                      <a:pt x="32" y="21"/>
                      <a:pt x="31"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lumMod val="50000"/>
                    </a:schemeClr>
                  </a:solidFill>
                  <a:cs typeface="+mn-ea"/>
                  <a:sym typeface="+mn-lt"/>
                </a:endParaRPr>
              </a:p>
            </p:txBody>
          </p:sp>
        </p:grpSp>
      </p:grpSp>
      <p:grpSp>
        <p:nvGrpSpPr>
          <p:cNvPr id="99" name="组合 91">
            <a:extLst>
              <a:ext uri="{FF2B5EF4-FFF2-40B4-BE49-F238E27FC236}">
                <a16:creationId xmlns:a16="http://schemas.microsoft.com/office/drawing/2014/main" id="{9D312D44-0AC9-4326-A13B-90DF6C17694B}"/>
              </a:ext>
            </a:extLst>
          </p:cNvPr>
          <p:cNvGrpSpPr/>
          <p:nvPr/>
        </p:nvGrpSpPr>
        <p:grpSpPr>
          <a:xfrm>
            <a:off x="3379461" y="3463566"/>
            <a:ext cx="663330" cy="667255"/>
            <a:chOff x="4505361" y="4764788"/>
            <a:chExt cx="884325" cy="889399"/>
          </a:xfrm>
        </p:grpSpPr>
        <p:sp>
          <p:nvSpPr>
            <p:cNvPr id="100" name="Oval 7">
              <a:extLst>
                <a:ext uri="{FF2B5EF4-FFF2-40B4-BE49-F238E27FC236}">
                  <a16:creationId xmlns:a16="http://schemas.microsoft.com/office/drawing/2014/main" id="{81A0F818-25B3-47B3-AAF2-8471077C8DB2}"/>
                </a:ext>
              </a:extLst>
            </p:cNvPr>
            <p:cNvSpPr/>
            <p:nvPr/>
          </p:nvSpPr>
          <p:spPr>
            <a:xfrm>
              <a:off x="4505361" y="4764788"/>
              <a:ext cx="884325" cy="889399"/>
            </a:xfrm>
            <a:prstGeom prst="ellipse">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6600" dirty="0">
                <a:solidFill>
                  <a:schemeClr val="bg1">
                    <a:lumMod val="50000"/>
                  </a:schemeClr>
                </a:solidFill>
                <a:cs typeface="+mn-ea"/>
                <a:sym typeface="+mn-lt"/>
              </a:endParaRPr>
            </a:p>
          </p:txBody>
        </p:sp>
        <p:grpSp>
          <p:nvGrpSpPr>
            <p:cNvPr id="101" name="Group 130">
              <a:extLst>
                <a:ext uri="{FF2B5EF4-FFF2-40B4-BE49-F238E27FC236}">
                  <a16:creationId xmlns:a16="http://schemas.microsoft.com/office/drawing/2014/main" id="{FD38C48E-D6C8-4E59-9DB5-52582748909E}"/>
                </a:ext>
              </a:extLst>
            </p:cNvPr>
            <p:cNvGrpSpPr/>
            <p:nvPr/>
          </p:nvGrpSpPr>
          <p:grpSpPr>
            <a:xfrm>
              <a:off x="4786178" y="5001072"/>
              <a:ext cx="342989" cy="433252"/>
              <a:chOff x="3526798" y="4057329"/>
              <a:chExt cx="284519" cy="359394"/>
            </a:xfrm>
            <a:solidFill>
              <a:schemeClr val="bg1"/>
            </a:solidFill>
          </p:grpSpPr>
          <p:sp>
            <p:nvSpPr>
              <p:cNvPr id="102" name="Freeform 107">
                <a:extLst>
                  <a:ext uri="{FF2B5EF4-FFF2-40B4-BE49-F238E27FC236}">
                    <a16:creationId xmlns:a16="http://schemas.microsoft.com/office/drawing/2014/main" id="{CF4CC399-946C-4A8A-81CE-90651A582F76}"/>
                  </a:ext>
                </a:extLst>
              </p:cNvPr>
              <p:cNvSpPr>
                <a:spLocks/>
              </p:cNvSpPr>
              <p:nvPr/>
            </p:nvSpPr>
            <p:spPr bwMode="auto">
              <a:xfrm>
                <a:off x="3561739" y="4092269"/>
                <a:ext cx="214637" cy="289511"/>
              </a:xfrm>
              <a:custGeom>
                <a:avLst/>
                <a:gdLst>
                  <a:gd name="T0" fmla="*/ 0 w 86"/>
                  <a:gd name="T1" fmla="*/ 10 h 116"/>
                  <a:gd name="T2" fmla="*/ 76 w 86"/>
                  <a:gd name="T3" fmla="*/ 10 h 116"/>
                  <a:gd name="T4" fmla="*/ 76 w 86"/>
                  <a:gd name="T5" fmla="*/ 116 h 116"/>
                  <a:gd name="T6" fmla="*/ 86 w 86"/>
                  <a:gd name="T7" fmla="*/ 116 h 116"/>
                  <a:gd name="T8" fmla="*/ 86 w 86"/>
                  <a:gd name="T9" fmla="*/ 0 h 116"/>
                  <a:gd name="T10" fmla="*/ 0 w 86"/>
                  <a:gd name="T11" fmla="*/ 0 h 116"/>
                  <a:gd name="T12" fmla="*/ 0 w 86"/>
                  <a:gd name="T13" fmla="*/ 10 h 116"/>
                </a:gdLst>
                <a:ahLst/>
                <a:cxnLst>
                  <a:cxn ang="0">
                    <a:pos x="T0" y="T1"/>
                  </a:cxn>
                  <a:cxn ang="0">
                    <a:pos x="T2" y="T3"/>
                  </a:cxn>
                  <a:cxn ang="0">
                    <a:pos x="T4" y="T5"/>
                  </a:cxn>
                  <a:cxn ang="0">
                    <a:pos x="T6" y="T7"/>
                  </a:cxn>
                  <a:cxn ang="0">
                    <a:pos x="T8" y="T9"/>
                  </a:cxn>
                  <a:cxn ang="0">
                    <a:pos x="T10" y="T11"/>
                  </a:cxn>
                  <a:cxn ang="0">
                    <a:pos x="T12" y="T13"/>
                  </a:cxn>
                </a:cxnLst>
                <a:rect l="0" t="0" r="r" b="b"/>
                <a:pathLst>
                  <a:path w="86" h="116">
                    <a:moveTo>
                      <a:pt x="0" y="10"/>
                    </a:moveTo>
                    <a:lnTo>
                      <a:pt x="76" y="10"/>
                    </a:lnTo>
                    <a:lnTo>
                      <a:pt x="76" y="116"/>
                    </a:lnTo>
                    <a:lnTo>
                      <a:pt x="86" y="116"/>
                    </a:lnTo>
                    <a:lnTo>
                      <a:pt x="86" y="0"/>
                    </a:lnTo>
                    <a:lnTo>
                      <a:pt x="0" y="0"/>
                    </a:ln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lumMod val="50000"/>
                    </a:schemeClr>
                  </a:solidFill>
                  <a:cs typeface="+mn-ea"/>
                  <a:sym typeface="+mn-lt"/>
                </a:endParaRPr>
              </a:p>
            </p:txBody>
          </p:sp>
          <p:sp>
            <p:nvSpPr>
              <p:cNvPr id="103" name="Freeform 108">
                <a:extLst>
                  <a:ext uri="{FF2B5EF4-FFF2-40B4-BE49-F238E27FC236}">
                    <a16:creationId xmlns:a16="http://schemas.microsoft.com/office/drawing/2014/main" id="{1A3BDC12-A8D9-4B6F-BFE3-0B7FE92A8077}"/>
                  </a:ext>
                </a:extLst>
              </p:cNvPr>
              <p:cNvSpPr>
                <a:spLocks/>
              </p:cNvSpPr>
              <p:nvPr/>
            </p:nvSpPr>
            <p:spPr bwMode="auto">
              <a:xfrm>
                <a:off x="3599175" y="4057329"/>
                <a:ext cx="212142" cy="284519"/>
              </a:xfrm>
              <a:custGeom>
                <a:avLst/>
                <a:gdLst>
                  <a:gd name="T0" fmla="*/ 0 w 85"/>
                  <a:gd name="T1" fmla="*/ 0 h 114"/>
                  <a:gd name="T2" fmla="*/ 0 w 85"/>
                  <a:gd name="T3" fmla="*/ 9 h 114"/>
                  <a:gd name="T4" fmla="*/ 76 w 85"/>
                  <a:gd name="T5" fmla="*/ 9 h 114"/>
                  <a:gd name="T6" fmla="*/ 76 w 85"/>
                  <a:gd name="T7" fmla="*/ 114 h 114"/>
                  <a:gd name="T8" fmla="*/ 85 w 85"/>
                  <a:gd name="T9" fmla="*/ 114 h 114"/>
                  <a:gd name="T10" fmla="*/ 85 w 85"/>
                  <a:gd name="T11" fmla="*/ 0 h 114"/>
                  <a:gd name="T12" fmla="*/ 0 w 85"/>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85" h="114">
                    <a:moveTo>
                      <a:pt x="0" y="0"/>
                    </a:moveTo>
                    <a:lnTo>
                      <a:pt x="0" y="9"/>
                    </a:lnTo>
                    <a:lnTo>
                      <a:pt x="76" y="9"/>
                    </a:lnTo>
                    <a:lnTo>
                      <a:pt x="76" y="114"/>
                    </a:lnTo>
                    <a:lnTo>
                      <a:pt x="85" y="114"/>
                    </a:lnTo>
                    <a:lnTo>
                      <a:pt x="85"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lumMod val="50000"/>
                    </a:schemeClr>
                  </a:solidFill>
                  <a:cs typeface="+mn-ea"/>
                  <a:sym typeface="+mn-lt"/>
                </a:endParaRPr>
              </a:p>
            </p:txBody>
          </p:sp>
          <p:sp>
            <p:nvSpPr>
              <p:cNvPr id="104" name="Freeform 109">
                <a:extLst>
                  <a:ext uri="{FF2B5EF4-FFF2-40B4-BE49-F238E27FC236}">
                    <a16:creationId xmlns:a16="http://schemas.microsoft.com/office/drawing/2014/main" id="{9156CD53-7A76-4533-B31A-5C1282CC1D97}"/>
                  </a:ext>
                </a:extLst>
              </p:cNvPr>
              <p:cNvSpPr>
                <a:spLocks/>
              </p:cNvSpPr>
              <p:nvPr/>
            </p:nvSpPr>
            <p:spPr bwMode="auto">
              <a:xfrm>
                <a:off x="3526798" y="4129707"/>
                <a:ext cx="212142" cy="287016"/>
              </a:xfrm>
              <a:custGeom>
                <a:avLst/>
                <a:gdLst>
                  <a:gd name="T0" fmla="*/ 0 w 85"/>
                  <a:gd name="T1" fmla="*/ 0 h 115"/>
                  <a:gd name="T2" fmla="*/ 0 w 85"/>
                  <a:gd name="T3" fmla="*/ 115 h 115"/>
                  <a:gd name="T4" fmla="*/ 85 w 85"/>
                  <a:gd name="T5" fmla="*/ 115 h 115"/>
                  <a:gd name="T6" fmla="*/ 85 w 85"/>
                  <a:gd name="T7" fmla="*/ 105 h 115"/>
                  <a:gd name="T8" fmla="*/ 85 w 85"/>
                  <a:gd name="T9" fmla="*/ 0 h 115"/>
                  <a:gd name="T10" fmla="*/ 10 w 85"/>
                  <a:gd name="T11" fmla="*/ 0 h 115"/>
                  <a:gd name="T12" fmla="*/ 0 w 85"/>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85" h="115">
                    <a:moveTo>
                      <a:pt x="0" y="0"/>
                    </a:moveTo>
                    <a:lnTo>
                      <a:pt x="0" y="115"/>
                    </a:lnTo>
                    <a:lnTo>
                      <a:pt x="85" y="115"/>
                    </a:lnTo>
                    <a:lnTo>
                      <a:pt x="85" y="105"/>
                    </a:lnTo>
                    <a:lnTo>
                      <a:pt x="85" y="0"/>
                    </a:lnTo>
                    <a:lnTo>
                      <a:pt x="1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lumMod val="50000"/>
                    </a:schemeClr>
                  </a:solidFill>
                  <a:cs typeface="+mn-ea"/>
                  <a:sym typeface="+mn-lt"/>
                </a:endParaRPr>
              </a:p>
            </p:txBody>
          </p:sp>
        </p:grpSp>
      </p:grpSp>
      <p:grpSp>
        <p:nvGrpSpPr>
          <p:cNvPr id="105" name="组合 97">
            <a:extLst>
              <a:ext uri="{FF2B5EF4-FFF2-40B4-BE49-F238E27FC236}">
                <a16:creationId xmlns:a16="http://schemas.microsoft.com/office/drawing/2014/main" id="{4F9E5885-DBCB-45ED-BD6D-736C02F3FF53}"/>
              </a:ext>
            </a:extLst>
          </p:cNvPr>
          <p:cNvGrpSpPr/>
          <p:nvPr/>
        </p:nvGrpSpPr>
        <p:grpSpPr>
          <a:xfrm>
            <a:off x="4242947" y="3787996"/>
            <a:ext cx="663330" cy="667255"/>
            <a:chOff x="5656526" y="5197228"/>
            <a:chExt cx="884325" cy="889399"/>
          </a:xfrm>
        </p:grpSpPr>
        <p:sp>
          <p:nvSpPr>
            <p:cNvPr id="106" name="Oval 6">
              <a:extLst>
                <a:ext uri="{FF2B5EF4-FFF2-40B4-BE49-F238E27FC236}">
                  <a16:creationId xmlns:a16="http://schemas.microsoft.com/office/drawing/2014/main" id="{E6D94E9B-E6CA-4EF6-83F7-C6DCA15698C8}"/>
                </a:ext>
              </a:extLst>
            </p:cNvPr>
            <p:cNvSpPr/>
            <p:nvPr/>
          </p:nvSpPr>
          <p:spPr>
            <a:xfrm>
              <a:off x="5656526" y="5197228"/>
              <a:ext cx="884325" cy="889399"/>
            </a:xfrm>
            <a:prstGeom prst="ellipse">
              <a:avLst/>
            </a:prstGeom>
            <a:solidFill>
              <a:schemeClr val="accent4"/>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6600" dirty="0">
                <a:solidFill>
                  <a:schemeClr val="bg1">
                    <a:lumMod val="50000"/>
                  </a:schemeClr>
                </a:solidFill>
                <a:cs typeface="+mn-ea"/>
                <a:sym typeface="+mn-lt"/>
              </a:endParaRPr>
            </a:p>
          </p:txBody>
        </p:sp>
        <p:grpSp>
          <p:nvGrpSpPr>
            <p:cNvPr id="107" name="Group 146">
              <a:extLst>
                <a:ext uri="{FF2B5EF4-FFF2-40B4-BE49-F238E27FC236}">
                  <a16:creationId xmlns:a16="http://schemas.microsoft.com/office/drawing/2014/main" id="{B61C4926-262E-4AE1-BD73-C78CC2E73BEC}"/>
                </a:ext>
              </a:extLst>
            </p:cNvPr>
            <p:cNvGrpSpPr/>
            <p:nvPr/>
          </p:nvGrpSpPr>
          <p:grpSpPr>
            <a:xfrm>
              <a:off x="5838436" y="5395441"/>
              <a:ext cx="520500" cy="517492"/>
              <a:chOff x="6559551" y="1588"/>
              <a:chExt cx="274637" cy="273050"/>
            </a:xfrm>
            <a:solidFill>
              <a:schemeClr val="bg1"/>
            </a:solidFill>
          </p:grpSpPr>
          <p:sp>
            <p:nvSpPr>
              <p:cNvPr id="108" name="Freeform 126">
                <a:extLst>
                  <a:ext uri="{FF2B5EF4-FFF2-40B4-BE49-F238E27FC236}">
                    <a16:creationId xmlns:a16="http://schemas.microsoft.com/office/drawing/2014/main" id="{C2ADA808-DE90-4CBE-9444-A1EA88BAEB48}"/>
                  </a:ext>
                </a:extLst>
              </p:cNvPr>
              <p:cNvSpPr>
                <a:spLocks noEditPoints="1"/>
              </p:cNvSpPr>
              <p:nvPr/>
            </p:nvSpPr>
            <p:spPr bwMode="auto">
              <a:xfrm>
                <a:off x="6704013" y="65088"/>
                <a:ext cx="130175" cy="209550"/>
              </a:xfrm>
              <a:custGeom>
                <a:avLst/>
                <a:gdLst>
                  <a:gd name="T0" fmla="*/ 0 w 82"/>
                  <a:gd name="T1" fmla="*/ 34 h 132"/>
                  <a:gd name="T2" fmla="*/ 0 w 82"/>
                  <a:gd name="T3" fmla="*/ 132 h 132"/>
                  <a:gd name="T4" fmla="*/ 82 w 82"/>
                  <a:gd name="T5" fmla="*/ 99 h 132"/>
                  <a:gd name="T6" fmla="*/ 82 w 82"/>
                  <a:gd name="T7" fmla="*/ 0 h 132"/>
                  <a:gd name="T8" fmla="*/ 0 w 82"/>
                  <a:gd name="T9" fmla="*/ 34 h 132"/>
                  <a:gd name="T10" fmla="*/ 76 w 82"/>
                  <a:gd name="T11" fmla="*/ 10 h 132"/>
                  <a:gd name="T12" fmla="*/ 76 w 82"/>
                  <a:gd name="T13" fmla="*/ 94 h 132"/>
                  <a:gd name="T14" fmla="*/ 5 w 82"/>
                  <a:gd name="T15" fmla="*/ 66 h 132"/>
                  <a:gd name="T16" fmla="*/ 5 w 82"/>
                  <a:gd name="T17" fmla="*/ 38 h 132"/>
                  <a:gd name="T18" fmla="*/ 76 w 82"/>
                  <a:gd name="T19" fmla="*/ 10 h 132"/>
                  <a:gd name="T20" fmla="*/ 5 w 82"/>
                  <a:gd name="T21" fmla="*/ 70 h 132"/>
                  <a:gd name="T22" fmla="*/ 73 w 82"/>
                  <a:gd name="T23" fmla="*/ 96 h 132"/>
                  <a:gd name="T24" fmla="*/ 5 w 82"/>
                  <a:gd name="T25" fmla="*/ 124 h 132"/>
                  <a:gd name="T26" fmla="*/ 5 w 82"/>
                  <a:gd name="T27" fmla="*/ 7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132">
                    <a:moveTo>
                      <a:pt x="0" y="34"/>
                    </a:moveTo>
                    <a:lnTo>
                      <a:pt x="0" y="132"/>
                    </a:lnTo>
                    <a:lnTo>
                      <a:pt x="82" y="99"/>
                    </a:lnTo>
                    <a:lnTo>
                      <a:pt x="82" y="0"/>
                    </a:lnTo>
                    <a:lnTo>
                      <a:pt x="0" y="34"/>
                    </a:lnTo>
                    <a:close/>
                    <a:moveTo>
                      <a:pt x="76" y="10"/>
                    </a:moveTo>
                    <a:lnTo>
                      <a:pt x="76" y="94"/>
                    </a:lnTo>
                    <a:lnTo>
                      <a:pt x="5" y="66"/>
                    </a:lnTo>
                    <a:lnTo>
                      <a:pt x="5" y="38"/>
                    </a:lnTo>
                    <a:lnTo>
                      <a:pt x="76" y="10"/>
                    </a:lnTo>
                    <a:close/>
                    <a:moveTo>
                      <a:pt x="5" y="70"/>
                    </a:moveTo>
                    <a:lnTo>
                      <a:pt x="73" y="96"/>
                    </a:lnTo>
                    <a:lnTo>
                      <a:pt x="5" y="124"/>
                    </a:lnTo>
                    <a:lnTo>
                      <a:pt x="5"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lumMod val="50000"/>
                    </a:schemeClr>
                  </a:solidFill>
                  <a:cs typeface="+mn-ea"/>
                  <a:sym typeface="+mn-lt"/>
                </a:endParaRPr>
              </a:p>
            </p:txBody>
          </p:sp>
          <p:sp>
            <p:nvSpPr>
              <p:cNvPr id="109" name="Freeform 127">
                <a:extLst>
                  <a:ext uri="{FF2B5EF4-FFF2-40B4-BE49-F238E27FC236}">
                    <a16:creationId xmlns:a16="http://schemas.microsoft.com/office/drawing/2014/main" id="{8638FF02-094E-4220-ADB4-C6200AD1B9BB}"/>
                  </a:ext>
                </a:extLst>
              </p:cNvPr>
              <p:cNvSpPr>
                <a:spLocks/>
              </p:cNvSpPr>
              <p:nvPr/>
            </p:nvSpPr>
            <p:spPr bwMode="auto">
              <a:xfrm>
                <a:off x="6559551" y="65088"/>
                <a:ext cx="128588" cy="209550"/>
              </a:xfrm>
              <a:custGeom>
                <a:avLst/>
                <a:gdLst>
                  <a:gd name="T0" fmla="*/ 0 w 81"/>
                  <a:gd name="T1" fmla="*/ 99 h 132"/>
                  <a:gd name="T2" fmla="*/ 81 w 81"/>
                  <a:gd name="T3" fmla="*/ 132 h 132"/>
                  <a:gd name="T4" fmla="*/ 81 w 81"/>
                  <a:gd name="T5" fmla="*/ 34 h 132"/>
                  <a:gd name="T6" fmla="*/ 0 w 81"/>
                  <a:gd name="T7" fmla="*/ 0 h 132"/>
                  <a:gd name="T8" fmla="*/ 0 w 81"/>
                  <a:gd name="T9" fmla="*/ 99 h 132"/>
                </a:gdLst>
                <a:ahLst/>
                <a:cxnLst>
                  <a:cxn ang="0">
                    <a:pos x="T0" y="T1"/>
                  </a:cxn>
                  <a:cxn ang="0">
                    <a:pos x="T2" y="T3"/>
                  </a:cxn>
                  <a:cxn ang="0">
                    <a:pos x="T4" y="T5"/>
                  </a:cxn>
                  <a:cxn ang="0">
                    <a:pos x="T6" y="T7"/>
                  </a:cxn>
                  <a:cxn ang="0">
                    <a:pos x="T8" y="T9"/>
                  </a:cxn>
                </a:cxnLst>
                <a:rect l="0" t="0" r="r" b="b"/>
                <a:pathLst>
                  <a:path w="81" h="132">
                    <a:moveTo>
                      <a:pt x="0" y="99"/>
                    </a:moveTo>
                    <a:lnTo>
                      <a:pt x="81" y="132"/>
                    </a:lnTo>
                    <a:lnTo>
                      <a:pt x="81" y="34"/>
                    </a:lnTo>
                    <a:lnTo>
                      <a:pt x="0" y="0"/>
                    </a:lnTo>
                    <a:lnTo>
                      <a:pt x="0" y="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lumMod val="50000"/>
                    </a:schemeClr>
                  </a:solidFill>
                  <a:cs typeface="+mn-ea"/>
                  <a:sym typeface="+mn-lt"/>
                </a:endParaRPr>
              </a:p>
            </p:txBody>
          </p:sp>
          <p:sp>
            <p:nvSpPr>
              <p:cNvPr id="110" name="Freeform 128">
                <a:extLst>
                  <a:ext uri="{FF2B5EF4-FFF2-40B4-BE49-F238E27FC236}">
                    <a16:creationId xmlns:a16="http://schemas.microsoft.com/office/drawing/2014/main" id="{B60A3C07-4489-4354-9A58-EB71C6786811}"/>
                  </a:ext>
                </a:extLst>
              </p:cNvPr>
              <p:cNvSpPr>
                <a:spLocks noEditPoints="1"/>
              </p:cNvSpPr>
              <p:nvPr/>
            </p:nvSpPr>
            <p:spPr bwMode="auto">
              <a:xfrm>
                <a:off x="6567488" y="1588"/>
                <a:ext cx="263525" cy="104775"/>
              </a:xfrm>
              <a:custGeom>
                <a:avLst/>
                <a:gdLst>
                  <a:gd name="T0" fmla="*/ 82 w 166"/>
                  <a:gd name="T1" fmla="*/ 0 h 66"/>
                  <a:gd name="T2" fmla="*/ 0 w 166"/>
                  <a:gd name="T3" fmla="*/ 32 h 66"/>
                  <a:gd name="T4" fmla="*/ 80 w 166"/>
                  <a:gd name="T5" fmla="*/ 66 h 66"/>
                  <a:gd name="T6" fmla="*/ 166 w 166"/>
                  <a:gd name="T7" fmla="*/ 32 h 66"/>
                  <a:gd name="T8" fmla="*/ 82 w 166"/>
                  <a:gd name="T9" fmla="*/ 0 h 66"/>
                  <a:gd name="T10" fmla="*/ 82 w 166"/>
                  <a:gd name="T11" fmla="*/ 6 h 66"/>
                  <a:gd name="T12" fmla="*/ 151 w 166"/>
                  <a:gd name="T13" fmla="*/ 32 h 66"/>
                  <a:gd name="T14" fmla="*/ 82 w 166"/>
                  <a:gd name="T15" fmla="*/ 59 h 66"/>
                  <a:gd name="T16" fmla="*/ 82 w 166"/>
                  <a:gd name="T17" fmla="*/ 6 h 66"/>
                  <a:gd name="T18" fmla="*/ 78 w 166"/>
                  <a:gd name="T19" fmla="*/ 7 h 66"/>
                  <a:gd name="T20" fmla="*/ 78 w 166"/>
                  <a:gd name="T21" fmla="*/ 59 h 66"/>
                  <a:gd name="T22" fmla="*/ 15 w 166"/>
                  <a:gd name="T23" fmla="*/ 32 h 66"/>
                  <a:gd name="T24" fmla="*/ 78 w 166"/>
                  <a:gd name="T25" fmla="*/ 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6" h="66">
                    <a:moveTo>
                      <a:pt x="82" y="0"/>
                    </a:moveTo>
                    <a:lnTo>
                      <a:pt x="0" y="32"/>
                    </a:lnTo>
                    <a:lnTo>
                      <a:pt x="80" y="66"/>
                    </a:lnTo>
                    <a:lnTo>
                      <a:pt x="166" y="32"/>
                    </a:lnTo>
                    <a:lnTo>
                      <a:pt x="82" y="0"/>
                    </a:lnTo>
                    <a:close/>
                    <a:moveTo>
                      <a:pt x="82" y="6"/>
                    </a:moveTo>
                    <a:lnTo>
                      <a:pt x="151" y="32"/>
                    </a:lnTo>
                    <a:lnTo>
                      <a:pt x="82" y="59"/>
                    </a:lnTo>
                    <a:lnTo>
                      <a:pt x="82" y="6"/>
                    </a:lnTo>
                    <a:close/>
                    <a:moveTo>
                      <a:pt x="78" y="7"/>
                    </a:moveTo>
                    <a:lnTo>
                      <a:pt x="78" y="59"/>
                    </a:lnTo>
                    <a:lnTo>
                      <a:pt x="15" y="32"/>
                    </a:lnTo>
                    <a:lnTo>
                      <a:pt x="78"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lumMod val="50000"/>
                    </a:schemeClr>
                  </a:solidFill>
                  <a:cs typeface="+mn-ea"/>
                  <a:sym typeface="+mn-lt"/>
                </a:endParaRPr>
              </a:p>
            </p:txBody>
          </p:sp>
        </p:grpSp>
      </p:grpSp>
      <p:grpSp>
        <p:nvGrpSpPr>
          <p:cNvPr id="111" name="组合 103">
            <a:extLst>
              <a:ext uri="{FF2B5EF4-FFF2-40B4-BE49-F238E27FC236}">
                <a16:creationId xmlns:a16="http://schemas.microsoft.com/office/drawing/2014/main" id="{4980E41F-1B60-41CE-9C56-CD8CC8CCB940}"/>
              </a:ext>
            </a:extLst>
          </p:cNvPr>
          <p:cNvGrpSpPr/>
          <p:nvPr/>
        </p:nvGrpSpPr>
        <p:grpSpPr>
          <a:xfrm>
            <a:off x="5119534" y="3463566"/>
            <a:ext cx="663330" cy="667255"/>
            <a:chOff x="6825156" y="4764788"/>
            <a:chExt cx="884325" cy="889399"/>
          </a:xfrm>
        </p:grpSpPr>
        <p:sp>
          <p:nvSpPr>
            <p:cNvPr id="112" name="Freeform 110">
              <a:extLst>
                <a:ext uri="{FF2B5EF4-FFF2-40B4-BE49-F238E27FC236}">
                  <a16:creationId xmlns:a16="http://schemas.microsoft.com/office/drawing/2014/main" id="{34DCF4BB-A566-4BCF-A09A-2A467289E4E7}"/>
                </a:ext>
              </a:extLst>
            </p:cNvPr>
            <p:cNvSpPr>
              <a:spLocks/>
            </p:cNvSpPr>
            <p:nvPr/>
          </p:nvSpPr>
          <p:spPr bwMode="auto">
            <a:xfrm>
              <a:off x="7398106" y="5136463"/>
              <a:ext cx="123357" cy="123357"/>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lumMod val="50000"/>
                  </a:schemeClr>
                </a:solidFill>
                <a:cs typeface="+mn-ea"/>
                <a:sym typeface="+mn-lt"/>
              </a:endParaRPr>
            </a:p>
          </p:txBody>
        </p:sp>
        <p:sp>
          <p:nvSpPr>
            <p:cNvPr id="113" name="Freeform 111">
              <a:extLst>
                <a:ext uri="{FF2B5EF4-FFF2-40B4-BE49-F238E27FC236}">
                  <a16:creationId xmlns:a16="http://schemas.microsoft.com/office/drawing/2014/main" id="{26E77347-7F1B-4D9D-9469-2FC87ADE47A6}"/>
                </a:ext>
              </a:extLst>
            </p:cNvPr>
            <p:cNvSpPr>
              <a:spLocks/>
            </p:cNvSpPr>
            <p:nvPr/>
          </p:nvSpPr>
          <p:spPr bwMode="auto">
            <a:xfrm>
              <a:off x="7371027" y="5103367"/>
              <a:ext cx="132381" cy="138399"/>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lumMod val="50000"/>
                  </a:schemeClr>
                </a:solidFill>
                <a:cs typeface="+mn-ea"/>
                <a:sym typeface="+mn-lt"/>
              </a:endParaRPr>
            </a:p>
          </p:txBody>
        </p:sp>
        <p:sp>
          <p:nvSpPr>
            <p:cNvPr id="114" name="Freeform 112">
              <a:extLst>
                <a:ext uri="{FF2B5EF4-FFF2-40B4-BE49-F238E27FC236}">
                  <a16:creationId xmlns:a16="http://schemas.microsoft.com/office/drawing/2014/main" id="{249FC4B3-31B6-4A82-941E-847A6D3DDF97}"/>
                </a:ext>
              </a:extLst>
            </p:cNvPr>
            <p:cNvSpPr>
              <a:spLocks/>
            </p:cNvSpPr>
            <p:nvPr/>
          </p:nvSpPr>
          <p:spPr bwMode="auto">
            <a:xfrm>
              <a:off x="7346958" y="5085314"/>
              <a:ext cx="126365" cy="126365"/>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lumMod val="50000"/>
                  </a:schemeClr>
                </a:solidFill>
                <a:cs typeface="+mn-ea"/>
                <a:sym typeface="+mn-lt"/>
              </a:endParaRPr>
            </a:p>
          </p:txBody>
        </p:sp>
        <p:sp>
          <p:nvSpPr>
            <p:cNvPr id="115" name="Freeform 113">
              <a:extLst>
                <a:ext uri="{FF2B5EF4-FFF2-40B4-BE49-F238E27FC236}">
                  <a16:creationId xmlns:a16="http://schemas.microsoft.com/office/drawing/2014/main" id="{60DA09EE-88B5-4B1B-B8FB-8612BE12482F}"/>
                </a:ext>
              </a:extLst>
            </p:cNvPr>
            <p:cNvSpPr>
              <a:spLocks/>
            </p:cNvSpPr>
            <p:nvPr/>
          </p:nvSpPr>
          <p:spPr bwMode="auto">
            <a:xfrm>
              <a:off x="7313863" y="5208671"/>
              <a:ext cx="84243" cy="84243"/>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lumMod val="50000"/>
                  </a:schemeClr>
                </a:solidFill>
                <a:cs typeface="+mn-ea"/>
                <a:sym typeface="+mn-lt"/>
              </a:endParaRPr>
            </a:p>
          </p:txBody>
        </p:sp>
        <p:sp>
          <p:nvSpPr>
            <p:cNvPr id="116" name="Freeform 114">
              <a:extLst>
                <a:ext uri="{FF2B5EF4-FFF2-40B4-BE49-F238E27FC236}">
                  <a16:creationId xmlns:a16="http://schemas.microsoft.com/office/drawing/2014/main" id="{5C6D5F37-84AF-4FF9-A841-E37078BFF8AF}"/>
                </a:ext>
              </a:extLst>
            </p:cNvPr>
            <p:cNvSpPr>
              <a:spLocks/>
            </p:cNvSpPr>
            <p:nvPr/>
          </p:nvSpPr>
          <p:spPr bwMode="auto">
            <a:xfrm>
              <a:off x="7292802" y="5277870"/>
              <a:ext cx="42122" cy="39114"/>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lumMod val="50000"/>
                  </a:schemeClr>
                </a:solidFill>
                <a:cs typeface="+mn-ea"/>
                <a:sym typeface="+mn-lt"/>
              </a:endParaRPr>
            </a:p>
          </p:txBody>
        </p:sp>
        <p:sp>
          <p:nvSpPr>
            <p:cNvPr id="117" name="Freeform 115">
              <a:extLst>
                <a:ext uri="{FF2B5EF4-FFF2-40B4-BE49-F238E27FC236}">
                  <a16:creationId xmlns:a16="http://schemas.microsoft.com/office/drawing/2014/main" id="{89BEDB07-283E-49D3-A9FA-CC8CE42585A0}"/>
                </a:ext>
              </a:extLst>
            </p:cNvPr>
            <p:cNvSpPr>
              <a:spLocks/>
            </p:cNvSpPr>
            <p:nvPr/>
          </p:nvSpPr>
          <p:spPr bwMode="auto">
            <a:xfrm>
              <a:off x="7470315" y="5055229"/>
              <a:ext cx="84243" cy="84243"/>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lumMod val="50000"/>
                  </a:schemeClr>
                </a:solidFill>
                <a:cs typeface="+mn-ea"/>
                <a:sym typeface="+mn-lt"/>
              </a:endParaRPr>
            </a:p>
          </p:txBody>
        </p:sp>
        <p:sp>
          <p:nvSpPr>
            <p:cNvPr id="118" name="Freeform 116">
              <a:extLst>
                <a:ext uri="{FF2B5EF4-FFF2-40B4-BE49-F238E27FC236}">
                  <a16:creationId xmlns:a16="http://schemas.microsoft.com/office/drawing/2014/main" id="{D51F5ACE-E5D2-4AA1-9582-BA69EBC02A8A}"/>
                </a:ext>
              </a:extLst>
            </p:cNvPr>
            <p:cNvSpPr>
              <a:spLocks/>
            </p:cNvSpPr>
            <p:nvPr/>
          </p:nvSpPr>
          <p:spPr bwMode="auto">
            <a:xfrm>
              <a:off x="7085204" y="5013107"/>
              <a:ext cx="336971" cy="409180"/>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lumMod val="50000"/>
                  </a:schemeClr>
                </a:solidFill>
                <a:cs typeface="+mn-ea"/>
                <a:sym typeface="+mn-lt"/>
              </a:endParaRPr>
            </a:p>
          </p:txBody>
        </p:sp>
        <p:sp>
          <p:nvSpPr>
            <p:cNvPr id="119" name="Rectangle 117">
              <a:extLst>
                <a:ext uri="{FF2B5EF4-FFF2-40B4-BE49-F238E27FC236}">
                  <a16:creationId xmlns:a16="http://schemas.microsoft.com/office/drawing/2014/main" id="{68B4FF05-3724-4A15-95AC-FF04B37FC18C}"/>
                </a:ext>
              </a:extLst>
            </p:cNvPr>
            <p:cNvSpPr>
              <a:spLocks noChangeArrowheads="1"/>
            </p:cNvSpPr>
            <p:nvPr/>
          </p:nvSpPr>
          <p:spPr bwMode="auto">
            <a:xfrm>
              <a:off x="7145378" y="5151506"/>
              <a:ext cx="132381" cy="2106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lumMod val="50000"/>
                  </a:schemeClr>
                </a:solidFill>
                <a:cs typeface="+mn-ea"/>
                <a:sym typeface="+mn-lt"/>
              </a:endParaRPr>
            </a:p>
          </p:txBody>
        </p:sp>
        <p:sp>
          <p:nvSpPr>
            <p:cNvPr id="120" name="Rectangle 118">
              <a:extLst>
                <a:ext uri="{FF2B5EF4-FFF2-40B4-BE49-F238E27FC236}">
                  <a16:creationId xmlns:a16="http://schemas.microsoft.com/office/drawing/2014/main" id="{2165773A-11E6-4BD0-BF4A-03FDCAA6C4E9}"/>
                </a:ext>
              </a:extLst>
            </p:cNvPr>
            <p:cNvSpPr>
              <a:spLocks noChangeArrowheads="1"/>
            </p:cNvSpPr>
            <p:nvPr/>
          </p:nvSpPr>
          <p:spPr bwMode="auto">
            <a:xfrm>
              <a:off x="7145378" y="5199645"/>
              <a:ext cx="132381" cy="2106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lumMod val="50000"/>
                  </a:schemeClr>
                </a:solidFill>
                <a:cs typeface="+mn-ea"/>
                <a:sym typeface="+mn-lt"/>
              </a:endParaRPr>
            </a:p>
          </p:txBody>
        </p:sp>
        <p:sp>
          <p:nvSpPr>
            <p:cNvPr id="121" name="Rectangle 119">
              <a:extLst>
                <a:ext uri="{FF2B5EF4-FFF2-40B4-BE49-F238E27FC236}">
                  <a16:creationId xmlns:a16="http://schemas.microsoft.com/office/drawing/2014/main" id="{05064F4E-3B20-4698-A037-765D30512BA6}"/>
                </a:ext>
              </a:extLst>
            </p:cNvPr>
            <p:cNvSpPr>
              <a:spLocks noChangeArrowheads="1"/>
            </p:cNvSpPr>
            <p:nvPr/>
          </p:nvSpPr>
          <p:spPr bwMode="auto">
            <a:xfrm>
              <a:off x="7145378" y="5253801"/>
              <a:ext cx="132381" cy="1805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lumMod val="50000"/>
                  </a:schemeClr>
                </a:solidFill>
                <a:cs typeface="+mn-ea"/>
                <a:sym typeface="+mn-lt"/>
              </a:endParaRPr>
            </a:p>
          </p:txBody>
        </p:sp>
        <p:sp>
          <p:nvSpPr>
            <p:cNvPr id="122" name="Rectangle 120">
              <a:extLst>
                <a:ext uri="{FF2B5EF4-FFF2-40B4-BE49-F238E27FC236}">
                  <a16:creationId xmlns:a16="http://schemas.microsoft.com/office/drawing/2014/main" id="{027841FE-7B94-4BE4-92F5-201249B6744E}"/>
                </a:ext>
              </a:extLst>
            </p:cNvPr>
            <p:cNvSpPr>
              <a:spLocks noChangeArrowheads="1"/>
            </p:cNvSpPr>
            <p:nvPr/>
          </p:nvSpPr>
          <p:spPr bwMode="auto">
            <a:xfrm>
              <a:off x="7145378" y="5304949"/>
              <a:ext cx="132381" cy="2106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lumMod val="50000"/>
                  </a:schemeClr>
                </a:solidFill>
                <a:cs typeface="+mn-ea"/>
                <a:sym typeface="+mn-lt"/>
              </a:endParaRPr>
            </a:p>
          </p:txBody>
        </p:sp>
        <p:sp>
          <p:nvSpPr>
            <p:cNvPr id="123" name="Oval 11">
              <a:extLst>
                <a:ext uri="{FF2B5EF4-FFF2-40B4-BE49-F238E27FC236}">
                  <a16:creationId xmlns:a16="http://schemas.microsoft.com/office/drawing/2014/main" id="{5C8BADDA-77B5-424B-9712-92484219AC6D}"/>
                </a:ext>
              </a:extLst>
            </p:cNvPr>
            <p:cNvSpPr/>
            <p:nvPr/>
          </p:nvSpPr>
          <p:spPr>
            <a:xfrm>
              <a:off x="6825156" y="4764788"/>
              <a:ext cx="884325" cy="889399"/>
            </a:xfrm>
            <a:prstGeom prst="ellipse">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6600" dirty="0">
                <a:solidFill>
                  <a:schemeClr val="bg1">
                    <a:lumMod val="50000"/>
                  </a:schemeClr>
                </a:solidFill>
                <a:cs typeface="+mn-ea"/>
                <a:sym typeface="+mn-lt"/>
              </a:endParaRPr>
            </a:p>
          </p:txBody>
        </p:sp>
        <p:sp>
          <p:nvSpPr>
            <p:cNvPr id="124" name="Freeform 21">
              <a:extLst>
                <a:ext uri="{FF2B5EF4-FFF2-40B4-BE49-F238E27FC236}">
                  <a16:creationId xmlns:a16="http://schemas.microsoft.com/office/drawing/2014/main" id="{D37D8B13-FAE3-4ED0-B7FA-07E6474B9194}"/>
                </a:ext>
              </a:extLst>
            </p:cNvPr>
            <p:cNvSpPr>
              <a:spLocks noEditPoints="1"/>
            </p:cNvSpPr>
            <p:nvPr/>
          </p:nvSpPr>
          <p:spPr bwMode="auto">
            <a:xfrm>
              <a:off x="7013072" y="4983896"/>
              <a:ext cx="508391" cy="452558"/>
            </a:xfrm>
            <a:custGeom>
              <a:avLst/>
              <a:gdLst>
                <a:gd name="T0" fmla="*/ 62 w 401"/>
                <a:gd name="T1" fmla="*/ 116 h 357"/>
                <a:gd name="T2" fmla="*/ 117 w 401"/>
                <a:gd name="T3" fmla="*/ 135 h 357"/>
                <a:gd name="T4" fmla="*/ 124 w 401"/>
                <a:gd name="T5" fmla="*/ 133 h 357"/>
                <a:gd name="T6" fmla="*/ 155 w 401"/>
                <a:gd name="T7" fmla="*/ 106 h 357"/>
                <a:gd name="T8" fmla="*/ 156 w 401"/>
                <a:gd name="T9" fmla="*/ 100 h 357"/>
                <a:gd name="T10" fmla="*/ 141 w 401"/>
                <a:gd name="T11" fmla="*/ 81 h 357"/>
                <a:gd name="T12" fmla="*/ 219 w 401"/>
                <a:gd name="T13" fmla="*/ 1 h 357"/>
                <a:gd name="T14" fmla="*/ 160 w 401"/>
                <a:gd name="T15" fmla="*/ 1 h 357"/>
                <a:gd name="T16" fmla="*/ 86 w 401"/>
                <a:gd name="T17" fmla="*/ 39 h 357"/>
                <a:gd name="T18" fmla="*/ 55 w 401"/>
                <a:gd name="T19" fmla="*/ 63 h 357"/>
                <a:gd name="T20" fmla="*/ 43 w 401"/>
                <a:gd name="T21" fmla="*/ 90 h 357"/>
                <a:gd name="T22" fmla="*/ 18 w 401"/>
                <a:gd name="T23" fmla="*/ 98 h 357"/>
                <a:gd name="T24" fmla="*/ 3 w 401"/>
                <a:gd name="T25" fmla="*/ 110 h 357"/>
                <a:gd name="T26" fmla="*/ 2 w 401"/>
                <a:gd name="T27" fmla="*/ 120 h 357"/>
                <a:gd name="T28" fmla="*/ 30 w 401"/>
                <a:gd name="T29" fmla="*/ 150 h 357"/>
                <a:gd name="T30" fmla="*/ 41 w 401"/>
                <a:gd name="T31" fmla="*/ 152 h 357"/>
                <a:gd name="T32" fmla="*/ 55 w 401"/>
                <a:gd name="T33" fmla="*/ 139 h 357"/>
                <a:gd name="T34" fmla="*/ 62 w 401"/>
                <a:gd name="T35" fmla="*/ 116 h 357"/>
                <a:gd name="T36" fmla="*/ 177 w 401"/>
                <a:gd name="T37" fmla="*/ 126 h 357"/>
                <a:gd name="T38" fmla="*/ 169 w 401"/>
                <a:gd name="T39" fmla="*/ 125 h 357"/>
                <a:gd name="T40" fmla="*/ 140 w 401"/>
                <a:gd name="T41" fmla="*/ 150 h 357"/>
                <a:gd name="T42" fmla="*/ 139 w 401"/>
                <a:gd name="T43" fmla="*/ 158 h 357"/>
                <a:gd name="T44" fmla="*/ 305 w 401"/>
                <a:gd name="T45" fmla="*/ 347 h 357"/>
                <a:gd name="T46" fmla="*/ 320 w 401"/>
                <a:gd name="T47" fmla="*/ 348 h 357"/>
                <a:gd name="T48" fmla="*/ 340 w 401"/>
                <a:gd name="T49" fmla="*/ 332 h 357"/>
                <a:gd name="T50" fmla="*/ 341 w 401"/>
                <a:gd name="T51" fmla="*/ 317 h 357"/>
                <a:gd name="T52" fmla="*/ 177 w 401"/>
                <a:gd name="T53" fmla="*/ 126 h 357"/>
                <a:gd name="T54" fmla="*/ 398 w 401"/>
                <a:gd name="T55" fmla="*/ 46 h 357"/>
                <a:gd name="T56" fmla="*/ 389 w 401"/>
                <a:gd name="T57" fmla="*/ 42 h 357"/>
                <a:gd name="T58" fmla="*/ 369 w 401"/>
                <a:gd name="T59" fmla="*/ 72 h 357"/>
                <a:gd name="T60" fmla="*/ 331 w 401"/>
                <a:gd name="T61" fmla="*/ 80 h 357"/>
                <a:gd name="T62" fmla="*/ 320 w 401"/>
                <a:gd name="T63" fmla="*/ 45 h 357"/>
                <a:gd name="T64" fmla="*/ 338 w 401"/>
                <a:gd name="T65" fmla="*/ 13 h 357"/>
                <a:gd name="T66" fmla="*/ 330 w 401"/>
                <a:gd name="T67" fmla="*/ 6 h 357"/>
                <a:gd name="T68" fmla="*/ 274 w 401"/>
                <a:gd name="T69" fmla="*/ 51 h 357"/>
                <a:gd name="T70" fmla="*/ 257 w 401"/>
                <a:gd name="T71" fmla="*/ 121 h 357"/>
                <a:gd name="T72" fmla="*/ 230 w 401"/>
                <a:gd name="T73" fmla="*/ 149 h 357"/>
                <a:gd name="T74" fmla="*/ 257 w 401"/>
                <a:gd name="T75" fmla="*/ 181 h 357"/>
                <a:gd name="T76" fmla="*/ 290 w 401"/>
                <a:gd name="T77" fmla="*/ 149 h 357"/>
                <a:gd name="T78" fmla="*/ 330 w 401"/>
                <a:gd name="T79" fmla="*/ 137 h 357"/>
                <a:gd name="T80" fmla="*/ 391 w 401"/>
                <a:gd name="T81" fmla="*/ 112 h 357"/>
                <a:gd name="T82" fmla="*/ 398 w 401"/>
                <a:gd name="T83" fmla="*/ 46 h 357"/>
                <a:gd name="T84" fmla="*/ 55 w 401"/>
                <a:gd name="T85" fmla="*/ 319 h 357"/>
                <a:gd name="T86" fmla="*/ 55 w 401"/>
                <a:gd name="T87" fmla="*/ 334 h 357"/>
                <a:gd name="T88" fmla="*/ 74 w 401"/>
                <a:gd name="T89" fmla="*/ 353 h 357"/>
                <a:gd name="T90" fmla="*/ 89 w 401"/>
                <a:gd name="T91" fmla="*/ 351 h 357"/>
                <a:gd name="T92" fmla="*/ 187 w 401"/>
                <a:gd name="T93" fmla="*/ 254 h 357"/>
                <a:gd name="T94" fmla="*/ 157 w 401"/>
                <a:gd name="T95" fmla="*/ 220 h 357"/>
                <a:gd name="T96" fmla="*/ 55 w 401"/>
                <a:gd name="T97" fmla="*/ 319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1" h="357">
                  <a:moveTo>
                    <a:pt x="62" y="116"/>
                  </a:moveTo>
                  <a:cubicBezTo>
                    <a:pt x="81" y="101"/>
                    <a:pt x="97" y="111"/>
                    <a:pt x="117" y="135"/>
                  </a:cubicBezTo>
                  <a:cubicBezTo>
                    <a:pt x="120" y="138"/>
                    <a:pt x="123" y="135"/>
                    <a:pt x="124" y="133"/>
                  </a:cubicBezTo>
                  <a:cubicBezTo>
                    <a:pt x="126" y="132"/>
                    <a:pt x="154" y="107"/>
                    <a:pt x="155" y="106"/>
                  </a:cubicBezTo>
                  <a:cubicBezTo>
                    <a:pt x="156" y="105"/>
                    <a:pt x="158" y="102"/>
                    <a:pt x="156" y="100"/>
                  </a:cubicBezTo>
                  <a:cubicBezTo>
                    <a:pt x="154" y="98"/>
                    <a:pt x="146" y="88"/>
                    <a:pt x="141" y="81"/>
                  </a:cubicBezTo>
                  <a:cubicBezTo>
                    <a:pt x="105" y="34"/>
                    <a:pt x="240" y="2"/>
                    <a:pt x="219" y="1"/>
                  </a:cubicBezTo>
                  <a:cubicBezTo>
                    <a:pt x="208" y="1"/>
                    <a:pt x="166" y="0"/>
                    <a:pt x="160" y="1"/>
                  </a:cubicBezTo>
                  <a:cubicBezTo>
                    <a:pt x="134" y="4"/>
                    <a:pt x="102" y="28"/>
                    <a:pt x="86" y="39"/>
                  </a:cubicBezTo>
                  <a:cubicBezTo>
                    <a:pt x="64" y="53"/>
                    <a:pt x="57" y="62"/>
                    <a:pt x="55" y="63"/>
                  </a:cubicBezTo>
                  <a:cubicBezTo>
                    <a:pt x="49" y="68"/>
                    <a:pt x="54" y="80"/>
                    <a:pt x="43" y="90"/>
                  </a:cubicBezTo>
                  <a:cubicBezTo>
                    <a:pt x="32" y="100"/>
                    <a:pt x="25" y="92"/>
                    <a:pt x="18" y="98"/>
                  </a:cubicBezTo>
                  <a:cubicBezTo>
                    <a:pt x="15" y="101"/>
                    <a:pt x="5" y="108"/>
                    <a:pt x="3" y="110"/>
                  </a:cubicBezTo>
                  <a:cubicBezTo>
                    <a:pt x="0" y="113"/>
                    <a:pt x="0" y="117"/>
                    <a:pt x="2" y="120"/>
                  </a:cubicBezTo>
                  <a:cubicBezTo>
                    <a:pt x="2" y="120"/>
                    <a:pt x="28" y="148"/>
                    <a:pt x="30" y="150"/>
                  </a:cubicBezTo>
                  <a:cubicBezTo>
                    <a:pt x="32" y="153"/>
                    <a:pt x="38" y="155"/>
                    <a:pt x="41" y="152"/>
                  </a:cubicBezTo>
                  <a:cubicBezTo>
                    <a:pt x="45" y="149"/>
                    <a:pt x="54" y="141"/>
                    <a:pt x="55" y="139"/>
                  </a:cubicBezTo>
                  <a:cubicBezTo>
                    <a:pt x="57" y="138"/>
                    <a:pt x="54" y="122"/>
                    <a:pt x="62" y="116"/>
                  </a:cubicBezTo>
                  <a:close/>
                  <a:moveTo>
                    <a:pt x="177" y="126"/>
                  </a:moveTo>
                  <a:cubicBezTo>
                    <a:pt x="174" y="123"/>
                    <a:pt x="171" y="123"/>
                    <a:pt x="169" y="125"/>
                  </a:cubicBezTo>
                  <a:cubicBezTo>
                    <a:pt x="140" y="150"/>
                    <a:pt x="140" y="150"/>
                    <a:pt x="140" y="150"/>
                  </a:cubicBezTo>
                  <a:cubicBezTo>
                    <a:pt x="138" y="152"/>
                    <a:pt x="137" y="156"/>
                    <a:pt x="139" y="158"/>
                  </a:cubicBezTo>
                  <a:cubicBezTo>
                    <a:pt x="305" y="347"/>
                    <a:pt x="305" y="347"/>
                    <a:pt x="305" y="347"/>
                  </a:cubicBezTo>
                  <a:cubicBezTo>
                    <a:pt x="309" y="352"/>
                    <a:pt x="316" y="352"/>
                    <a:pt x="320" y="348"/>
                  </a:cubicBezTo>
                  <a:cubicBezTo>
                    <a:pt x="340" y="332"/>
                    <a:pt x="340" y="332"/>
                    <a:pt x="340" y="332"/>
                  </a:cubicBezTo>
                  <a:cubicBezTo>
                    <a:pt x="344" y="328"/>
                    <a:pt x="345" y="321"/>
                    <a:pt x="341" y="317"/>
                  </a:cubicBezTo>
                  <a:lnTo>
                    <a:pt x="177" y="126"/>
                  </a:lnTo>
                  <a:close/>
                  <a:moveTo>
                    <a:pt x="398" y="46"/>
                  </a:moveTo>
                  <a:cubicBezTo>
                    <a:pt x="396" y="36"/>
                    <a:pt x="391" y="38"/>
                    <a:pt x="389" y="42"/>
                  </a:cubicBezTo>
                  <a:cubicBezTo>
                    <a:pt x="386" y="46"/>
                    <a:pt x="374" y="64"/>
                    <a:pt x="369" y="72"/>
                  </a:cubicBezTo>
                  <a:cubicBezTo>
                    <a:pt x="364" y="80"/>
                    <a:pt x="353" y="96"/>
                    <a:pt x="331" y="80"/>
                  </a:cubicBezTo>
                  <a:cubicBezTo>
                    <a:pt x="308" y="64"/>
                    <a:pt x="316" y="53"/>
                    <a:pt x="320" y="45"/>
                  </a:cubicBezTo>
                  <a:cubicBezTo>
                    <a:pt x="324" y="38"/>
                    <a:pt x="336" y="16"/>
                    <a:pt x="338" y="13"/>
                  </a:cubicBezTo>
                  <a:cubicBezTo>
                    <a:pt x="340" y="11"/>
                    <a:pt x="338" y="3"/>
                    <a:pt x="330" y="6"/>
                  </a:cubicBezTo>
                  <a:cubicBezTo>
                    <a:pt x="323" y="9"/>
                    <a:pt x="280" y="27"/>
                    <a:pt x="274" y="51"/>
                  </a:cubicBezTo>
                  <a:cubicBezTo>
                    <a:pt x="268" y="76"/>
                    <a:pt x="279" y="99"/>
                    <a:pt x="257" y="121"/>
                  </a:cubicBezTo>
                  <a:cubicBezTo>
                    <a:pt x="230" y="149"/>
                    <a:pt x="230" y="149"/>
                    <a:pt x="230" y="149"/>
                  </a:cubicBezTo>
                  <a:cubicBezTo>
                    <a:pt x="257" y="181"/>
                    <a:pt x="257" y="181"/>
                    <a:pt x="257" y="181"/>
                  </a:cubicBezTo>
                  <a:cubicBezTo>
                    <a:pt x="290" y="149"/>
                    <a:pt x="290" y="149"/>
                    <a:pt x="290" y="149"/>
                  </a:cubicBezTo>
                  <a:cubicBezTo>
                    <a:pt x="298" y="141"/>
                    <a:pt x="315" y="134"/>
                    <a:pt x="330" y="137"/>
                  </a:cubicBezTo>
                  <a:cubicBezTo>
                    <a:pt x="363" y="144"/>
                    <a:pt x="381" y="132"/>
                    <a:pt x="391" y="112"/>
                  </a:cubicBezTo>
                  <a:cubicBezTo>
                    <a:pt x="401" y="94"/>
                    <a:pt x="399" y="56"/>
                    <a:pt x="398" y="46"/>
                  </a:cubicBezTo>
                  <a:close/>
                  <a:moveTo>
                    <a:pt x="55" y="319"/>
                  </a:moveTo>
                  <a:cubicBezTo>
                    <a:pt x="50" y="323"/>
                    <a:pt x="50" y="330"/>
                    <a:pt x="55" y="334"/>
                  </a:cubicBezTo>
                  <a:cubicBezTo>
                    <a:pt x="74" y="353"/>
                    <a:pt x="74" y="353"/>
                    <a:pt x="74" y="353"/>
                  </a:cubicBezTo>
                  <a:cubicBezTo>
                    <a:pt x="78" y="357"/>
                    <a:pt x="84" y="355"/>
                    <a:pt x="89" y="351"/>
                  </a:cubicBezTo>
                  <a:cubicBezTo>
                    <a:pt x="187" y="254"/>
                    <a:pt x="187" y="254"/>
                    <a:pt x="187" y="254"/>
                  </a:cubicBezTo>
                  <a:cubicBezTo>
                    <a:pt x="157" y="220"/>
                    <a:pt x="157" y="220"/>
                    <a:pt x="157" y="220"/>
                  </a:cubicBezTo>
                  <a:lnTo>
                    <a:pt x="55" y="31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chemeClr val="bg1">
                    <a:lumMod val="50000"/>
                  </a:schemeClr>
                </a:solidFill>
                <a:cs typeface="+mn-ea"/>
                <a:sym typeface="+mn-lt"/>
              </a:endParaRPr>
            </a:p>
          </p:txBody>
        </p:sp>
      </p:grpSp>
      <p:grpSp>
        <p:nvGrpSpPr>
          <p:cNvPr id="125" name="组合 117">
            <a:extLst>
              <a:ext uri="{FF2B5EF4-FFF2-40B4-BE49-F238E27FC236}">
                <a16:creationId xmlns:a16="http://schemas.microsoft.com/office/drawing/2014/main" id="{91FE3C9D-2A9B-4A28-A102-AB5F234CD571}"/>
              </a:ext>
            </a:extLst>
          </p:cNvPr>
          <p:cNvGrpSpPr/>
          <p:nvPr/>
        </p:nvGrpSpPr>
        <p:grpSpPr>
          <a:xfrm>
            <a:off x="3839971" y="2215868"/>
            <a:ext cx="1469279" cy="1477974"/>
            <a:chOff x="5119295" y="3101705"/>
            <a:chExt cx="1958784" cy="1970024"/>
          </a:xfrm>
        </p:grpSpPr>
        <p:sp>
          <p:nvSpPr>
            <p:cNvPr id="126" name="Oval 3">
              <a:extLst>
                <a:ext uri="{FF2B5EF4-FFF2-40B4-BE49-F238E27FC236}">
                  <a16:creationId xmlns:a16="http://schemas.microsoft.com/office/drawing/2014/main" id="{3891570A-47F7-4C45-AD40-098200A232B8}"/>
                </a:ext>
              </a:extLst>
            </p:cNvPr>
            <p:cNvSpPr/>
            <p:nvPr/>
          </p:nvSpPr>
          <p:spPr>
            <a:xfrm>
              <a:off x="5119295" y="3101705"/>
              <a:ext cx="1958784" cy="1970024"/>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6600" dirty="0">
                <a:solidFill>
                  <a:schemeClr val="bg1">
                    <a:lumMod val="50000"/>
                  </a:schemeClr>
                </a:solidFill>
                <a:cs typeface="+mn-ea"/>
                <a:sym typeface="+mn-lt"/>
              </a:endParaRPr>
            </a:p>
          </p:txBody>
        </p:sp>
        <p:sp>
          <p:nvSpPr>
            <p:cNvPr id="127" name="Text Box 10">
              <a:extLst>
                <a:ext uri="{FF2B5EF4-FFF2-40B4-BE49-F238E27FC236}">
                  <a16:creationId xmlns:a16="http://schemas.microsoft.com/office/drawing/2014/main" id="{0FDC7138-F74E-43DA-9BBE-72912E5E0F0A}"/>
                </a:ext>
              </a:extLst>
            </p:cNvPr>
            <p:cNvSpPr txBox="1">
              <a:spLocks noChangeArrowheads="1"/>
            </p:cNvSpPr>
            <p:nvPr/>
          </p:nvSpPr>
          <p:spPr bwMode="auto">
            <a:xfrm>
              <a:off x="5206937" y="4316694"/>
              <a:ext cx="1827854" cy="307681"/>
            </a:xfrm>
            <a:prstGeom prst="rect">
              <a:avLst/>
            </a:prstGeom>
            <a:noFill/>
            <a:ln w="9525">
              <a:noFill/>
              <a:miter lim="800000"/>
              <a:headEnd/>
              <a:tailEnd/>
            </a:ln>
          </p:spPr>
          <p:txBody>
            <a:bodyPr wrap="square" lIns="45720" tIns="22860" rIns="45720" bIns="22860">
              <a:spAutoFit/>
            </a:bodyPr>
            <a:lstStyle/>
            <a:p>
              <a:pPr lvl="0" algn="ctr" defTabSz="890984"/>
              <a:r>
                <a:rPr lang="zh-CN" altLang="en-US" sz="1200" dirty="0">
                  <a:solidFill>
                    <a:schemeClr val="bg1">
                      <a:lumMod val="95000"/>
                    </a:schemeClr>
                  </a:solidFill>
                  <a:latin typeface="微软雅黑" pitchFamily="34" charset="-122"/>
                  <a:ea typeface="微软雅黑" pitchFamily="34" charset="-122"/>
                  <a:sym typeface="微软雅黑" pitchFamily="34" charset="-122"/>
                </a:rPr>
                <a:t>单击添加标题</a:t>
              </a:r>
              <a:endParaRPr lang="en-US" altLang="zh-CN" sz="1200" dirty="0">
                <a:solidFill>
                  <a:schemeClr val="bg1">
                    <a:lumMod val="95000"/>
                  </a:schemeClr>
                </a:solidFill>
                <a:latin typeface="微软雅黑" pitchFamily="34" charset="-122"/>
                <a:ea typeface="微软雅黑" pitchFamily="34" charset="-122"/>
                <a:sym typeface="微软雅黑" pitchFamily="34" charset="-122"/>
              </a:endParaRPr>
            </a:p>
          </p:txBody>
        </p:sp>
        <p:sp>
          <p:nvSpPr>
            <p:cNvPr id="128" name="KSO_Shape">
              <a:extLst>
                <a:ext uri="{FF2B5EF4-FFF2-40B4-BE49-F238E27FC236}">
                  <a16:creationId xmlns:a16="http://schemas.microsoft.com/office/drawing/2014/main" id="{C1EAE0D5-916D-4D07-A45C-0E12D94EC255}"/>
                </a:ext>
              </a:extLst>
            </p:cNvPr>
            <p:cNvSpPr>
              <a:spLocks noChangeAspect="1"/>
            </p:cNvSpPr>
            <p:nvPr/>
          </p:nvSpPr>
          <p:spPr bwMode="auto">
            <a:xfrm>
              <a:off x="5794811" y="3427507"/>
              <a:ext cx="607752" cy="828003"/>
            </a:xfrm>
            <a:custGeom>
              <a:avLst/>
              <a:gdLst>
                <a:gd name="T0" fmla="*/ 659720 w 1122363"/>
                <a:gd name="T1" fmla="*/ 1061049 h 1531938"/>
                <a:gd name="T2" fmla="*/ 657679 w 1122363"/>
                <a:gd name="T3" fmla="*/ 1105186 h 1531938"/>
                <a:gd name="T4" fmla="*/ 613002 w 1122363"/>
                <a:gd name="T5" fmla="*/ 1132121 h 1531938"/>
                <a:gd name="T6" fmla="*/ 496276 w 1122363"/>
                <a:gd name="T7" fmla="*/ 860262 h 1531938"/>
                <a:gd name="T8" fmla="*/ 478065 w 1122363"/>
                <a:gd name="T9" fmla="*/ 820434 h 1531938"/>
                <a:gd name="T10" fmla="*/ 495593 w 1122363"/>
                <a:gd name="T11" fmla="*/ 792738 h 1531938"/>
                <a:gd name="T12" fmla="*/ 513236 w 1122363"/>
                <a:gd name="T13" fmla="*/ 692440 h 1531938"/>
                <a:gd name="T14" fmla="*/ 428226 w 1122363"/>
                <a:gd name="T15" fmla="*/ 723969 h 1531938"/>
                <a:gd name="T16" fmla="*/ 379486 w 1122363"/>
                <a:gd name="T17" fmla="*/ 771377 h 1531938"/>
                <a:gd name="T18" fmla="*/ 359537 w 1122363"/>
                <a:gd name="T19" fmla="*/ 859614 h 1531938"/>
                <a:gd name="T20" fmla="*/ 388554 w 1122363"/>
                <a:gd name="T21" fmla="*/ 929250 h 1531938"/>
                <a:gd name="T22" fmla="*/ 452482 w 1122363"/>
                <a:gd name="T23" fmla="*/ 975751 h 1531938"/>
                <a:gd name="T24" fmla="*/ 515503 w 1122363"/>
                <a:gd name="T25" fmla="*/ 1131583 h 1531938"/>
                <a:gd name="T26" fmla="*/ 419611 w 1122363"/>
                <a:gd name="T27" fmla="*/ 1093929 h 1531938"/>
                <a:gd name="T28" fmla="*/ 452255 w 1122363"/>
                <a:gd name="T29" fmla="*/ 1208705 h 1531938"/>
                <a:gd name="T30" fmla="*/ 616608 w 1122363"/>
                <a:gd name="T31" fmla="*/ 1227305 h 1531938"/>
                <a:gd name="T32" fmla="*/ 701392 w 1122363"/>
                <a:gd name="T33" fmla="*/ 1200993 h 1531938"/>
                <a:gd name="T34" fmla="*/ 755799 w 1122363"/>
                <a:gd name="T35" fmla="*/ 1155627 h 1531938"/>
                <a:gd name="T36" fmla="*/ 783682 w 1122363"/>
                <a:gd name="T37" fmla="*/ 1087805 h 1531938"/>
                <a:gd name="T38" fmla="*/ 769174 w 1122363"/>
                <a:gd name="T39" fmla="*/ 1001156 h 1531938"/>
                <a:gd name="T40" fmla="*/ 693004 w 1122363"/>
                <a:gd name="T41" fmla="*/ 932199 h 1531938"/>
                <a:gd name="T42" fmla="*/ 624543 w 1122363"/>
                <a:gd name="T43" fmla="*/ 792018 h 1531938"/>
                <a:gd name="T44" fmla="*/ 756025 w 1122363"/>
                <a:gd name="T45" fmla="*/ 858933 h 1531938"/>
                <a:gd name="T46" fmla="*/ 653106 w 1122363"/>
                <a:gd name="T47" fmla="*/ 698791 h 1531938"/>
                <a:gd name="T48" fmla="*/ 617515 w 1122363"/>
                <a:gd name="T49" fmla="*/ 373743 h 1531938"/>
                <a:gd name="T50" fmla="*/ 768267 w 1122363"/>
                <a:gd name="T51" fmla="*/ 414573 h 1531938"/>
                <a:gd name="T52" fmla="*/ 889095 w 1122363"/>
                <a:gd name="T53" fmla="*/ 508707 h 1531938"/>
                <a:gd name="T54" fmla="*/ 986347 w 1122363"/>
                <a:gd name="T55" fmla="*/ 659549 h 1531938"/>
                <a:gd name="T56" fmla="*/ 1066143 w 1122363"/>
                <a:gd name="T57" fmla="*/ 870048 h 1531938"/>
                <a:gd name="T58" fmla="*/ 1122136 w 1122363"/>
                <a:gd name="T59" fmla="*/ 1120922 h 1531938"/>
                <a:gd name="T60" fmla="*/ 1088812 w 1122363"/>
                <a:gd name="T61" fmla="*/ 1284920 h 1531938"/>
                <a:gd name="T62" fmla="*/ 987253 w 1122363"/>
                <a:gd name="T63" fmla="*/ 1407408 h 1531938"/>
                <a:gd name="T64" fmla="*/ 836275 w 1122363"/>
                <a:gd name="T65" fmla="*/ 1488160 h 1531938"/>
                <a:gd name="T66" fmla="*/ 653786 w 1122363"/>
                <a:gd name="T67" fmla="*/ 1527401 h 1531938"/>
                <a:gd name="T68" fmla="*/ 459056 w 1122363"/>
                <a:gd name="T69" fmla="*/ 1525133 h 1531938"/>
                <a:gd name="T70" fmla="*/ 274754 w 1122363"/>
                <a:gd name="T71" fmla="*/ 1477952 h 1531938"/>
                <a:gd name="T72" fmla="*/ 122868 w 1122363"/>
                <a:gd name="T73" fmla="*/ 1387674 h 1531938"/>
                <a:gd name="T74" fmla="*/ 25163 w 1122363"/>
                <a:gd name="T75" fmla="*/ 1257020 h 1531938"/>
                <a:gd name="T76" fmla="*/ 2947 w 1122363"/>
                <a:gd name="T77" fmla="*/ 1087805 h 1531938"/>
                <a:gd name="T78" fmla="*/ 101785 w 1122363"/>
                <a:gd name="T79" fmla="*/ 770469 h 1531938"/>
                <a:gd name="T80" fmla="*/ 185436 w 1122363"/>
                <a:gd name="T81" fmla="*/ 597625 h 1531938"/>
                <a:gd name="T82" fmla="*/ 291076 w 1122363"/>
                <a:gd name="T83" fmla="*/ 468105 h 1531938"/>
                <a:gd name="T84" fmla="*/ 429359 w 1122363"/>
                <a:gd name="T85" fmla="*/ 390529 h 1531938"/>
                <a:gd name="T86" fmla="*/ 479174 w 1122363"/>
                <a:gd name="T87" fmla="*/ 1591 h 1531938"/>
                <a:gd name="T88" fmla="*/ 551894 w 1122363"/>
                <a:gd name="T89" fmla="*/ 29995 h 1531938"/>
                <a:gd name="T90" fmla="*/ 625293 w 1122363"/>
                <a:gd name="T91" fmla="*/ 25905 h 1531938"/>
                <a:gd name="T92" fmla="*/ 709340 w 1122363"/>
                <a:gd name="T93" fmla="*/ 227 h 1531938"/>
                <a:gd name="T94" fmla="*/ 758726 w 1122363"/>
                <a:gd name="T95" fmla="*/ 27496 h 1531938"/>
                <a:gd name="T96" fmla="*/ 796785 w 1122363"/>
                <a:gd name="T97" fmla="*/ 126571 h 1531938"/>
                <a:gd name="T98" fmla="*/ 842547 w 1122363"/>
                <a:gd name="T99" fmla="*/ 132706 h 1531938"/>
                <a:gd name="T100" fmla="*/ 877887 w 1122363"/>
                <a:gd name="T101" fmla="*/ 128389 h 1531938"/>
                <a:gd name="T102" fmla="*/ 854327 w 1122363"/>
                <a:gd name="T103" fmla="*/ 210421 h 1531938"/>
                <a:gd name="T104" fmla="*/ 786364 w 1122363"/>
                <a:gd name="T105" fmla="*/ 279955 h 1531938"/>
                <a:gd name="T106" fmla="*/ 671961 w 1122363"/>
                <a:gd name="T107" fmla="*/ 339492 h 1531938"/>
                <a:gd name="T108" fmla="*/ 528333 w 1122363"/>
                <a:gd name="T109" fmla="*/ 325403 h 1531938"/>
                <a:gd name="T110" fmla="*/ 445646 w 1122363"/>
                <a:gd name="T111" fmla="*/ 337219 h 1531938"/>
                <a:gd name="T112" fmla="*/ 251726 w 1122363"/>
                <a:gd name="T113" fmla="*/ 176563 h 1531938"/>
                <a:gd name="T114" fmla="*/ 329656 w 1122363"/>
                <a:gd name="T115" fmla="*/ 137024 h 1531938"/>
                <a:gd name="T116" fmla="*/ 389916 w 1122363"/>
                <a:gd name="T117" fmla="*/ 127934 h 1531938"/>
                <a:gd name="T118" fmla="*/ 417101 w 1122363"/>
                <a:gd name="T119" fmla="*/ 43857 h 153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22363" h="1531938">
                  <a:moveTo>
                    <a:pt x="600075" y="1019175"/>
                  </a:moveTo>
                  <a:lnTo>
                    <a:pt x="608240" y="1022344"/>
                  </a:lnTo>
                  <a:lnTo>
                    <a:pt x="615950" y="1025965"/>
                  </a:lnTo>
                  <a:lnTo>
                    <a:pt x="622981" y="1029134"/>
                  </a:lnTo>
                  <a:lnTo>
                    <a:pt x="629331" y="1032303"/>
                  </a:lnTo>
                  <a:lnTo>
                    <a:pt x="635227" y="1035925"/>
                  </a:lnTo>
                  <a:lnTo>
                    <a:pt x="640443" y="1039093"/>
                  </a:lnTo>
                  <a:lnTo>
                    <a:pt x="644979" y="1042488"/>
                  </a:lnTo>
                  <a:lnTo>
                    <a:pt x="649061" y="1045884"/>
                  </a:lnTo>
                  <a:lnTo>
                    <a:pt x="652236" y="1049505"/>
                  </a:lnTo>
                  <a:lnTo>
                    <a:pt x="655411" y="1053127"/>
                  </a:lnTo>
                  <a:lnTo>
                    <a:pt x="657906" y="1056974"/>
                  </a:lnTo>
                  <a:lnTo>
                    <a:pt x="659720" y="1061049"/>
                  </a:lnTo>
                  <a:lnTo>
                    <a:pt x="661534" y="1065576"/>
                  </a:lnTo>
                  <a:lnTo>
                    <a:pt x="662668" y="1070329"/>
                  </a:lnTo>
                  <a:lnTo>
                    <a:pt x="663348" y="1074856"/>
                  </a:lnTo>
                  <a:lnTo>
                    <a:pt x="663575" y="1080062"/>
                  </a:lnTo>
                  <a:lnTo>
                    <a:pt x="663575" y="1083230"/>
                  </a:lnTo>
                  <a:lnTo>
                    <a:pt x="663348" y="1086626"/>
                  </a:lnTo>
                  <a:lnTo>
                    <a:pt x="662895" y="1089568"/>
                  </a:lnTo>
                  <a:lnTo>
                    <a:pt x="662441" y="1092510"/>
                  </a:lnTo>
                  <a:lnTo>
                    <a:pt x="661761" y="1095227"/>
                  </a:lnTo>
                  <a:lnTo>
                    <a:pt x="660854" y="1097716"/>
                  </a:lnTo>
                  <a:lnTo>
                    <a:pt x="659947" y="1100432"/>
                  </a:lnTo>
                  <a:lnTo>
                    <a:pt x="659040" y="1102922"/>
                  </a:lnTo>
                  <a:lnTo>
                    <a:pt x="657679" y="1105186"/>
                  </a:lnTo>
                  <a:lnTo>
                    <a:pt x="656545" y="1107449"/>
                  </a:lnTo>
                  <a:lnTo>
                    <a:pt x="654957" y="1109486"/>
                  </a:lnTo>
                  <a:lnTo>
                    <a:pt x="653143" y="1111523"/>
                  </a:lnTo>
                  <a:lnTo>
                    <a:pt x="651556" y="1113334"/>
                  </a:lnTo>
                  <a:lnTo>
                    <a:pt x="649515" y="1115145"/>
                  </a:lnTo>
                  <a:lnTo>
                    <a:pt x="647473" y="1116729"/>
                  </a:lnTo>
                  <a:lnTo>
                    <a:pt x="645206" y="1118087"/>
                  </a:lnTo>
                  <a:lnTo>
                    <a:pt x="640670" y="1120803"/>
                  </a:lnTo>
                  <a:lnTo>
                    <a:pt x="635681" y="1123520"/>
                  </a:lnTo>
                  <a:lnTo>
                    <a:pt x="630238" y="1126009"/>
                  </a:lnTo>
                  <a:lnTo>
                    <a:pt x="625022" y="1128046"/>
                  </a:lnTo>
                  <a:lnTo>
                    <a:pt x="619125" y="1130310"/>
                  </a:lnTo>
                  <a:lnTo>
                    <a:pt x="613002" y="1132121"/>
                  </a:lnTo>
                  <a:lnTo>
                    <a:pt x="606652" y="1133705"/>
                  </a:lnTo>
                  <a:lnTo>
                    <a:pt x="600075" y="1135063"/>
                  </a:lnTo>
                  <a:lnTo>
                    <a:pt x="600075" y="1019175"/>
                  </a:lnTo>
                  <a:close/>
                  <a:moveTo>
                    <a:pt x="538162" y="779462"/>
                  </a:moveTo>
                  <a:lnTo>
                    <a:pt x="538162" y="877887"/>
                  </a:lnTo>
                  <a:lnTo>
                    <a:pt x="529967" y="875827"/>
                  </a:lnTo>
                  <a:lnTo>
                    <a:pt x="522227" y="873538"/>
                  </a:lnTo>
                  <a:lnTo>
                    <a:pt x="515398" y="870791"/>
                  </a:lnTo>
                  <a:lnTo>
                    <a:pt x="509024" y="868273"/>
                  </a:lnTo>
                  <a:lnTo>
                    <a:pt x="503333" y="865298"/>
                  </a:lnTo>
                  <a:lnTo>
                    <a:pt x="500829" y="863467"/>
                  </a:lnTo>
                  <a:lnTo>
                    <a:pt x="498553" y="861864"/>
                  </a:lnTo>
                  <a:lnTo>
                    <a:pt x="496276" y="860262"/>
                  </a:lnTo>
                  <a:lnTo>
                    <a:pt x="494227" y="858431"/>
                  </a:lnTo>
                  <a:lnTo>
                    <a:pt x="492406" y="856600"/>
                  </a:lnTo>
                  <a:lnTo>
                    <a:pt x="490813" y="854540"/>
                  </a:lnTo>
                  <a:lnTo>
                    <a:pt x="487626" y="850877"/>
                  </a:lnTo>
                  <a:lnTo>
                    <a:pt x="485122" y="846986"/>
                  </a:lnTo>
                  <a:lnTo>
                    <a:pt x="482618" y="843324"/>
                  </a:lnTo>
                  <a:lnTo>
                    <a:pt x="481024" y="839662"/>
                  </a:lnTo>
                  <a:lnTo>
                    <a:pt x="479658" y="835999"/>
                  </a:lnTo>
                  <a:lnTo>
                    <a:pt x="478520" y="832337"/>
                  </a:lnTo>
                  <a:lnTo>
                    <a:pt x="478065" y="828903"/>
                  </a:lnTo>
                  <a:lnTo>
                    <a:pt x="477837" y="825241"/>
                  </a:lnTo>
                  <a:lnTo>
                    <a:pt x="477837" y="822952"/>
                  </a:lnTo>
                  <a:lnTo>
                    <a:pt x="478065" y="820434"/>
                  </a:lnTo>
                  <a:lnTo>
                    <a:pt x="478520" y="817916"/>
                  </a:lnTo>
                  <a:lnTo>
                    <a:pt x="478975" y="815627"/>
                  </a:lnTo>
                  <a:lnTo>
                    <a:pt x="479431" y="813339"/>
                  </a:lnTo>
                  <a:lnTo>
                    <a:pt x="480341" y="810821"/>
                  </a:lnTo>
                  <a:lnTo>
                    <a:pt x="481252" y="808761"/>
                  </a:lnTo>
                  <a:lnTo>
                    <a:pt x="482162" y="806701"/>
                  </a:lnTo>
                  <a:lnTo>
                    <a:pt x="483528" y="804869"/>
                  </a:lnTo>
                  <a:lnTo>
                    <a:pt x="484894" y="802809"/>
                  </a:lnTo>
                  <a:lnTo>
                    <a:pt x="486260" y="800978"/>
                  </a:lnTo>
                  <a:lnTo>
                    <a:pt x="487853" y="799147"/>
                  </a:lnTo>
                  <a:lnTo>
                    <a:pt x="489447" y="797545"/>
                  </a:lnTo>
                  <a:lnTo>
                    <a:pt x="491496" y="795714"/>
                  </a:lnTo>
                  <a:lnTo>
                    <a:pt x="495593" y="792738"/>
                  </a:lnTo>
                  <a:lnTo>
                    <a:pt x="500146" y="789991"/>
                  </a:lnTo>
                  <a:lnTo>
                    <a:pt x="504699" y="787244"/>
                  </a:lnTo>
                  <a:lnTo>
                    <a:pt x="509935" y="785184"/>
                  </a:lnTo>
                  <a:lnTo>
                    <a:pt x="515170" y="783582"/>
                  </a:lnTo>
                  <a:lnTo>
                    <a:pt x="520634" y="781980"/>
                  </a:lnTo>
                  <a:lnTo>
                    <a:pt x="526097" y="780835"/>
                  </a:lnTo>
                  <a:lnTo>
                    <a:pt x="532016" y="779920"/>
                  </a:lnTo>
                  <a:lnTo>
                    <a:pt x="538162" y="779462"/>
                  </a:lnTo>
                  <a:close/>
                  <a:moveTo>
                    <a:pt x="538626" y="654332"/>
                  </a:moveTo>
                  <a:lnTo>
                    <a:pt x="538626" y="688810"/>
                  </a:lnTo>
                  <a:lnTo>
                    <a:pt x="530011" y="689945"/>
                  </a:lnTo>
                  <a:lnTo>
                    <a:pt x="521624" y="691079"/>
                  </a:lnTo>
                  <a:lnTo>
                    <a:pt x="513236" y="692440"/>
                  </a:lnTo>
                  <a:lnTo>
                    <a:pt x="505302" y="694028"/>
                  </a:lnTo>
                  <a:lnTo>
                    <a:pt x="497594" y="695842"/>
                  </a:lnTo>
                  <a:lnTo>
                    <a:pt x="490113" y="697657"/>
                  </a:lnTo>
                  <a:lnTo>
                    <a:pt x="482859" y="699471"/>
                  </a:lnTo>
                  <a:lnTo>
                    <a:pt x="475831" y="701740"/>
                  </a:lnTo>
                  <a:lnTo>
                    <a:pt x="469257" y="704008"/>
                  </a:lnTo>
                  <a:lnTo>
                    <a:pt x="462683" y="706276"/>
                  </a:lnTo>
                  <a:lnTo>
                    <a:pt x="456336" y="708998"/>
                  </a:lnTo>
                  <a:lnTo>
                    <a:pt x="450215" y="711720"/>
                  </a:lnTo>
                  <a:lnTo>
                    <a:pt x="444321" y="714442"/>
                  </a:lnTo>
                  <a:lnTo>
                    <a:pt x="438654" y="717618"/>
                  </a:lnTo>
                  <a:lnTo>
                    <a:pt x="433440" y="720567"/>
                  </a:lnTo>
                  <a:lnTo>
                    <a:pt x="428226" y="723969"/>
                  </a:lnTo>
                  <a:lnTo>
                    <a:pt x="423238" y="727372"/>
                  </a:lnTo>
                  <a:lnTo>
                    <a:pt x="418478" y="731001"/>
                  </a:lnTo>
                  <a:lnTo>
                    <a:pt x="413944" y="734403"/>
                  </a:lnTo>
                  <a:lnTo>
                    <a:pt x="409410" y="738033"/>
                  </a:lnTo>
                  <a:lnTo>
                    <a:pt x="405556" y="741435"/>
                  </a:lnTo>
                  <a:lnTo>
                    <a:pt x="401476" y="744837"/>
                  </a:lnTo>
                  <a:lnTo>
                    <a:pt x="397849" y="748694"/>
                  </a:lnTo>
                  <a:lnTo>
                    <a:pt x="394221" y="752323"/>
                  </a:lnTo>
                  <a:lnTo>
                    <a:pt x="391048" y="755952"/>
                  </a:lnTo>
                  <a:lnTo>
                    <a:pt x="387874" y="760035"/>
                  </a:lnTo>
                  <a:lnTo>
                    <a:pt x="384927" y="763664"/>
                  </a:lnTo>
                  <a:lnTo>
                    <a:pt x="382207" y="767520"/>
                  </a:lnTo>
                  <a:lnTo>
                    <a:pt x="379486" y="771377"/>
                  </a:lnTo>
                  <a:lnTo>
                    <a:pt x="377219" y="775460"/>
                  </a:lnTo>
                  <a:lnTo>
                    <a:pt x="375179" y="779316"/>
                  </a:lnTo>
                  <a:lnTo>
                    <a:pt x="373366" y="783399"/>
                  </a:lnTo>
                  <a:lnTo>
                    <a:pt x="369738" y="791338"/>
                  </a:lnTo>
                  <a:lnTo>
                    <a:pt x="367018" y="799277"/>
                  </a:lnTo>
                  <a:lnTo>
                    <a:pt x="364298" y="806989"/>
                  </a:lnTo>
                  <a:lnTo>
                    <a:pt x="362258" y="814701"/>
                  </a:lnTo>
                  <a:lnTo>
                    <a:pt x="360671" y="822187"/>
                  </a:lnTo>
                  <a:lnTo>
                    <a:pt x="359537" y="829672"/>
                  </a:lnTo>
                  <a:lnTo>
                    <a:pt x="358857" y="836931"/>
                  </a:lnTo>
                  <a:lnTo>
                    <a:pt x="358630" y="844189"/>
                  </a:lnTo>
                  <a:lnTo>
                    <a:pt x="358857" y="851901"/>
                  </a:lnTo>
                  <a:lnTo>
                    <a:pt x="359537" y="859614"/>
                  </a:lnTo>
                  <a:lnTo>
                    <a:pt x="360444" y="867326"/>
                  </a:lnTo>
                  <a:lnTo>
                    <a:pt x="362031" y="874811"/>
                  </a:lnTo>
                  <a:lnTo>
                    <a:pt x="363844" y="882297"/>
                  </a:lnTo>
                  <a:lnTo>
                    <a:pt x="366111" y="889782"/>
                  </a:lnTo>
                  <a:lnTo>
                    <a:pt x="368832" y="897267"/>
                  </a:lnTo>
                  <a:lnTo>
                    <a:pt x="371779" y="904526"/>
                  </a:lnTo>
                  <a:lnTo>
                    <a:pt x="373592" y="907928"/>
                  </a:lnTo>
                  <a:lnTo>
                    <a:pt x="375633" y="911558"/>
                  </a:lnTo>
                  <a:lnTo>
                    <a:pt x="377673" y="915187"/>
                  </a:lnTo>
                  <a:lnTo>
                    <a:pt x="379940" y="918816"/>
                  </a:lnTo>
                  <a:lnTo>
                    <a:pt x="382660" y="922219"/>
                  </a:lnTo>
                  <a:lnTo>
                    <a:pt x="385380" y="925848"/>
                  </a:lnTo>
                  <a:lnTo>
                    <a:pt x="388554" y="929250"/>
                  </a:lnTo>
                  <a:lnTo>
                    <a:pt x="391501" y="932880"/>
                  </a:lnTo>
                  <a:lnTo>
                    <a:pt x="395128" y="936282"/>
                  </a:lnTo>
                  <a:lnTo>
                    <a:pt x="398529" y="939685"/>
                  </a:lnTo>
                  <a:lnTo>
                    <a:pt x="402609" y="943087"/>
                  </a:lnTo>
                  <a:lnTo>
                    <a:pt x="406463" y="946489"/>
                  </a:lnTo>
                  <a:lnTo>
                    <a:pt x="410770" y="949892"/>
                  </a:lnTo>
                  <a:lnTo>
                    <a:pt x="415077" y="953294"/>
                  </a:lnTo>
                  <a:lnTo>
                    <a:pt x="424372" y="959646"/>
                  </a:lnTo>
                  <a:lnTo>
                    <a:pt x="429586" y="963048"/>
                  </a:lnTo>
                  <a:lnTo>
                    <a:pt x="434800" y="966224"/>
                  </a:lnTo>
                  <a:lnTo>
                    <a:pt x="440467" y="969626"/>
                  </a:lnTo>
                  <a:lnTo>
                    <a:pt x="446361" y="972575"/>
                  </a:lnTo>
                  <a:lnTo>
                    <a:pt x="452482" y="975751"/>
                  </a:lnTo>
                  <a:lnTo>
                    <a:pt x="459056" y="978473"/>
                  </a:lnTo>
                  <a:lnTo>
                    <a:pt x="465630" y="981421"/>
                  </a:lnTo>
                  <a:lnTo>
                    <a:pt x="472658" y="984370"/>
                  </a:lnTo>
                  <a:lnTo>
                    <a:pt x="479912" y="987092"/>
                  </a:lnTo>
                  <a:lnTo>
                    <a:pt x="487619" y="989814"/>
                  </a:lnTo>
                  <a:lnTo>
                    <a:pt x="495327" y="992309"/>
                  </a:lnTo>
                  <a:lnTo>
                    <a:pt x="503488" y="994804"/>
                  </a:lnTo>
                  <a:lnTo>
                    <a:pt x="520490" y="1000021"/>
                  </a:lnTo>
                  <a:lnTo>
                    <a:pt x="538626" y="1004785"/>
                  </a:lnTo>
                  <a:lnTo>
                    <a:pt x="538626" y="1135439"/>
                  </a:lnTo>
                  <a:lnTo>
                    <a:pt x="530918" y="1134305"/>
                  </a:lnTo>
                  <a:lnTo>
                    <a:pt x="523210" y="1133171"/>
                  </a:lnTo>
                  <a:lnTo>
                    <a:pt x="515503" y="1131583"/>
                  </a:lnTo>
                  <a:lnTo>
                    <a:pt x="507795" y="1129768"/>
                  </a:lnTo>
                  <a:lnTo>
                    <a:pt x="500088" y="1127727"/>
                  </a:lnTo>
                  <a:lnTo>
                    <a:pt x="492607" y="1125685"/>
                  </a:lnTo>
                  <a:lnTo>
                    <a:pt x="485126" y="1123417"/>
                  </a:lnTo>
                  <a:lnTo>
                    <a:pt x="477645" y="1120695"/>
                  </a:lnTo>
                  <a:lnTo>
                    <a:pt x="470164" y="1117973"/>
                  </a:lnTo>
                  <a:lnTo>
                    <a:pt x="462683" y="1115024"/>
                  </a:lnTo>
                  <a:lnTo>
                    <a:pt x="455429" y="1111849"/>
                  </a:lnTo>
                  <a:lnTo>
                    <a:pt x="448175" y="1108673"/>
                  </a:lnTo>
                  <a:lnTo>
                    <a:pt x="440920" y="1105044"/>
                  </a:lnTo>
                  <a:lnTo>
                    <a:pt x="433893" y="1101641"/>
                  </a:lnTo>
                  <a:lnTo>
                    <a:pt x="426639" y="1097785"/>
                  </a:lnTo>
                  <a:lnTo>
                    <a:pt x="419611" y="1093929"/>
                  </a:lnTo>
                  <a:lnTo>
                    <a:pt x="405783" y="1085310"/>
                  </a:lnTo>
                  <a:lnTo>
                    <a:pt x="392181" y="1076690"/>
                  </a:lnTo>
                  <a:lnTo>
                    <a:pt x="379033" y="1067617"/>
                  </a:lnTo>
                  <a:lnTo>
                    <a:pt x="366338" y="1058317"/>
                  </a:lnTo>
                  <a:lnTo>
                    <a:pt x="366338" y="1169917"/>
                  </a:lnTo>
                  <a:lnTo>
                    <a:pt x="376313" y="1175588"/>
                  </a:lnTo>
                  <a:lnTo>
                    <a:pt x="386287" y="1181032"/>
                  </a:lnTo>
                  <a:lnTo>
                    <a:pt x="396715" y="1186249"/>
                  </a:lnTo>
                  <a:lnTo>
                    <a:pt x="407370" y="1191466"/>
                  </a:lnTo>
                  <a:lnTo>
                    <a:pt x="418251" y="1196003"/>
                  </a:lnTo>
                  <a:lnTo>
                    <a:pt x="429359" y="1200539"/>
                  </a:lnTo>
                  <a:lnTo>
                    <a:pt x="440694" y="1204849"/>
                  </a:lnTo>
                  <a:lnTo>
                    <a:pt x="452255" y="1208705"/>
                  </a:lnTo>
                  <a:lnTo>
                    <a:pt x="464043" y="1212561"/>
                  </a:lnTo>
                  <a:lnTo>
                    <a:pt x="475151" y="1215964"/>
                  </a:lnTo>
                  <a:lnTo>
                    <a:pt x="486486" y="1218686"/>
                  </a:lnTo>
                  <a:lnTo>
                    <a:pt x="497367" y="1221634"/>
                  </a:lnTo>
                  <a:lnTo>
                    <a:pt x="508022" y="1223903"/>
                  </a:lnTo>
                  <a:lnTo>
                    <a:pt x="518450" y="1225944"/>
                  </a:lnTo>
                  <a:lnTo>
                    <a:pt x="528878" y="1227759"/>
                  </a:lnTo>
                  <a:lnTo>
                    <a:pt x="538626" y="1229120"/>
                  </a:lnTo>
                  <a:lnTo>
                    <a:pt x="538626" y="1297396"/>
                  </a:lnTo>
                  <a:lnTo>
                    <a:pt x="600740" y="1297396"/>
                  </a:lnTo>
                  <a:lnTo>
                    <a:pt x="600740" y="1229120"/>
                  </a:lnTo>
                  <a:lnTo>
                    <a:pt x="608674" y="1228213"/>
                  </a:lnTo>
                  <a:lnTo>
                    <a:pt x="616608" y="1227305"/>
                  </a:lnTo>
                  <a:lnTo>
                    <a:pt x="624089" y="1225944"/>
                  </a:lnTo>
                  <a:lnTo>
                    <a:pt x="631570" y="1224810"/>
                  </a:lnTo>
                  <a:lnTo>
                    <a:pt x="638824" y="1223449"/>
                  </a:lnTo>
                  <a:lnTo>
                    <a:pt x="645852" y="1221861"/>
                  </a:lnTo>
                  <a:lnTo>
                    <a:pt x="652880" y="1220273"/>
                  </a:lnTo>
                  <a:lnTo>
                    <a:pt x="659454" y="1218232"/>
                  </a:lnTo>
                  <a:lnTo>
                    <a:pt x="666028" y="1216191"/>
                  </a:lnTo>
                  <a:lnTo>
                    <a:pt x="672375" y="1214149"/>
                  </a:lnTo>
                  <a:lnTo>
                    <a:pt x="678723" y="1211881"/>
                  </a:lnTo>
                  <a:lnTo>
                    <a:pt x="684617" y="1209386"/>
                  </a:lnTo>
                  <a:lnTo>
                    <a:pt x="690284" y="1206890"/>
                  </a:lnTo>
                  <a:lnTo>
                    <a:pt x="695951" y="1203942"/>
                  </a:lnTo>
                  <a:lnTo>
                    <a:pt x="701392" y="1200993"/>
                  </a:lnTo>
                  <a:lnTo>
                    <a:pt x="706833" y="1198044"/>
                  </a:lnTo>
                  <a:lnTo>
                    <a:pt x="711593" y="1194868"/>
                  </a:lnTo>
                  <a:lnTo>
                    <a:pt x="716581" y="1191693"/>
                  </a:lnTo>
                  <a:lnTo>
                    <a:pt x="721341" y="1188290"/>
                  </a:lnTo>
                  <a:lnTo>
                    <a:pt x="725875" y="1184888"/>
                  </a:lnTo>
                  <a:lnTo>
                    <a:pt x="730182" y="1181486"/>
                  </a:lnTo>
                  <a:lnTo>
                    <a:pt x="734263" y="1178083"/>
                  </a:lnTo>
                  <a:lnTo>
                    <a:pt x="738343" y="1174227"/>
                  </a:lnTo>
                  <a:lnTo>
                    <a:pt x="742197" y="1170825"/>
                  </a:lnTo>
                  <a:lnTo>
                    <a:pt x="745824" y="1166968"/>
                  </a:lnTo>
                  <a:lnTo>
                    <a:pt x="749225" y="1163339"/>
                  </a:lnTo>
                  <a:lnTo>
                    <a:pt x="752625" y="1159256"/>
                  </a:lnTo>
                  <a:lnTo>
                    <a:pt x="755799" y="1155627"/>
                  </a:lnTo>
                  <a:lnTo>
                    <a:pt x="758746" y="1151544"/>
                  </a:lnTo>
                  <a:lnTo>
                    <a:pt x="761466" y="1147461"/>
                  </a:lnTo>
                  <a:lnTo>
                    <a:pt x="763960" y="1143378"/>
                  </a:lnTo>
                  <a:lnTo>
                    <a:pt x="766453" y="1139295"/>
                  </a:lnTo>
                  <a:lnTo>
                    <a:pt x="770760" y="1130676"/>
                  </a:lnTo>
                  <a:lnTo>
                    <a:pt x="774614" y="1122056"/>
                  </a:lnTo>
                  <a:lnTo>
                    <a:pt x="777561" y="1113436"/>
                  </a:lnTo>
                  <a:lnTo>
                    <a:pt x="778921" y="1109354"/>
                  </a:lnTo>
                  <a:lnTo>
                    <a:pt x="780055" y="1105044"/>
                  </a:lnTo>
                  <a:lnTo>
                    <a:pt x="781415" y="1100507"/>
                  </a:lnTo>
                  <a:lnTo>
                    <a:pt x="782322" y="1096424"/>
                  </a:lnTo>
                  <a:lnTo>
                    <a:pt x="783002" y="1092114"/>
                  </a:lnTo>
                  <a:lnTo>
                    <a:pt x="783682" y="1087805"/>
                  </a:lnTo>
                  <a:lnTo>
                    <a:pt x="784135" y="1083495"/>
                  </a:lnTo>
                  <a:lnTo>
                    <a:pt x="784589" y="1079185"/>
                  </a:lnTo>
                  <a:lnTo>
                    <a:pt x="784816" y="1074875"/>
                  </a:lnTo>
                  <a:lnTo>
                    <a:pt x="784816" y="1070339"/>
                  </a:lnTo>
                  <a:lnTo>
                    <a:pt x="784589" y="1061719"/>
                  </a:lnTo>
                  <a:lnTo>
                    <a:pt x="784135" y="1053326"/>
                  </a:lnTo>
                  <a:lnTo>
                    <a:pt x="783229" y="1045161"/>
                  </a:lnTo>
                  <a:lnTo>
                    <a:pt x="781869" y="1037222"/>
                  </a:lnTo>
                  <a:lnTo>
                    <a:pt x="779828" y="1029509"/>
                  </a:lnTo>
                  <a:lnTo>
                    <a:pt x="777788" y="1022251"/>
                  </a:lnTo>
                  <a:lnTo>
                    <a:pt x="775294" y="1014992"/>
                  </a:lnTo>
                  <a:lnTo>
                    <a:pt x="772347" y="1007960"/>
                  </a:lnTo>
                  <a:lnTo>
                    <a:pt x="769174" y="1001156"/>
                  </a:lnTo>
                  <a:lnTo>
                    <a:pt x="765320" y="994577"/>
                  </a:lnTo>
                  <a:lnTo>
                    <a:pt x="761466" y="988226"/>
                  </a:lnTo>
                  <a:lnTo>
                    <a:pt x="756705" y="982329"/>
                  </a:lnTo>
                  <a:lnTo>
                    <a:pt x="752172" y="976431"/>
                  </a:lnTo>
                  <a:lnTo>
                    <a:pt x="746731" y="970987"/>
                  </a:lnTo>
                  <a:lnTo>
                    <a:pt x="741064" y="965543"/>
                  </a:lnTo>
                  <a:lnTo>
                    <a:pt x="734943" y="960553"/>
                  </a:lnTo>
                  <a:lnTo>
                    <a:pt x="728822" y="955563"/>
                  </a:lnTo>
                  <a:lnTo>
                    <a:pt x="722248" y="950572"/>
                  </a:lnTo>
                  <a:lnTo>
                    <a:pt x="715220" y="946036"/>
                  </a:lnTo>
                  <a:lnTo>
                    <a:pt x="708193" y="941272"/>
                  </a:lnTo>
                  <a:lnTo>
                    <a:pt x="700712" y="936509"/>
                  </a:lnTo>
                  <a:lnTo>
                    <a:pt x="693004" y="932199"/>
                  </a:lnTo>
                  <a:lnTo>
                    <a:pt x="685070" y="927889"/>
                  </a:lnTo>
                  <a:lnTo>
                    <a:pt x="676456" y="923806"/>
                  </a:lnTo>
                  <a:lnTo>
                    <a:pt x="668068" y="919497"/>
                  </a:lnTo>
                  <a:lnTo>
                    <a:pt x="659227" y="915641"/>
                  </a:lnTo>
                  <a:lnTo>
                    <a:pt x="650159" y="911558"/>
                  </a:lnTo>
                  <a:lnTo>
                    <a:pt x="641091" y="907475"/>
                  </a:lnTo>
                  <a:lnTo>
                    <a:pt x="631117" y="903845"/>
                  </a:lnTo>
                  <a:lnTo>
                    <a:pt x="621369" y="899989"/>
                  </a:lnTo>
                  <a:lnTo>
                    <a:pt x="611394" y="896587"/>
                  </a:lnTo>
                  <a:lnTo>
                    <a:pt x="600740" y="892958"/>
                  </a:lnTo>
                  <a:lnTo>
                    <a:pt x="600740" y="785894"/>
                  </a:lnTo>
                  <a:lnTo>
                    <a:pt x="612755" y="788616"/>
                  </a:lnTo>
                  <a:lnTo>
                    <a:pt x="624543" y="792018"/>
                  </a:lnTo>
                  <a:lnTo>
                    <a:pt x="636331" y="795421"/>
                  </a:lnTo>
                  <a:lnTo>
                    <a:pt x="647892" y="799504"/>
                  </a:lnTo>
                  <a:lnTo>
                    <a:pt x="659227" y="803813"/>
                  </a:lnTo>
                  <a:lnTo>
                    <a:pt x="670562" y="808577"/>
                  </a:lnTo>
                  <a:lnTo>
                    <a:pt x="681443" y="813794"/>
                  </a:lnTo>
                  <a:lnTo>
                    <a:pt x="692324" y="819465"/>
                  </a:lnTo>
                  <a:lnTo>
                    <a:pt x="702752" y="824909"/>
                  </a:lnTo>
                  <a:lnTo>
                    <a:pt x="712727" y="830806"/>
                  </a:lnTo>
                  <a:lnTo>
                    <a:pt x="722475" y="836477"/>
                  </a:lnTo>
                  <a:lnTo>
                    <a:pt x="731542" y="842148"/>
                  </a:lnTo>
                  <a:lnTo>
                    <a:pt x="740157" y="847592"/>
                  </a:lnTo>
                  <a:lnTo>
                    <a:pt x="748318" y="853262"/>
                  </a:lnTo>
                  <a:lnTo>
                    <a:pt x="756025" y="858933"/>
                  </a:lnTo>
                  <a:lnTo>
                    <a:pt x="763280" y="864604"/>
                  </a:lnTo>
                  <a:lnTo>
                    <a:pt x="763280" y="748240"/>
                  </a:lnTo>
                  <a:lnTo>
                    <a:pt x="752625" y="741889"/>
                  </a:lnTo>
                  <a:lnTo>
                    <a:pt x="741744" y="735764"/>
                  </a:lnTo>
                  <a:lnTo>
                    <a:pt x="731316" y="730547"/>
                  </a:lnTo>
                  <a:lnTo>
                    <a:pt x="720888" y="725103"/>
                  </a:lnTo>
                  <a:lnTo>
                    <a:pt x="710913" y="720340"/>
                  </a:lnTo>
                  <a:lnTo>
                    <a:pt x="701165" y="716030"/>
                  </a:lnTo>
                  <a:lnTo>
                    <a:pt x="691644" y="711720"/>
                  </a:lnTo>
                  <a:lnTo>
                    <a:pt x="682123" y="708318"/>
                  </a:lnTo>
                  <a:lnTo>
                    <a:pt x="672602" y="704689"/>
                  </a:lnTo>
                  <a:lnTo>
                    <a:pt x="663081" y="701740"/>
                  </a:lnTo>
                  <a:lnTo>
                    <a:pt x="653106" y="698791"/>
                  </a:lnTo>
                  <a:lnTo>
                    <a:pt x="643132" y="696296"/>
                  </a:lnTo>
                  <a:lnTo>
                    <a:pt x="632930" y="694254"/>
                  </a:lnTo>
                  <a:lnTo>
                    <a:pt x="622276" y="691986"/>
                  </a:lnTo>
                  <a:lnTo>
                    <a:pt x="611848" y="690171"/>
                  </a:lnTo>
                  <a:lnTo>
                    <a:pt x="600740" y="688810"/>
                  </a:lnTo>
                  <a:lnTo>
                    <a:pt x="600740" y="654332"/>
                  </a:lnTo>
                  <a:lnTo>
                    <a:pt x="538626" y="654332"/>
                  </a:lnTo>
                  <a:close/>
                  <a:moveTo>
                    <a:pt x="549280" y="371475"/>
                  </a:moveTo>
                  <a:lnTo>
                    <a:pt x="564015" y="371475"/>
                  </a:lnTo>
                  <a:lnTo>
                    <a:pt x="577844" y="371475"/>
                  </a:lnTo>
                  <a:lnTo>
                    <a:pt x="591219" y="371929"/>
                  </a:lnTo>
                  <a:lnTo>
                    <a:pt x="604594" y="372609"/>
                  </a:lnTo>
                  <a:lnTo>
                    <a:pt x="617515" y="373743"/>
                  </a:lnTo>
                  <a:lnTo>
                    <a:pt x="630210" y="375104"/>
                  </a:lnTo>
                  <a:lnTo>
                    <a:pt x="642905" y="376692"/>
                  </a:lnTo>
                  <a:lnTo>
                    <a:pt x="655373" y="378507"/>
                  </a:lnTo>
                  <a:lnTo>
                    <a:pt x="667388" y="380775"/>
                  </a:lnTo>
                  <a:lnTo>
                    <a:pt x="679403" y="383497"/>
                  </a:lnTo>
                  <a:lnTo>
                    <a:pt x="691191" y="386219"/>
                  </a:lnTo>
                  <a:lnTo>
                    <a:pt x="702752" y="389168"/>
                  </a:lnTo>
                  <a:lnTo>
                    <a:pt x="714314" y="392797"/>
                  </a:lnTo>
                  <a:lnTo>
                    <a:pt x="725422" y="396426"/>
                  </a:lnTo>
                  <a:lnTo>
                    <a:pt x="736530" y="400509"/>
                  </a:lnTo>
                  <a:lnTo>
                    <a:pt x="747184" y="405046"/>
                  </a:lnTo>
                  <a:lnTo>
                    <a:pt x="757839" y="409582"/>
                  </a:lnTo>
                  <a:lnTo>
                    <a:pt x="768267" y="414573"/>
                  </a:lnTo>
                  <a:lnTo>
                    <a:pt x="778468" y="420017"/>
                  </a:lnTo>
                  <a:lnTo>
                    <a:pt x="788669" y="425461"/>
                  </a:lnTo>
                  <a:lnTo>
                    <a:pt x="798644" y="431358"/>
                  </a:lnTo>
                  <a:lnTo>
                    <a:pt x="808392" y="437709"/>
                  </a:lnTo>
                  <a:lnTo>
                    <a:pt x="818140" y="444288"/>
                  </a:lnTo>
                  <a:lnTo>
                    <a:pt x="827434" y="451092"/>
                  </a:lnTo>
                  <a:lnTo>
                    <a:pt x="836729" y="458351"/>
                  </a:lnTo>
                  <a:lnTo>
                    <a:pt x="845796" y="466063"/>
                  </a:lnTo>
                  <a:lnTo>
                    <a:pt x="854864" y="473775"/>
                  </a:lnTo>
                  <a:lnTo>
                    <a:pt x="863705" y="481941"/>
                  </a:lnTo>
                  <a:lnTo>
                    <a:pt x="872319" y="490561"/>
                  </a:lnTo>
                  <a:lnTo>
                    <a:pt x="880934" y="499407"/>
                  </a:lnTo>
                  <a:lnTo>
                    <a:pt x="889095" y="508707"/>
                  </a:lnTo>
                  <a:lnTo>
                    <a:pt x="897483" y="518234"/>
                  </a:lnTo>
                  <a:lnTo>
                    <a:pt x="905417" y="527988"/>
                  </a:lnTo>
                  <a:lnTo>
                    <a:pt x="913351" y="538422"/>
                  </a:lnTo>
                  <a:lnTo>
                    <a:pt x="921512" y="548856"/>
                  </a:lnTo>
                  <a:lnTo>
                    <a:pt x="929220" y="559744"/>
                  </a:lnTo>
                  <a:lnTo>
                    <a:pt x="936701" y="571086"/>
                  </a:lnTo>
                  <a:lnTo>
                    <a:pt x="944182" y="582654"/>
                  </a:lnTo>
                  <a:lnTo>
                    <a:pt x="951436" y="594449"/>
                  </a:lnTo>
                  <a:lnTo>
                    <a:pt x="958690" y="606925"/>
                  </a:lnTo>
                  <a:lnTo>
                    <a:pt x="965944" y="619627"/>
                  </a:lnTo>
                  <a:lnTo>
                    <a:pt x="972745" y="632330"/>
                  </a:lnTo>
                  <a:lnTo>
                    <a:pt x="979546" y="645713"/>
                  </a:lnTo>
                  <a:lnTo>
                    <a:pt x="986347" y="659549"/>
                  </a:lnTo>
                  <a:lnTo>
                    <a:pt x="993148" y="673613"/>
                  </a:lnTo>
                  <a:lnTo>
                    <a:pt x="999722" y="687903"/>
                  </a:lnTo>
                  <a:lnTo>
                    <a:pt x="1006069" y="702647"/>
                  </a:lnTo>
                  <a:lnTo>
                    <a:pt x="1012643" y="717845"/>
                  </a:lnTo>
                  <a:lnTo>
                    <a:pt x="1018991" y="733269"/>
                  </a:lnTo>
                  <a:lnTo>
                    <a:pt x="1025111" y="748920"/>
                  </a:lnTo>
                  <a:lnTo>
                    <a:pt x="1031005" y="765252"/>
                  </a:lnTo>
                  <a:lnTo>
                    <a:pt x="1037126" y="781584"/>
                  </a:lnTo>
                  <a:lnTo>
                    <a:pt x="1043247" y="798823"/>
                  </a:lnTo>
                  <a:lnTo>
                    <a:pt x="1049141" y="816062"/>
                  </a:lnTo>
                  <a:lnTo>
                    <a:pt x="1054808" y="833528"/>
                  </a:lnTo>
                  <a:lnTo>
                    <a:pt x="1060476" y="851674"/>
                  </a:lnTo>
                  <a:lnTo>
                    <a:pt x="1066143" y="870048"/>
                  </a:lnTo>
                  <a:lnTo>
                    <a:pt x="1071810" y="888875"/>
                  </a:lnTo>
                  <a:lnTo>
                    <a:pt x="1077478" y="907928"/>
                  </a:lnTo>
                  <a:lnTo>
                    <a:pt x="1082692" y="927436"/>
                  </a:lnTo>
                  <a:lnTo>
                    <a:pt x="1088132" y="947624"/>
                  </a:lnTo>
                  <a:lnTo>
                    <a:pt x="1093573" y="967812"/>
                  </a:lnTo>
                  <a:lnTo>
                    <a:pt x="1098787" y="988453"/>
                  </a:lnTo>
                  <a:lnTo>
                    <a:pt x="1109215" y="1030870"/>
                  </a:lnTo>
                  <a:lnTo>
                    <a:pt x="1112615" y="1046522"/>
                  </a:lnTo>
                  <a:lnTo>
                    <a:pt x="1115789" y="1061946"/>
                  </a:lnTo>
                  <a:lnTo>
                    <a:pt x="1118056" y="1076917"/>
                  </a:lnTo>
                  <a:lnTo>
                    <a:pt x="1119870" y="1091888"/>
                  </a:lnTo>
                  <a:lnTo>
                    <a:pt x="1121456" y="1106405"/>
                  </a:lnTo>
                  <a:lnTo>
                    <a:pt x="1122136" y="1120922"/>
                  </a:lnTo>
                  <a:lnTo>
                    <a:pt x="1122363" y="1134985"/>
                  </a:lnTo>
                  <a:lnTo>
                    <a:pt x="1122136" y="1148822"/>
                  </a:lnTo>
                  <a:lnTo>
                    <a:pt x="1121456" y="1162659"/>
                  </a:lnTo>
                  <a:lnTo>
                    <a:pt x="1120096" y="1176042"/>
                  </a:lnTo>
                  <a:lnTo>
                    <a:pt x="1118509" y="1188971"/>
                  </a:lnTo>
                  <a:lnTo>
                    <a:pt x="1116469" y="1201900"/>
                  </a:lnTo>
                  <a:lnTo>
                    <a:pt x="1113749" y="1214603"/>
                  </a:lnTo>
                  <a:lnTo>
                    <a:pt x="1110575" y="1227078"/>
                  </a:lnTo>
                  <a:lnTo>
                    <a:pt x="1107175" y="1239100"/>
                  </a:lnTo>
                  <a:lnTo>
                    <a:pt x="1103321" y="1250896"/>
                  </a:lnTo>
                  <a:lnTo>
                    <a:pt x="1098787" y="1262464"/>
                  </a:lnTo>
                  <a:lnTo>
                    <a:pt x="1094026" y="1274032"/>
                  </a:lnTo>
                  <a:lnTo>
                    <a:pt x="1088812" y="1284920"/>
                  </a:lnTo>
                  <a:lnTo>
                    <a:pt x="1083145" y="1296035"/>
                  </a:lnTo>
                  <a:lnTo>
                    <a:pt x="1077251" y="1306469"/>
                  </a:lnTo>
                  <a:lnTo>
                    <a:pt x="1070904" y="1317130"/>
                  </a:lnTo>
                  <a:lnTo>
                    <a:pt x="1064103" y="1327110"/>
                  </a:lnTo>
                  <a:lnTo>
                    <a:pt x="1056849" y="1336864"/>
                  </a:lnTo>
                  <a:lnTo>
                    <a:pt x="1049368" y="1346845"/>
                  </a:lnTo>
                  <a:lnTo>
                    <a:pt x="1041660" y="1356145"/>
                  </a:lnTo>
                  <a:lnTo>
                    <a:pt x="1033499" y="1365218"/>
                  </a:lnTo>
                  <a:lnTo>
                    <a:pt x="1024658" y="1374064"/>
                  </a:lnTo>
                  <a:lnTo>
                    <a:pt x="1015817" y="1382911"/>
                  </a:lnTo>
                  <a:lnTo>
                    <a:pt x="1006749" y="1391303"/>
                  </a:lnTo>
                  <a:lnTo>
                    <a:pt x="997228" y="1399469"/>
                  </a:lnTo>
                  <a:lnTo>
                    <a:pt x="987253" y="1407408"/>
                  </a:lnTo>
                  <a:lnTo>
                    <a:pt x="977279" y="1415121"/>
                  </a:lnTo>
                  <a:lnTo>
                    <a:pt x="967078" y="1422606"/>
                  </a:lnTo>
                  <a:lnTo>
                    <a:pt x="956196" y="1429638"/>
                  </a:lnTo>
                  <a:lnTo>
                    <a:pt x="945315" y="1436669"/>
                  </a:lnTo>
                  <a:lnTo>
                    <a:pt x="934207" y="1443474"/>
                  </a:lnTo>
                  <a:lnTo>
                    <a:pt x="922872" y="1449826"/>
                  </a:lnTo>
                  <a:lnTo>
                    <a:pt x="911084" y="1455950"/>
                  </a:lnTo>
                  <a:lnTo>
                    <a:pt x="899296" y="1461848"/>
                  </a:lnTo>
                  <a:lnTo>
                    <a:pt x="887055" y="1467745"/>
                  </a:lnTo>
                  <a:lnTo>
                    <a:pt x="874586" y="1473189"/>
                  </a:lnTo>
                  <a:lnTo>
                    <a:pt x="862118" y="1478179"/>
                  </a:lnTo>
                  <a:lnTo>
                    <a:pt x="849197" y="1483396"/>
                  </a:lnTo>
                  <a:lnTo>
                    <a:pt x="836275" y="1488160"/>
                  </a:lnTo>
                  <a:lnTo>
                    <a:pt x="823127" y="1492470"/>
                  </a:lnTo>
                  <a:lnTo>
                    <a:pt x="809752" y="1496779"/>
                  </a:lnTo>
                  <a:lnTo>
                    <a:pt x="796377" y="1500862"/>
                  </a:lnTo>
                  <a:lnTo>
                    <a:pt x="782549" y="1504492"/>
                  </a:lnTo>
                  <a:lnTo>
                    <a:pt x="768720" y="1508348"/>
                  </a:lnTo>
                  <a:lnTo>
                    <a:pt x="754892" y="1511523"/>
                  </a:lnTo>
                  <a:lnTo>
                    <a:pt x="740610" y="1514472"/>
                  </a:lnTo>
                  <a:lnTo>
                    <a:pt x="726555" y="1517194"/>
                  </a:lnTo>
                  <a:lnTo>
                    <a:pt x="712047" y="1519689"/>
                  </a:lnTo>
                  <a:lnTo>
                    <a:pt x="697538" y="1521958"/>
                  </a:lnTo>
                  <a:lnTo>
                    <a:pt x="683030" y="1524226"/>
                  </a:lnTo>
                  <a:lnTo>
                    <a:pt x="668521" y="1526040"/>
                  </a:lnTo>
                  <a:lnTo>
                    <a:pt x="653786" y="1527401"/>
                  </a:lnTo>
                  <a:lnTo>
                    <a:pt x="638824" y="1528762"/>
                  </a:lnTo>
                  <a:lnTo>
                    <a:pt x="624089" y="1529897"/>
                  </a:lnTo>
                  <a:lnTo>
                    <a:pt x="609128" y="1530804"/>
                  </a:lnTo>
                  <a:lnTo>
                    <a:pt x="594166" y="1531484"/>
                  </a:lnTo>
                  <a:lnTo>
                    <a:pt x="579204" y="1531938"/>
                  </a:lnTo>
                  <a:lnTo>
                    <a:pt x="564015" y="1531938"/>
                  </a:lnTo>
                  <a:lnTo>
                    <a:pt x="549054" y="1531938"/>
                  </a:lnTo>
                  <a:lnTo>
                    <a:pt x="533865" y="1531484"/>
                  </a:lnTo>
                  <a:lnTo>
                    <a:pt x="518903" y="1530804"/>
                  </a:lnTo>
                  <a:lnTo>
                    <a:pt x="503941" y="1529670"/>
                  </a:lnTo>
                  <a:lnTo>
                    <a:pt x="488980" y="1528309"/>
                  </a:lnTo>
                  <a:lnTo>
                    <a:pt x="474018" y="1526948"/>
                  </a:lnTo>
                  <a:lnTo>
                    <a:pt x="459056" y="1525133"/>
                  </a:lnTo>
                  <a:lnTo>
                    <a:pt x="444321" y="1523319"/>
                  </a:lnTo>
                  <a:lnTo>
                    <a:pt x="429359" y="1520823"/>
                  </a:lnTo>
                  <a:lnTo>
                    <a:pt x="414851" y="1518328"/>
                  </a:lnTo>
                  <a:lnTo>
                    <a:pt x="400115" y="1515606"/>
                  </a:lnTo>
                  <a:lnTo>
                    <a:pt x="385607" y="1512204"/>
                  </a:lnTo>
                  <a:lnTo>
                    <a:pt x="371325" y="1509028"/>
                  </a:lnTo>
                  <a:lnTo>
                    <a:pt x="357044" y="1505172"/>
                  </a:lnTo>
                  <a:lnTo>
                    <a:pt x="342989" y="1501543"/>
                  </a:lnTo>
                  <a:lnTo>
                    <a:pt x="329160" y="1497233"/>
                  </a:lnTo>
                  <a:lnTo>
                    <a:pt x="315332" y="1492696"/>
                  </a:lnTo>
                  <a:lnTo>
                    <a:pt x="301730" y="1488160"/>
                  </a:lnTo>
                  <a:lnTo>
                    <a:pt x="288129" y="1483170"/>
                  </a:lnTo>
                  <a:lnTo>
                    <a:pt x="274754" y="1477952"/>
                  </a:lnTo>
                  <a:lnTo>
                    <a:pt x="261832" y="1472735"/>
                  </a:lnTo>
                  <a:lnTo>
                    <a:pt x="248910" y="1466838"/>
                  </a:lnTo>
                  <a:lnTo>
                    <a:pt x="235988" y="1460940"/>
                  </a:lnTo>
                  <a:lnTo>
                    <a:pt x="223520" y="1454816"/>
                  </a:lnTo>
                  <a:lnTo>
                    <a:pt x="211505" y="1448238"/>
                  </a:lnTo>
                  <a:lnTo>
                    <a:pt x="199264" y="1441660"/>
                  </a:lnTo>
                  <a:lnTo>
                    <a:pt x="187703" y="1434855"/>
                  </a:lnTo>
                  <a:lnTo>
                    <a:pt x="176141" y="1427596"/>
                  </a:lnTo>
                  <a:lnTo>
                    <a:pt x="164806" y="1420111"/>
                  </a:lnTo>
                  <a:lnTo>
                    <a:pt x="153925" y="1412399"/>
                  </a:lnTo>
                  <a:lnTo>
                    <a:pt x="143497" y="1404233"/>
                  </a:lnTo>
                  <a:lnTo>
                    <a:pt x="132843" y="1396067"/>
                  </a:lnTo>
                  <a:lnTo>
                    <a:pt x="122868" y="1387674"/>
                  </a:lnTo>
                  <a:lnTo>
                    <a:pt x="113120" y="1379055"/>
                  </a:lnTo>
                  <a:lnTo>
                    <a:pt x="103826" y="1370208"/>
                  </a:lnTo>
                  <a:lnTo>
                    <a:pt x="94758" y="1361135"/>
                  </a:lnTo>
                  <a:lnTo>
                    <a:pt x="86144" y="1351608"/>
                  </a:lnTo>
                  <a:lnTo>
                    <a:pt x="77756" y="1342081"/>
                  </a:lnTo>
                  <a:lnTo>
                    <a:pt x="69822" y="1332328"/>
                  </a:lnTo>
                  <a:lnTo>
                    <a:pt x="62341" y="1322120"/>
                  </a:lnTo>
                  <a:lnTo>
                    <a:pt x="55086" y="1311913"/>
                  </a:lnTo>
                  <a:lnTo>
                    <a:pt x="48286" y="1301479"/>
                  </a:lnTo>
                  <a:lnTo>
                    <a:pt x="41711" y="1290591"/>
                  </a:lnTo>
                  <a:lnTo>
                    <a:pt x="35817" y="1279703"/>
                  </a:lnTo>
                  <a:lnTo>
                    <a:pt x="30150" y="1268361"/>
                  </a:lnTo>
                  <a:lnTo>
                    <a:pt x="25163" y="1257020"/>
                  </a:lnTo>
                  <a:lnTo>
                    <a:pt x="20402" y="1245225"/>
                  </a:lnTo>
                  <a:lnTo>
                    <a:pt x="16095" y="1233203"/>
                  </a:lnTo>
                  <a:lnTo>
                    <a:pt x="12468" y="1221181"/>
                  </a:lnTo>
                  <a:lnTo>
                    <a:pt x="9068" y="1208932"/>
                  </a:lnTo>
                  <a:lnTo>
                    <a:pt x="6347" y="1196229"/>
                  </a:lnTo>
                  <a:lnTo>
                    <a:pt x="4080" y="1183527"/>
                  </a:lnTo>
                  <a:lnTo>
                    <a:pt x="2493" y="1170371"/>
                  </a:lnTo>
                  <a:lnTo>
                    <a:pt x="907" y="1157215"/>
                  </a:lnTo>
                  <a:lnTo>
                    <a:pt x="226" y="1143605"/>
                  </a:lnTo>
                  <a:lnTo>
                    <a:pt x="0" y="1129995"/>
                  </a:lnTo>
                  <a:lnTo>
                    <a:pt x="453" y="1116158"/>
                  </a:lnTo>
                  <a:lnTo>
                    <a:pt x="1133" y="1102095"/>
                  </a:lnTo>
                  <a:lnTo>
                    <a:pt x="2947" y="1087805"/>
                  </a:lnTo>
                  <a:lnTo>
                    <a:pt x="4760" y="1073288"/>
                  </a:lnTo>
                  <a:lnTo>
                    <a:pt x="7481" y="1058544"/>
                  </a:lnTo>
                  <a:lnTo>
                    <a:pt x="10654" y="1043573"/>
                  </a:lnTo>
                  <a:lnTo>
                    <a:pt x="14508" y="1028375"/>
                  </a:lnTo>
                  <a:lnTo>
                    <a:pt x="19042" y="1012951"/>
                  </a:lnTo>
                  <a:lnTo>
                    <a:pt x="29697" y="978473"/>
                  </a:lnTo>
                  <a:lnTo>
                    <a:pt x="40578" y="944448"/>
                  </a:lnTo>
                  <a:lnTo>
                    <a:pt x="51233" y="911104"/>
                  </a:lnTo>
                  <a:lnTo>
                    <a:pt x="62114" y="878667"/>
                  </a:lnTo>
                  <a:lnTo>
                    <a:pt x="73222" y="846684"/>
                  </a:lnTo>
                  <a:lnTo>
                    <a:pt x="84557" y="815608"/>
                  </a:lnTo>
                  <a:lnTo>
                    <a:pt x="95891" y="785213"/>
                  </a:lnTo>
                  <a:lnTo>
                    <a:pt x="101785" y="770469"/>
                  </a:lnTo>
                  <a:lnTo>
                    <a:pt x="107679" y="755725"/>
                  </a:lnTo>
                  <a:lnTo>
                    <a:pt x="113574" y="741435"/>
                  </a:lnTo>
                  <a:lnTo>
                    <a:pt x="119468" y="727145"/>
                  </a:lnTo>
                  <a:lnTo>
                    <a:pt x="125588" y="713081"/>
                  </a:lnTo>
                  <a:lnTo>
                    <a:pt x="131936" y="699245"/>
                  </a:lnTo>
                  <a:lnTo>
                    <a:pt x="138283" y="685635"/>
                  </a:lnTo>
                  <a:lnTo>
                    <a:pt x="144631" y="672479"/>
                  </a:lnTo>
                  <a:lnTo>
                    <a:pt x="151205" y="659322"/>
                  </a:lnTo>
                  <a:lnTo>
                    <a:pt x="157552" y="646393"/>
                  </a:lnTo>
                  <a:lnTo>
                    <a:pt x="164353" y="633691"/>
                  </a:lnTo>
                  <a:lnTo>
                    <a:pt x="171381" y="621669"/>
                  </a:lnTo>
                  <a:lnTo>
                    <a:pt x="178181" y="609420"/>
                  </a:lnTo>
                  <a:lnTo>
                    <a:pt x="185436" y="597625"/>
                  </a:lnTo>
                  <a:lnTo>
                    <a:pt x="192463" y="585830"/>
                  </a:lnTo>
                  <a:lnTo>
                    <a:pt x="199944" y="574488"/>
                  </a:lnTo>
                  <a:lnTo>
                    <a:pt x="207425" y="563600"/>
                  </a:lnTo>
                  <a:lnTo>
                    <a:pt x="215133" y="552712"/>
                  </a:lnTo>
                  <a:lnTo>
                    <a:pt x="222840" y="542051"/>
                  </a:lnTo>
                  <a:lnTo>
                    <a:pt x="230774" y="531844"/>
                  </a:lnTo>
                  <a:lnTo>
                    <a:pt x="238935" y="521863"/>
                  </a:lnTo>
                  <a:lnTo>
                    <a:pt x="247324" y="512110"/>
                  </a:lnTo>
                  <a:lnTo>
                    <a:pt x="255711" y="502810"/>
                  </a:lnTo>
                  <a:lnTo>
                    <a:pt x="264326" y="493736"/>
                  </a:lnTo>
                  <a:lnTo>
                    <a:pt x="272940" y="484663"/>
                  </a:lnTo>
                  <a:lnTo>
                    <a:pt x="282008" y="476271"/>
                  </a:lnTo>
                  <a:lnTo>
                    <a:pt x="291076" y="468105"/>
                  </a:lnTo>
                  <a:lnTo>
                    <a:pt x="300597" y="460166"/>
                  </a:lnTo>
                  <a:lnTo>
                    <a:pt x="310118" y="452453"/>
                  </a:lnTo>
                  <a:lnTo>
                    <a:pt x="319639" y="445195"/>
                  </a:lnTo>
                  <a:lnTo>
                    <a:pt x="329840" y="438163"/>
                  </a:lnTo>
                  <a:lnTo>
                    <a:pt x="339815" y="431585"/>
                  </a:lnTo>
                  <a:lnTo>
                    <a:pt x="350243" y="425234"/>
                  </a:lnTo>
                  <a:lnTo>
                    <a:pt x="360897" y="419336"/>
                  </a:lnTo>
                  <a:lnTo>
                    <a:pt x="371552" y="413665"/>
                  </a:lnTo>
                  <a:lnTo>
                    <a:pt x="382660" y="408222"/>
                  </a:lnTo>
                  <a:lnTo>
                    <a:pt x="393995" y="403231"/>
                  </a:lnTo>
                  <a:lnTo>
                    <a:pt x="405556" y="398695"/>
                  </a:lnTo>
                  <a:lnTo>
                    <a:pt x="417344" y="394385"/>
                  </a:lnTo>
                  <a:lnTo>
                    <a:pt x="429359" y="390529"/>
                  </a:lnTo>
                  <a:lnTo>
                    <a:pt x="441601" y="386899"/>
                  </a:lnTo>
                  <a:lnTo>
                    <a:pt x="454069" y="383724"/>
                  </a:lnTo>
                  <a:lnTo>
                    <a:pt x="466764" y="380775"/>
                  </a:lnTo>
                  <a:lnTo>
                    <a:pt x="479912" y="378280"/>
                  </a:lnTo>
                  <a:lnTo>
                    <a:pt x="493287" y="376238"/>
                  </a:lnTo>
                  <a:lnTo>
                    <a:pt x="506888" y="374424"/>
                  </a:lnTo>
                  <a:lnTo>
                    <a:pt x="520717" y="373063"/>
                  </a:lnTo>
                  <a:lnTo>
                    <a:pt x="534772" y="372156"/>
                  </a:lnTo>
                  <a:lnTo>
                    <a:pt x="549280" y="371475"/>
                  </a:lnTo>
                  <a:close/>
                  <a:moveTo>
                    <a:pt x="455387" y="0"/>
                  </a:moveTo>
                  <a:lnTo>
                    <a:pt x="463542" y="227"/>
                  </a:lnTo>
                  <a:lnTo>
                    <a:pt x="471471" y="682"/>
                  </a:lnTo>
                  <a:lnTo>
                    <a:pt x="479174" y="1591"/>
                  </a:lnTo>
                  <a:lnTo>
                    <a:pt x="486423" y="2500"/>
                  </a:lnTo>
                  <a:lnTo>
                    <a:pt x="493446" y="3863"/>
                  </a:lnTo>
                  <a:lnTo>
                    <a:pt x="500242" y="5681"/>
                  </a:lnTo>
                  <a:lnTo>
                    <a:pt x="506812" y="7499"/>
                  </a:lnTo>
                  <a:lnTo>
                    <a:pt x="512702" y="9317"/>
                  </a:lnTo>
                  <a:lnTo>
                    <a:pt x="518592" y="11362"/>
                  </a:lnTo>
                  <a:lnTo>
                    <a:pt x="524256" y="13861"/>
                  </a:lnTo>
                  <a:lnTo>
                    <a:pt x="529466" y="16361"/>
                  </a:lnTo>
                  <a:lnTo>
                    <a:pt x="534450" y="18861"/>
                  </a:lnTo>
                  <a:lnTo>
                    <a:pt x="539207" y="21587"/>
                  </a:lnTo>
                  <a:lnTo>
                    <a:pt x="543738" y="24314"/>
                  </a:lnTo>
                  <a:lnTo>
                    <a:pt x="547816" y="27268"/>
                  </a:lnTo>
                  <a:lnTo>
                    <a:pt x="551894" y="29995"/>
                  </a:lnTo>
                  <a:lnTo>
                    <a:pt x="555292" y="32722"/>
                  </a:lnTo>
                  <a:lnTo>
                    <a:pt x="558916" y="35676"/>
                  </a:lnTo>
                  <a:lnTo>
                    <a:pt x="564807" y="40903"/>
                  </a:lnTo>
                  <a:lnTo>
                    <a:pt x="569790" y="45902"/>
                  </a:lnTo>
                  <a:lnTo>
                    <a:pt x="574095" y="50674"/>
                  </a:lnTo>
                  <a:lnTo>
                    <a:pt x="577040" y="54310"/>
                  </a:lnTo>
                  <a:lnTo>
                    <a:pt x="579079" y="57491"/>
                  </a:lnTo>
                  <a:lnTo>
                    <a:pt x="581118" y="59990"/>
                  </a:lnTo>
                  <a:lnTo>
                    <a:pt x="590406" y="51810"/>
                  </a:lnTo>
                  <a:lnTo>
                    <a:pt x="599467" y="44311"/>
                  </a:lnTo>
                  <a:lnTo>
                    <a:pt x="608076" y="37494"/>
                  </a:lnTo>
                  <a:lnTo>
                    <a:pt x="616685" y="31359"/>
                  </a:lnTo>
                  <a:lnTo>
                    <a:pt x="625293" y="25905"/>
                  </a:lnTo>
                  <a:lnTo>
                    <a:pt x="633449" y="21360"/>
                  </a:lnTo>
                  <a:lnTo>
                    <a:pt x="641151" y="17043"/>
                  </a:lnTo>
                  <a:lnTo>
                    <a:pt x="648854" y="13407"/>
                  </a:lnTo>
                  <a:lnTo>
                    <a:pt x="656103" y="10226"/>
                  </a:lnTo>
                  <a:lnTo>
                    <a:pt x="663126" y="7499"/>
                  </a:lnTo>
                  <a:lnTo>
                    <a:pt x="669922" y="5454"/>
                  </a:lnTo>
                  <a:lnTo>
                    <a:pt x="676492" y="3409"/>
                  </a:lnTo>
                  <a:lnTo>
                    <a:pt x="682608" y="2272"/>
                  </a:lnTo>
                  <a:lnTo>
                    <a:pt x="688498" y="1136"/>
                  </a:lnTo>
                  <a:lnTo>
                    <a:pt x="694162" y="454"/>
                  </a:lnTo>
                  <a:lnTo>
                    <a:pt x="699599" y="227"/>
                  </a:lnTo>
                  <a:lnTo>
                    <a:pt x="704583" y="0"/>
                  </a:lnTo>
                  <a:lnTo>
                    <a:pt x="709340" y="227"/>
                  </a:lnTo>
                  <a:lnTo>
                    <a:pt x="713871" y="454"/>
                  </a:lnTo>
                  <a:lnTo>
                    <a:pt x="717949" y="909"/>
                  </a:lnTo>
                  <a:lnTo>
                    <a:pt x="721800" y="1591"/>
                  </a:lnTo>
                  <a:lnTo>
                    <a:pt x="725198" y="2272"/>
                  </a:lnTo>
                  <a:lnTo>
                    <a:pt x="728596" y="3181"/>
                  </a:lnTo>
                  <a:lnTo>
                    <a:pt x="731315" y="3863"/>
                  </a:lnTo>
                  <a:lnTo>
                    <a:pt x="736299" y="5908"/>
                  </a:lnTo>
                  <a:lnTo>
                    <a:pt x="739697" y="7499"/>
                  </a:lnTo>
                  <a:lnTo>
                    <a:pt x="742415" y="8862"/>
                  </a:lnTo>
                  <a:lnTo>
                    <a:pt x="746720" y="13180"/>
                  </a:lnTo>
                  <a:lnTo>
                    <a:pt x="751024" y="17497"/>
                  </a:lnTo>
                  <a:lnTo>
                    <a:pt x="754875" y="22269"/>
                  </a:lnTo>
                  <a:lnTo>
                    <a:pt x="758726" y="27496"/>
                  </a:lnTo>
                  <a:lnTo>
                    <a:pt x="762124" y="32495"/>
                  </a:lnTo>
                  <a:lnTo>
                    <a:pt x="765523" y="37949"/>
                  </a:lnTo>
                  <a:lnTo>
                    <a:pt x="768694" y="43629"/>
                  </a:lnTo>
                  <a:lnTo>
                    <a:pt x="771639" y="49310"/>
                  </a:lnTo>
                  <a:lnTo>
                    <a:pt x="774584" y="54764"/>
                  </a:lnTo>
                  <a:lnTo>
                    <a:pt x="777076" y="60672"/>
                  </a:lnTo>
                  <a:lnTo>
                    <a:pt x="779342" y="66808"/>
                  </a:lnTo>
                  <a:lnTo>
                    <a:pt x="781834" y="72716"/>
                  </a:lnTo>
                  <a:lnTo>
                    <a:pt x="785911" y="84305"/>
                  </a:lnTo>
                  <a:lnTo>
                    <a:pt x="789536" y="95894"/>
                  </a:lnTo>
                  <a:lnTo>
                    <a:pt x="792481" y="106801"/>
                  </a:lnTo>
                  <a:lnTo>
                    <a:pt x="794973" y="117254"/>
                  </a:lnTo>
                  <a:lnTo>
                    <a:pt x="796785" y="126571"/>
                  </a:lnTo>
                  <a:lnTo>
                    <a:pt x="798371" y="134524"/>
                  </a:lnTo>
                  <a:lnTo>
                    <a:pt x="800183" y="146568"/>
                  </a:lnTo>
                  <a:lnTo>
                    <a:pt x="800636" y="150658"/>
                  </a:lnTo>
                  <a:lnTo>
                    <a:pt x="805847" y="149294"/>
                  </a:lnTo>
                  <a:lnTo>
                    <a:pt x="810831" y="147931"/>
                  </a:lnTo>
                  <a:lnTo>
                    <a:pt x="815362" y="146340"/>
                  </a:lnTo>
                  <a:lnTo>
                    <a:pt x="820119" y="144522"/>
                  </a:lnTo>
                  <a:lnTo>
                    <a:pt x="824197" y="142705"/>
                  </a:lnTo>
                  <a:lnTo>
                    <a:pt x="828275" y="140887"/>
                  </a:lnTo>
                  <a:lnTo>
                    <a:pt x="832352" y="139069"/>
                  </a:lnTo>
                  <a:lnTo>
                    <a:pt x="835750" y="136796"/>
                  </a:lnTo>
                  <a:lnTo>
                    <a:pt x="839375" y="134751"/>
                  </a:lnTo>
                  <a:lnTo>
                    <a:pt x="842547" y="132706"/>
                  </a:lnTo>
                  <a:lnTo>
                    <a:pt x="848663" y="128389"/>
                  </a:lnTo>
                  <a:lnTo>
                    <a:pt x="853647" y="124071"/>
                  </a:lnTo>
                  <a:lnTo>
                    <a:pt x="858405" y="119754"/>
                  </a:lnTo>
                  <a:lnTo>
                    <a:pt x="862482" y="115663"/>
                  </a:lnTo>
                  <a:lnTo>
                    <a:pt x="865654" y="111800"/>
                  </a:lnTo>
                  <a:lnTo>
                    <a:pt x="868372" y="108392"/>
                  </a:lnTo>
                  <a:lnTo>
                    <a:pt x="870638" y="105211"/>
                  </a:lnTo>
                  <a:lnTo>
                    <a:pt x="873130" y="100439"/>
                  </a:lnTo>
                  <a:lnTo>
                    <a:pt x="874036" y="98848"/>
                  </a:lnTo>
                  <a:lnTo>
                    <a:pt x="875395" y="106347"/>
                  </a:lnTo>
                  <a:lnTo>
                    <a:pt x="876755" y="113846"/>
                  </a:lnTo>
                  <a:lnTo>
                    <a:pt x="877434" y="121117"/>
                  </a:lnTo>
                  <a:lnTo>
                    <a:pt x="877887" y="128389"/>
                  </a:lnTo>
                  <a:lnTo>
                    <a:pt x="877887" y="135433"/>
                  </a:lnTo>
                  <a:lnTo>
                    <a:pt x="877434" y="142250"/>
                  </a:lnTo>
                  <a:lnTo>
                    <a:pt x="876755" y="149067"/>
                  </a:lnTo>
                  <a:lnTo>
                    <a:pt x="875622" y="155884"/>
                  </a:lnTo>
                  <a:lnTo>
                    <a:pt x="874263" y="162474"/>
                  </a:lnTo>
                  <a:lnTo>
                    <a:pt x="872903" y="168837"/>
                  </a:lnTo>
                  <a:lnTo>
                    <a:pt x="870864" y="175199"/>
                  </a:lnTo>
                  <a:lnTo>
                    <a:pt x="868599" y="181335"/>
                  </a:lnTo>
                  <a:lnTo>
                    <a:pt x="866334" y="187243"/>
                  </a:lnTo>
                  <a:lnTo>
                    <a:pt x="863615" y="193378"/>
                  </a:lnTo>
                  <a:lnTo>
                    <a:pt x="860670" y="199287"/>
                  </a:lnTo>
                  <a:lnTo>
                    <a:pt x="857725" y="204967"/>
                  </a:lnTo>
                  <a:lnTo>
                    <a:pt x="854327" y="210421"/>
                  </a:lnTo>
                  <a:lnTo>
                    <a:pt x="850702" y="215875"/>
                  </a:lnTo>
                  <a:lnTo>
                    <a:pt x="847078" y="221328"/>
                  </a:lnTo>
                  <a:lnTo>
                    <a:pt x="843000" y="226328"/>
                  </a:lnTo>
                  <a:lnTo>
                    <a:pt x="838922" y="231554"/>
                  </a:lnTo>
                  <a:lnTo>
                    <a:pt x="834844" y="236553"/>
                  </a:lnTo>
                  <a:lnTo>
                    <a:pt x="830313" y="241325"/>
                  </a:lnTo>
                  <a:lnTo>
                    <a:pt x="826009" y="246097"/>
                  </a:lnTo>
                  <a:lnTo>
                    <a:pt x="821252" y="250869"/>
                  </a:lnTo>
                  <a:lnTo>
                    <a:pt x="816494" y="255187"/>
                  </a:lnTo>
                  <a:lnTo>
                    <a:pt x="811737" y="259731"/>
                  </a:lnTo>
                  <a:lnTo>
                    <a:pt x="806753" y="264049"/>
                  </a:lnTo>
                  <a:lnTo>
                    <a:pt x="796785" y="272229"/>
                  </a:lnTo>
                  <a:lnTo>
                    <a:pt x="786364" y="279955"/>
                  </a:lnTo>
                  <a:lnTo>
                    <a:pt x="776170" y="287227"/>
                  </a:lnTo>
                  <a:lnTo>
                    <a:pt x="765749" y="294044"/>
                  </a:lnTo>
                  <a:lnTo>
                    <a:pt x="755328" y="300180"/>
                  </a:lnTo>
                  <a:lnTo>
                    <a:pt x="745360" y="305860"/>
                  </a:lnTo>
                  <a:lnTo>
                    <a:pt x="735619" y="311314"/>
                  </a:lnTo>
                  <a:lnTo>
                    <a:pt x="725878" y="316313"/>
                  </a:lnTo>
                  <a:lnTo>
                    <a:pt x="717043" y="320631"/>
                  </a:lnTo>
                  <a:lnTo>
                    <a:pt x="708661" y="324721"/>
                  </a:lnTo>
                  <a:lnTo>
                    <a:pt x="700732" y="327902"/>
                  </a:lnTo>
                  <a:lnTo>
                    <a:pt x="693709" y="331084"/>
                  </a:lnTo>
                  <a:lnTo>
                    <a:pt x="681929" y="335628"/>
                  </a:lnTo>
                  <a:lnTo>
                    <a:pt x="674453" y="338583"/>
                  </a:lnTo>
                  <a:lnTo>
                    <a:pt x="671961" y="339492"/>
                  </a:lnTo>
                  <a:lnTo>
                    <a:pt x="658142" y="336083"/>
                  </a:lnTo>
                  <a:lnTo>
                    <a:pt x="644776" y="333583"/>
                  </a:lnTo>
                  <a:lnTo>
                    <a:pt x="632089" y="331311"/>
                  </a:lnTo>
                  <a:lnTo>
                    <a:pt x="619630" y="329266"/>
                  </a:lnTo>
                  <a:lnTo>
                    <a:pt x="607623" y="327675"/>
                  </a:lnTo>
                  <a:lnTo>
                    <a:pt x="596069" y="326539"/>
                  </a:lnTo>
                  <a:lnTo>
                    <a:pt x="584969" y="325630"/>
                  </a:lnTo>
                  <a:lnTo>
                    <a:pt x="574548" y="324948"/>
                  </a:lnTo>
                  <a:lnTo>
                    <a:pt x="564127" y="324494"/>
                  </a:lnTo>
                  <a:lnTo>
                    <a:pt x="554612" y="324494"/>
                  </a:lnTo>
                  <a:lnTo>
                    <a:pt x="545324" y="324494"/>
                  </a:lnTo>
                  <a:lnTo>
                    <a:pt x="536715" y="324948"/>
                  </a:lnTo>
                  <a:lnTo>
                    <a:pt x="528333" y="325403"/>
                  </a:lnTo>
                  <a:lnTo>
                    <a:pt x="520178" y="326085"/>
                  </a:lnTo>
                  <a:lnTo>
                    <a:pt x="512702" y="326766"/>
                  </a:lnTo>
                  <a:lnTo>
                    <a:pt x="505679" y="327675"/>
                  </a:lnTo>
                  <a:lnTo>
                    <a:pt x="499109" y="328811"/>
                  </a:lnTo>
                  <a:lnTo>
                    <a:pt x="492993" y="329948"/>
                  </a:lnTo>
                  <a:lnTo>
                    <a:pt x="487329" y="331311"/>
                  </a:lnTo>
                  <a:lnTo>
                    <a:pt x="481892" y="332447"/>
                  </a:lnTo>
                  <a:lnTo>
                    <a:pt x="472604" y="334947"/>
                  </a:lnTo>
                  <a:lnTo>
                    <a:pt x="465128" y="337219"/>
                  </a:lnTo>
                  <a:lnTo>
                    <a:pt x="459012" y="339719"/>
                  </a:lnTo>
                  <a:lnTo>
                    <a:pt x="454934" y="341309"/>
                  </a:lnTo>
                  <a:lnTo>
                    <a:pt x="451536" y="342900"/>
                  </a:lnTo>
                  <a:lnTo>
                    <a:pt x="445646" y="337219"/>
                  </a:lnTo>
                  <a:lnTo>
                    <a:pt x="439529" y="331311"/>
                  </a:lnTo>
                  <a:lnTo>
                    <a:pt x="425710" y="318813"/>
                  </a:lnTo>
                  <a:lnTo>
                    <a:pt x="410532" y="305860"/>
                  </a:lnTo>
                  <a:lnTo>
                    <a:pt x="394221" y="292454"/>
                  </a:lnTo>
                  <a:lnTo>
                    <a:pt x="377456" y="279274"/>
                  </a:lnTo>
                  <a:lnTo>
                    <a:pt x="360239" y="266094"/>
                  </a:lnTo>
                  <a:lnTo>
                    <a:pt x="343249" y="252914"/>
                  </a:lnTo>
                  <a:lnTo>
                    <a:pt x="326258" y="240416"/>
                  </a:lnTo>
                  <a:lnTo>
                    <a:pt x="295222" y="217693"/>
                  </a:lnTo>
                  <a:lnTo>
                    <a:pt x="269849" y="199514"/>
                  </a:lnTo>
                  <a:lnTo>
                    <a:pt x="252405" y="187243"/>
                  </a:lnTo>
                  <a:lnTo>
                    <a:pt x="246062" y="183153"/>
                  </a:lnTo>
                  <a:lnTo>
                    <a:pt x="251726" y="176563"/>
                  </a:lnTo>
                  <a:lnTo>
                    <a:pt x="257616" y="170655"/>
                  </a:lnTo>
                  <a:lnTo>
                    <a:pt x="263506" y="165428"/>
                  </a:lnTo>
                  <a:lnTo>
                    <a:pt x="269623" y="160656"/>
                  </a:lnTo>
                  <a:lnTo>
                    <a:pt x="275286" y="156339"/>
                  </a:lnTo>
                  <a:lnTo>
                    <a:pt x="281629" y="152476"/>
                  </a:lnTo>
                  <a:lnTo>
                    <a:pt x="287746" y="149294"/>
                  </a:lnTo>
                  <a:lnTo>
                    <a:pt x="293863" y="146568"/>
                  </a:lnTo>
                  <a:lnTo>
                    <a:pt x="299979" y="144068"/>
                  </a:lnTo>
                  <a:lnTo>
                    <a:pt x="306096" y="142023"/>
                  </a:lnTo>
                  <a:lnTo>
                    <a:pt x="311986" y="140432"/>
                  </a:lnTo>
                  <a:lnTo>
                    <a:pt x="317876" y="139069"/>
                  </a:lnTo>
                  <a:lnTo>
                    <a:pt x="323766" y="138160"/>
                  </a:lnTo>
                  <a:lnTo>
                    <a:pt x="329656" y="137024"/>
                  </a:lnTo>
                  <a:lnTo>
                    <a:pt x="335093" y="136569"/>
                  </a:lnTo>
                  <a:lnTo>
                    <a:pt x="340530" y="136342"/>
                  </a:lnTo>
                  <a:lnTo>
                    <a:pt x="345967" y="136342"/>
                  </a:lnTo>
                  <a:lnTo>
                    <a:pt x="350951" y="136569"/>
                  </a:lnTo>
                  <a:lnTo>
                    <a:pt x="355708" y="136796"/>
                  </a:lnTo>
                  <a:lnTo>
                    <a:pt x="360466" y="137251"/>
                  </a:lnTo>
                  <a:lnTo>
                    <a:pt x="368848" y="138614"/>
                  </a:lnTo>
                  <a:lnTo>
                    <a:pt x="376097" y="139978"/>
                  </a:lnTo>
                  <a:lnTo>
                    <a:pt x="382214" y="141341"/>
                  </a:lnTo>
                  <a:lnTo>
                    <a:pt x="386518" y="142705"/>
                  </a:lnTo>
                  <a:lnTo>
                    <a:pt x="390369" y="143841"/>
                  </a:lnTo>
                  <a:lnTo>
                    <a:pt x="389916" y="135888"/>
                  </a:lnTo>
                  <a:lnTo>
                    <a:pt x="389916" y="127934"/>
                  </a:lnTo>
                  <a:lnTo>
                    <a:pt x="390369" y="120208"/>
                  </a:lnTo>
                  <a:lnTo>
                    <a:pt x="391049" y="112482"/>
                  </a:lnTo>
                  <a:lnTo>
                    <a:pt x="392182" y="105211"/>
                  </a:lnTo>
                  <a:lnTo>
                    <a:pt x="393767" y="98166"/>
                  </a:lnTo>
                  <a:lnTo>
                    <a:pt x="395580" y="91122"/>
                  </a:lnTo>
                  <a:lnTo>
                    <a:pt x="397619" y="84305"/>
                  </a:lnTo>
                  <a:lnTo>
                    <a:pt x="399884" y="77942"/>
                  </a:lnTo>
                  <a:lnTo>
                    <a:pt x="402376" y="71807"/>
                  </a:lnTo>
                  <a:lnTo>
                    <a:pt x="405095" y="65671"/>
                  </a:lnTo>
                  <a:lnTo>
                    <a:pt x="407813" y="59763"/>
                  </a:lnTo>
                  <a:lnTo>
                    <a:pt x="410985" y="54310"/>
                  </a:lnTo>
                  <a:lnTo>
                    <a:pt x="413930" y="49083"/>
                  </a:lnTo>
                  <a:lnTo>
                    <a:pt x="417101" y="43857"/>
                  </a:lnTo>
                  <a:lnTo>
                    <a:pt x="420273" y="39085"/>
                  </a:lnTo>
                  <a:lnTo>
                    <a:pt x="423444" y="34540"/>
                  </a:lnTo>
                  <a:lnTo>
                    <a:pt x="426616" y="30222"/>
                  </a:lnTo>
                  <a:lnTo>
                    <a:pt x="432959" y="22496"/>
                  </a:lnTo>
                  <a:lnTo>
                    <a:pt x="438849" y="15679"/>
                  </a:lnTo>
                  <a:lnTo>
                    <a:pt x="444060" y="10226"/>
                  </a:lnTo>
                  <a:lnTo>
                    <a:pt x="448817" y="5908"/>
                  </a:lnTo>
                  <a:lnTo>
                    <a:pt x="452215" y="2500"/>
                  </a:lnTo>
                  <a:lnTo>
                    <a:pt x="455387"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solidFill>
                  <a:schemeClr val="bg1">
                    <a:lumMod val="50000"/>
                  </a:schemeClr>
                </a:solidFill>
                <a:cs typeface="+mn-ea"/>
                <a:sym typeface="+mn-lt"/>
              </a:endParaRPr>
            </a:p>
          </p:txBody>
        </p:sp>
      </p:grpSp>
      <p:grpSp>
        <p:nvGrpSpPr>
          <p:cNvPr id="129" name="组合 121">
            <a:extLst>
              <a:ext uri="{FF2B5EF4-FFF2-40B4-BE49-F238E27FC236}">
                <a16:creationId xmlns:a16="http://schemas.microsoft.com/office/drawing/2014/main" id="{DC01BD55-5D84-41AF-8D7D-1E31759A4A80}"/>
              </a:ext>
            </a:extLst>
          </p:cNvPr>
          <p:cNvGrpSpPr/>
          <p:nvPr/>
        </p:nvGrpSpPr>
        <p:grpSpPr>
          <a:xfrm>
            <a:off x="5119534" y="1759446"/>
            <a:ext cx="663330" cy="667255"/>
            <a:chOff x="6825156" y="2493329"/>
            <a:chExt cx="884325" cy="889399"/>
          </a:xfrm>
        </p:grpSpPr>
        <p:sp>
          <p:nvSpPr>
            <p:cNvPr id="130" name="Oval 4">
              <a:extLst>
                <a:ext uri="{FF2B5EF4-FFF2-40B4-BE49-F238E27FC236}">
                  <a16:creationId xmlns:a16="http://schemas.microsoft.com/office/drawing/2014/main" id="{095AA674-BBDC-4C81-A4C6-45623A86E7CA}"/>
                </a:ext>
              </a:extLst>
            </p:cNvPr>
            <p:cNvSpPr/>
            <p:nvPr/>
          </p:nvSpPr>
          <p:spPr>
            <a:xfrm>
              <a:off x="6825156" y="2493329"/>
              <a:ext cx="884325" cy="889399"/>
            </a:xfrm>
            <a:prstGeom prst="ellipse">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6600" dirty="0">
                <a:solidFill>
                  <a:schemeClr val="bg1">
                    <a:lumMod val="50000"/>
                  </a:schemeClr>
                </a:solidFill>
                <a:cs typeface="+mn-ea"/>
                <a:sym typeface="+mn-lt"/>
              </a:endParaRPr>
            </a:p>
          </p:txBody>
        </p:sp>
        <p:sp>
          <p:nvSpPr>
            <p:cNvPr id="131" name="Freeform 6">
              <a:extLst>
                <a:ext uri="{FF2B5EF4-FFF2-40B4-BE49-F238E27FC236}">
                  <a16:creationId xmlns:a16="http://schemas.microsoft.com/office/drawing/2014/main" id="{EA9C8C26-BCE3-439B-AFD5-8D464A3D0CEE}"/>
                </a:ext>
              </a:extLst>
            </p:cNvPr>
            <p:cNvSpPr>
              <a:spLocks noEditPoints="1"/>
            </p:cNvSpPr>
            <p:nvPr/>
          </p:nvSpPr>
          <p:spPr bwMode="auto">
            <a:xfrm>
              <a:off x="7016216" y="2677016"/>
              <a:ext cx="530042" cy="522026"/>
            </a:xfrm>
            <a:custGeom>
              <a:avLst/>
              <a:gdLst>
                <a:gd name="T0" fmla="*/ 63 w 63"/>
                <a:gd name="T1" fmla="*/ 52 h 62"/>
                <a:gd name="T2" fmla="*/ 0 w 63"/>
                <a:gd name="T3" fmla="*/ 52 h 62"/>
                <a:gd name="T4" fmla="*/ 5 w 63"/>
                <a:gd name="T5" fmla="*/ 48 h 62"/>
                <a:gd name="T6" fmla="*/ 58 w 63"/>
                <a:gd name="T7" fmla="*/ 48 h 62"/>
                <a:gd name="T8" fmla="*/ 16 w 63"/>
                <a:gd name="T9" fmla="*/ 2 h 62"/>
                <a:gd name="T10" fmla="*/ 16 w 63"/>
                <a:gd name="T11" fmla="*/ 14 h 62"/>
                <a:gd name="T12" fmla="*/ 16 w 63"/>
                <a:gd name="T13" fmla="*/ 2 h 62"/>
                <a:gd name="T14" fmla="*/ 41 w 63"/>
                <a:gd name="T15" fmla="*/ 8 h 62"/>
                <a:gd name="T16" fmla="*/ 52 w 63"/>
                <a:gd name="T17" fmla="*/ 8 h 62"/>
                <a:gd name="T18" fmla="*/ 41 w 63"/>
                <a:gd name="T19" fmla="*/ 35 h 62"/>
                <a:gd name="T20" fmla="*/ 45 w 63"/>
                <a:gd name="T21" fmla="*/ 50 h 62"/>
                <a:gd name="T22" fmla="*/ 48 w 63"/>
                <a:gd name="T23" fmla="*/ 50 h 62"/>
                <a:gd name="T24" fmla="*/ 53 w 63"/>
                <a:gd name="T25" fmla="*/ 33 h 62"/>
                <a:gd name="T26" fmla="*/ 56 w 63"/>
                <a:gd name="T27" fmla="*/ 20 h 62"/>
                <a:gd name="T28" fmla="*/ 43 w 63"/>
                <a:gd name="T29" fmla="*/ 15 h 62"/>
                <a:gd name="T30" fmla="*/ 44 w 63"/>
                <a:gd name="T31" fmla="*/ 20 h 62"/>
                <a:gd name="T32" fmla="*/ 41 w 63"/>
                <a:gd name="T33" fmla="*/ 35 h 62"/>
                <a:gd name="T34" fmla="*/ 38 w 63"/>
                <a:gd name="T35" fmla="*/ 6 h 62"/>
                <a:gd name="T36" fmla="*/ 25 w 63"/>
                <a:gd name="T37" fmla="*/ 6 h 62"/>
                <a:gd name="T38" fmla="*/ 38 w 63"/>
                <a:gd name="T39" fmla="*/ 34 h 62"/>
                <a:gd name="T40" fmla="*/ 41 w 63"/>
                <a:gd name="T41" fmla="*/ 20 h 62"/>
                <a:gd name="T42" fmla="*/ 28 w 63"/>
                <a:gd name="T43" fmla="*/ 14 h 62"/>
                <a:gd name="T44" fmla="*/ 22 w 63"/>
                <a:gd name="T45" fmla="*/ 29 h 62"/>
                <a:gd name="T46" fmla="*/ 25 w 63"/>
                <a:gd name="T47" fmla="*/ 52 h 62"/>
                <a:gd name="T48" fmla="*/ 31 w 63"/>
                <a:gd name="T49" fmla="*/ 41 h 62"/>
                <a:gd name="T50" fmla="*/ 38 w 63"/>
                <a:gd name="T51" fmla="*/ 52 h 62"/>
                <a:gd name="T52" fmla="*/ 22 w 63"/>
                <a:gd name="T53" fmla="*/ 35 h 62"/>
                <a:gd name="T54" fmla="*/ 19 w 63"/>
                <a:gd name="T55" fmla="*/ 20 h 62"/>
                <a:gd name="T56" fmla="*/ 19 w 63"/>
                <a:gd name="T57" fmla="*/ 15 h 62"/>
                <a:gd name="T58" fmla="*/ 7 w 63"/>
                <a:gd name="T59" fmla="*/ 20 h 62"/>
                <a:gd name="T60" fmla="*/ 10 w 63"/>
                <a:gd name="T61" fmla="*/ 33 h 62"/>
                <a:gd name="T62" fmla="*/ 14 w 63"/>
                <a:gd name="T63" fmla="*/ 50 h 62"/>
                <a:gd name="T64" fmla="*/ 17 w 63"/>
                <a:gd name="T65" fmla="*/ 50 h 62"/>
                <a:gd name="T66" fmla="*/ 22 w 63"/>
                <a:gd name="T67" fmla="*/ 3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 h="62">
                  <a:moveTo>
                    <a:pt x="56" y="46"/>
                  </a:moveTo>
                  <a:cubicBezTo>
                    <a:pt x="60" y="48"/>
                    <a:pt x="63" y="50"/>
                    <a:pt x="63" y="52"/>
                  </a:cubicBezTo>
                  <a:cubicBezTo>
                    <a:pt x="63" y="58"/>
                    <a:pt x="49" y="62"/>
                    <a:pt x="31" y="62"/>
                  </a:cubicBezTo>
                  <a:cubicBezTo>
                    <a:pt x="14" y="62"/>
                    <a:pt x="0" y="58"/>
                    <a:pt x="0" y="52"/>
                  </a:cubicBezTo>
                  <a:cubicBezTo>
                    <a:pt x="0" y="50"/>
                    <a:pt x="2" y="48"/>
                    <a:pt x="7" y="46"/>
                  </a:cubicBezTo>
                  <a:cubicBezTo>
                    <a:pt x="6" y="47"/>
                    <a:pt x="5" y="48"/>
                    <a:pt x="5" y="48"/>
                  </a:cubicBezTo>
                  <a:cubicBezTo>
                    <a:pt x="5" y="52"/>
                    <a:pt x="17" y="55"/>
                    <a:pt x="31" y="55"/>
                  </a:cubicBezTo>
                  <a:cubicBezTo>
                    <a:pt x="46" y="55"/>
                    <a:pt x="58" y="52"/>
                    <a:pt x="58" y="48"/>
                  </a:cubicBezTo>
                  <a:cubicBezTo>
                    <a:pt x="58" y="48"/>
                    <a:pt x="57" y="47"/>
                    <a:pt x="56" y="46"/>
                  </a:cubicBezTo>
                  <a:close/>
                  <a:moveTo>
                    <a:pt x="16" y="2"/>
                  </a:moveTo>
                  <a:cubicBezTo>
                    <a:pt x="19" y="2"/>
                    <a:pt x="22" y="5"/>
                    <a:pt x="22" y="8"/>
                  </a:cubicBezTo>
                  <a:cubicBezTo>
                    <a:pt x="22" y="11"/>
                    <a:pt x="19" y="14"/>
                    <a:pt x="16" y="14"/>
                  </a:cubicBezTo>
                  <a:cubicBezTo>
                    <a:pt x="13" y="14"/>
                    <a:pt x="10" y="11"/>
                    <a:pt x="10" y="8"/>
                  </a:cubicBezTo>
                  <a:cubicBezTo>
                    <a:pt x="10" y="5"/>
                    <a:pt x="13" y="2"/>
                    <a:pt x="16" y="2"/>
                  </a:cubicBezTo>
                  <a:close/>
                  <a:moveTo>
                    <a:pt x="47" y="2"/>
                  </a:moveTo>
                  <a:cubicBezTo>
                    <a:pt x="43" y="2"/>
                    <a:pt x="41" y="5"/>
                    <a:pt x="41" y="8"/>
                  </a:cubicBezTo>
                  <a:cubicBezTo>
                    <a:pt x="41" y="11"/>
                    <a:pt x="43" y="14"/>
                    <a:pt x="47" y="14"/>
                  </a:cubicBezTo>
                  <a:cubicBezTo>
                    <a:pt x="50" y="14"/>
                    <a:pt x="52" y="11"/>
                    <a:pt x="52" y="8"/>
                  </a:cubicBezTo>
                  <a:cubicBezTo>
                    <a:pt x="52" y="5"/>
                    <a:pt x="50" y="2"/>
                    <a:pt x="47" y="2"/>
                  </a:cubicBezTo>
                  <a:close/>
                  <a:moveTo>
                    <a:pt x="41" y="35"/>
                  </a:moveTo>
                  <a:cubicBezTo>
                    <a:pt x="41" y="50"/>
                    <a:pt x="41" y="50"/>
                    <a:pt x="41" y="50"/>
                  </a:cubicBezTo>
                  <a:cubicBezTo>
                    <a:pt x="45" y="50"/>
                    <a:pt x="45" y="50"/>
                    <a:pt x="45" y="50"/>
                  </a:cubicBezTo>
                  <a:cubicBezTo>
                    <a:pt x="47" y="40"/>
                    <a:pt x="47" y="40"/>
                    <a:pt x="47" y="40"/>
                  </a:cubicBezTo>
                  <a:cubicBezTo>
                    <a:pt x="48" y="50"/>
                    <a:pt x="48" y="50"/>
                    <a:pt x="48" y="50"/>
                  </a:cubicBezTo>
                  <a:cubicBezTo>
                    <a:pt x="53" y="50"/>
                    <a:pt x="53" y="50"/>
                    <a:pt x="53" y="50"/>
                  </a:cubicBezTo>
                  <a:cubicBezTo>
                    <a:pt x="53" y="33"/>
                    <a:pt x="53" y="33"/>
                    <a:pt x="53" y="33"/>
                  </a:cubicBezTo>
                  <a:cubicBezTo>
                    <a:pt x="54" y="33"/>
                    <a:pt x="56" y="31"/>
                    <a:pt x="56" y="29"/>
                  </a:cubicBezTo>
                  <a:cubicBezTo>
                    <a:pt x="56" y="20"/>
                    <a:pt x="56" y="20"/>
                    <a:pt x="56" y="20"/>
                  </a:cubicBezTo>
                  <a:cubicBezTo>
                    <a:pt x="56" y="17"/>
                    <a:pt x="53" y="15"/>
                    <a:pt x="50" y="15"/>
                  </a:cubicBezTo>
                  <a:cubicBezTo>
                    <a:pt x="43" y="15"/>
                    <a:pt x="43" y="15"/>
                    <a:pt x="43" y="15"/>
                  </a:cubicBezTo>
                  <a:cubicBezTo>
                    <a:pt x="43" y="15"/>
                    <a:pt x="43" y="15"/>
                    <a:pt x="42" y="15"/>
                  </a:cubicBezTo>
                  <a:cubicBezTo>
                    <a:pt x="43" y="16"/>
                    <a:pt x="44" y="18"/>
                    <a:pt x="44" y="20"/>
                  </a:cubicBezTo>
                  <a:cubicBezTo>
                    <a:pt x="44" y="29"/>
                    <a:pt x="44" y="29"/>
                    <a:pt x="44" y="29"/>
                  </a:cubicBezTo>
                  <a:cubicBezTo>
                    <a:pt x="44" y="31"/>
                    <a:pt x="43" y="33"/>
                    <a:pt x="41" y="35"/>
                  </a:cubicBezTo>
                  <a:close/>
                  <a:moveTo>
                    <a:pt x="31" y="0"/>
                  </a:moveTo>
                  <a:cubicBezTo>
                    <a:pt x="35" y="0"/>
                    <a:pt x="38" y="3"/>
                    <a:pt x="38" y="6"/>
                  </a:cubicBezTo>
                  <a:cubicBezTo>
                    <a:pt x="38" y="10"/>
                    <a:pt x="35" y="13"/>
                    <a:pt x="31" y="13"/>
                  </a:cubicBezTo>
                  <a:cubicBezTo>
                    <a:pt x="28" y="13"/>
                    <a:pt x="25" y="10"/>
                    <a:pt x="25" y="6"/>
                  </a:cubicBezTo>
                  <a:cubicBezTo>
                    <a:pt x="25" y="3"/>
                    <a:pt x="28" y="0"/>
                    <a:pt x="31" y="0"/>
                  </a:cubicBezTo>
                  <a:close/>
                  <a:moveTo>
                    <a:pt x="38" y="34"/>
                  </a:moveTo>
                  <a:cubicBezTo>
                    <a:pt x="39" y="33"/>
                    <a:pt x="41" y="31"/>
                    <a:pt x="41" y="29"/>
                  </a:cubicBezTo>
                  <a:cubicBezTo>
                    <a:pt x="41" y="20"/>
                    <a:pt x="41" y="20"/>
                    <a:pt x="41" y="20"/>
                  </a:cubicBezTo>
                  <a:cubicBezTo>
                    <a:pt x="41" y="16"/>
                    <a:pt x="38" y="14"/>
                    <a:pt x="35" y="14"/>
                  </a:cubicBezTo>
                  <a:cubicBezTo>
                    <a:pt x="28" y="14"/>
                    <a:pt x="28" y="14"/>
                    <a:pt x="28" y="14"/>
                  </a:cubicBezTo>
                  <a:cubicBezTo>
                    <a:pt x="24" y="14"/>
                    <a:pt x="22" y="16"/>
                    <a:pt x="22" y="20"/>
                  </a:cubicBezTo>
                  <a:cubicBezTo>
                    <a:pt x="22" y="29"/>
                    <a:pt x="22" y="29"/>
                    <a:pt x="22" y="29"/>
                  </a:cubicBezTo>
                  <a:cubicBezTo>
                    <a:pt x="22" y="31"/>
                    <a:pt x="23" y="33"/>
                    <a:pt x="25" y="34"/>
                  </a:cubicBezTo>
                  <a:cubicBezTo>
                    <a:pt x="25" y="52"/>
                    <a:pt x="25" y="52"/>
                    <a:pt x="25" y="52"/>
                  </a:cubicBezTo>
                  <a:cubicBezTo>
                    <a:pt x="30" y="52"/>
                    <a:pt x="30" y="52"/>
                    <a:pt x="30" y="52"/>
                  </a:cubicBezTo>
                  <a:cubicBezTo>
                    <a:pt x="31" y="41"/>
                    <a:pt x="31" y="41"/>
                    <a:pt x="31" y="41"/>
                  </a:cubicBezTo>
                  <a:cubicBezTo>
                    <a:pt x="33" y="52"/>
                    <a:pt x="33" y="52"/>
                    <a:pt x="33" y="52"/>
                  </a:cubicBezTo>
                  <a:cubicBezTo>
                    <a:pt x="38" y="52"/>
                    <a:pt x="38" y="52"/>
                    <a:pt x="38" y="52"/>
                  </a:cubicBezTo>
                  <a:cubicBezTo>
                    <a:pt x="38" y="34"/>
                    <a:pt x="38" y="34"/>
                    <a:pt x="38" y="34"/>
                  </a:cubicBezTo>
                  <a:close/>
                  <a:moveTo>
                    <a:pt x="22" y="35"/>
                  </a:moveTo>
                  <a:cubicBezTo>
                    <a:pt x="20" y="33"/>
                    <a:pt x="19" y="31"/>
                    <a:pt x="19" y="29"/>
                  </a:cubicBezTo>
                  <a:cubicBezTo>
                    <a:pt x="19" y="20"/>
                    <a:pt x="19" y="20"/>
                    <a:pt x="19" y="20"/>
                  </a:cubicBezTo>
                  <a:cubicBezTo>
                    <a:pt x="19" y="18"/>
                    <a:pt x="19" y="16"/>
                    <a:pt x="20" y="15"/>
                  </a:cubicBezTo>
                  <a:cubicBezTo>
                    <a:pt x="20" y="15"/>
                    <a:pt x="19" y="15"/>
                    <a:pt x="19" y="15"/>
                  </a:cubicBezTo>
                  <a:cubicBezTo>
                    <a:pt x="12" y="15"/>
                    <a:pt x="12" y="15"/>
                    <a:pt x="12" y="15"/>
                  </a:cubicBezTo>
                  <a:cubicBezTo>
                    <a:pt x="9" y="15"/>
                    <a:pt x="7" y="17"/>
                    <a:pt x="7" y="20"/>
                  </a:cubicBezTo>
                  <a:cubicBezTo>
                    <a:pt x="7" y="29"/>
                    <a:pt x="7" y="29"/>
                    <a:pt x="7" y="29"/>
                  </a:cubicBezTo>
                  <a:cubicBezTo>
                    <a:pt x="7" y="31"/>
                    <a:pt x="8" y="33"/>
                    <a:pt x="10" y="33"/>
                  </a:cubicBezTo>
                  <a:cubicBezTo>
                    <a:pt x="10" y="50"/>
                    <a:pt x="10" y="50"/>
                    <a:pt x="10" y="50"/>
                  </a:cubicBezTo>
                  <a:cubicBezTo>
                    <a:pt x="14" y="50"/>
                    <a:pt x="14" y="50"/>
                    <a:pt x="14" y="50"/>
                  </a:cubicBezTo>
                  <a:cubicBezTo>
                    <a:pt x="16" y="40"/>
                    <a:pt x="16" y="40"/>
                    <a:pt x="16" y="40"/>
                  </a:cubicBezTo>
                  <a:cubicBezTo>
                    <a:pt x="17" y="50"/>
                    <a:pt x="17" y="50"/>
                    <a:pt x="17" y="50"/>
                  </a:cubicBezTo>
                  <a:cubicBezTo>
                    <a:pt x="22" y="50"/>
                    <a:pt x="22" y="50"/>
                    <a:pt x="22" y="50"/>
                  </a:cubicBezTo>
                  <a:lnTo>
                    <a:pt x="22" y="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lumMod val="50000"/>
                  </a:schemeClr>
                </a:solidFill>
                <a:cs typeface="+mn-ea"/>
                <a:sym typeface="+mn-lt"/>
              </a:endParaRPr>
            </a:p>
          </p:txBody>
        </p:sp>
      </p:grpSp>
    </p:spTree>
    <p:extLst>
      <p:ext uri="{BB962C8B-B14F-4D97-AF65-F5344CB8AC3E}">
        <p14:creationId xmlns:p14="http://schemas.microsoft.com/office/powerpoint/2010/main" val="1741995078"/>
      </p:ext>
    </p:extLst>
  </p:cSld>
  <p:clrMapOvr>
    <a:masterClrMapping/>
  </p:clrMapOvr>
  <mc:AlternateContent xmlns:mc="http://schemas.openxmlformats.org/markup-compatibility/2006" xmlns:p14="http://schemas.microsoft.com/office/powerpoint/2010/main">
    <mc:Choice Requires="p14">
      <p:transition p14:dur="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fade">
                                      <p:cBhvr>
                                        <p:cTn id="7" dur="750"/>
                                        <p:tgtEl>
                                          <p:spTgt spid="125"/>
                                        </p:tgtEl>
                                      </p:cBhvr>
                                    </p:animEffect>
                                    <p:anim calcmode="lin" valueType="num">
                                      <p:cBhvr>
                                        <p:cTn id="8" dur="750" fill="hold"/>
                                        <p:tgtEl>
                                          <p:spTgt spid="125"/>
                                        </p:tgtEl>
                                        <p:attrNameLst>
                                          <p:attrName>ppt_w</p:attrName>
                                        </p:attrNameLst>
                                      </p:cBhvr>
                                      <p:tavLst>
                                        <p:tav tm="0" fmla="#ppt_w*sin(2.5*pi*$)">
                                          <p:val>
                                            <p:fltVal val="0"/>
                                          </p:val>
                                        </p:tav>
                                        <p:tav tm="100000">
                                          <p:val>
                                            <p:fltVal val="1"/>
                                          </p:val>
                                        </p:tav>
                                      </p:tavLst>
                                    </p:anim>
                                    <p:anim calcmode="lin" valueType="num">
                                      <p:cBhvr>
                                        <p:cTn id="9" dur="750" fill="hold"/>
                                        <p:tgtEl>
                                          <p:spTgt spid="125"/>
                                        </p:tgtEl>
                                        <p:attrNameLst>
                                          <p:attrName>ppt_h</p:attrName>
                                        </p:attrNameLst>
                                      </p:cBhvr>
                                      <p:tavLst>
                                        <p:tav tm="0">
                                          <p:val>
                                            <p:strVal val="#ppt_h"/>
                                          </p:val>
                                        </p:tav>
                                        <p:tav tm="100000">
                                          <p:val>
                                            <p:strVal val="#ppt_h"/>
                                          </p:val>
                                        </p:tav>
                                      </p:tavLst>
                                    </p:anim>
                                  </p:childTnLst>
                                </p:cTn>
                              </p:par>
                            </p:childTnLst>
                          </p:cTn>
                        </p:par>
                        <p:par>
                          <p:cTn id="10" fill="hold">
                            <p:stCondLst>
                              <p:cond delay="750"/>
                            </p:stCondLst>
                            <p:childTnLst>
                              <p:par>
                                <p:cTn id="11" presetID="45" presetClass="entr" presetSubtype="0" fill="hold" nodeType="after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fade">
                                      <p:cBhvr>
                                        <p:cTn id="13" dur="750"/>
                                        <p:tgtEl>
                                          <p:spTgt spid="65"/>
                                        </p:tgtEl>
                                      </p:cBhvr>
                                    </p:animEffect>
                                    <p:anim calcmode="lin" valueType="num">
                                      <p:cBhvr>
                                        <p:cTn id="14" dur="750" fill="hold"/>
                                        <p:tgtEl>
                                          <p:spTgt spid="65"/>
                                        </p:tgtEl>
                                        <p:attrNameLst>
                                          <p:attrName>ppt_w</p:attrName>
                                        </p:attrNameLst>
                                      </p:cBhvr>
                                      <p:tavLst>
                                        <p:tav tm="0" fmla="#ppt_w*sin(2.5*pi*$)">
                                          <p:val>
                                            <p:fltVal val="0"/>
                                          </p:val>
                                        </p:tav>
                                        <p:tav tm="100000">
                                          <p:val>
                                            <p:fltVal val="1"/>
                                          </p:val>
                                        </p:tav>
                                      </p:tavLst>
                                    </p:anim>
                                    <p:anim calcmode="lin" valueType="num">
                                      <p:cBhvr>
                                        <p:cTn id="15" dur="750" fill="hold"/>
                                        <p:tgtEl>
                                          <p:spTgt spid="65"/>
                                        </p:tgtEl>
                                        <p:attrNameLst>
                                          <p:attrName>ppt_h</p:attrName>
                                        </p:attrNameLst>
                                      </p:cBhvr>
                                      <p:tavLst>
                                        <p:tav tm="0">
                                          <p:val>
                                            <p:strVal val="#ppt_h"/>
                                          </p:val>
                                        </p:tav>
                                        <p:tav tm="100000">
                                          <p:val>
                                            <p:strVal val="#ppt_h"/>
                                          </p:val>
                                        </p:tav>
                                      </p:tavLst>
                                    </p:anim>
                                  </p:childTnLst>
                                </p:cTn>
                              </p:par>
                              <p:par>
                                <p:cTn id="16" presetID="45" presetClass="entr" presetSubtype="0" fill="hold" nodeType="withEffect">
                                  <p:stCondLst>
                                    <p:cond delay="250"/>
                                  </p:stCondLst>
                                  <p:childTnLst>
                                    <p:set>
                                      <p:cBhvr>
                                        <p:cTn id="17" dur="1" fill="hold">
                                          <p:stCondLst>
                                            <p:cond delay="0"/>
                                          </p:stCondLst>
                                        </p:cTn>
                                        <p:tgtEl>
                                          <p:spTgt spid="129"/>
                                        </p:tgtEl>
                                        <p:attrNameLst>
                                          <p:attrName>style.visibility</p:attrName>
                                        </p:attrNameLst>
                                      </p:cBhvr>
                                      <p:to>
                                        <p:strVal val="visible"/>
                                      </p:to>
                                    </p:set>
                                    <p:animEffect transition="in" filter="fade">
                                      <p:cBhvr>
                                        <p:cTn id="18" dur="750"/>
                                        <p:tgtEl>
                                          <p:spTgt spid="129"/>
                                        </p:tgtEl>
                                      </p:cBhvr>
                                    </p:animEffect>
                                    <p:anim calcmode="lin" valueType="num">
                                      <p:cBhvr>
                                        <p:cTn id="19" dur="750" fill="hold"/>
                                        <p:tgtEl>
                                          <p:spTgt spid="129"/>
                                        </p:tgtEl>
                                        <p:attrNameLst>
                                          <p:attrName>ppt_w</p:attrName>
                                        </p:attrNameLst>
                                      </p:cBhvr>
                                      <p:tavLst>
                                        <p:tav tm="0" fmla="#ppt_w*sin(2.5*pi*$)">
                                          <p:val>
                                            <p:fltVal val="0"/>
                                          </p:val>
                                        </p:tav>
                                        <p:tav tm="100000">
                                          <p:val>
                                            <p:fltVal val="1"/>
                                          </p:val>
                                        </p:tav>
                                      </p:tavLst>
                                    </p:anim>
                                    <p:anim calcmode="lin" valueType="num">
                                      <p:cBhvr>
                                        <p:cTn id="20" dur="750" fill="hold"/>
                                        <p:tgtEl>
                                          <p:spTgt spid="129"/>
                                        </p:tgtEl>
                                        <p:attrNameLst>
                                          <p:attrName>ppt_h</p:attrName>
                                        </p:attrNameLst>
                                      </p:cBhvr>
                                      <p:tavLst>
                                        <p:tav tm="0">
                                          <p:val>
                                            <p:strVal val="#ppt_h"/>
                                          </p:val>
                                        </p:tav>
                                        <p:tav tm="100000">
                                          <p:val>
                                            <p:strVal val="#ppt_h"/>
                                          </p:val>
                                        </p:tav>
                                      </p:tavLst>
                                    </p:anim>
                                  </p:childTnLst>
                                </p:cTn>
                              </p:par>
                              <p:par>
                                <p:cTn id="21" presetID="45" presetClass="entr" presetSubtype="0" fill="hold" nodeType="withEffect">
                                  <p:stCondLst>
                                    <p:cond delay="500"/>
                                  </p:stCondLst>
                                  <p:childTnLst>
                                    <p:set>
                                      <p:cBhvr>
                                        <p:cTn id="22" dur="1" fill="hold">
                                          <p:stCondLst>
                                            <p:cond delay="0"/>
                                          </p:stCondLst>
                                        </p:cTn>
                                        <p:tgtEl>
                                          <p:spTgt spid="94"/>
                                        </p:tgtEl>
                                        <p:attrNameLst>
                                          <p:attrName>style.visibility</p:attrName>
                                        </p:attrNameLst>
                                      </p:cBhvr>
                                      <p:to>
                                        <p:strVal val="visible"/>
                                      </p:to>
                                    </p:set>
                                    <p:animEffect transition="in" filter="fade">
                                      <p:cBhvr>
                                        <p:cTn id="23" dur="750"/>
                                        <p:tgtEl>
                                          <p:spTgt spid="94"/>
                                        </p:tgtEl>
                                      </p:cBhvr>
                                    </p:animEffect>
                                    <p:anim calcmode="lin" valueType="num">
                                      <p:cBhvr>
                                        <p:cTn id="24" dur="750" fill="hold"/>
                                        <p:tgtEl>
                                          <p:spTgt spid="94"/>
                                        </p:tgtEl>
                                        <p:attrNameLst>
                                          <p:attrName>ppt_w</p:attrName>
                                        </p:attrNameLst>
                                      </p:cBhvr>
                                      <p:tavLst>
                                        <p:tav tm="0" fmla="#ppt_w*sin(2.5*pi*$)">
                                          <p:val>
                                            <p:fltVal val="0"/>
                                          </p:val>
                                        </p:tav>
                                        <p:tav tm="100000">
                                          <p:val>
                                            <p:fltVal val="1"/>
                                          </p:val>
                                        </p:tav>
                                      </p:tavLst>
                                    </p:anim>
                                    <p:anim calcmode="lin" valueType="num">
                                      <p:cBhvr>
                                        <p:cTn id="25" dur="750" fill="hold"/>
                                        <p:tgtEl>
                                          <p:spTgt spid="94"/>
                                        </p:tgtEl>
                                        <p:attrNameLst>
                                          <p:attrName>ppt_h</p:attrName>
                                        </p:attrNameLst>
                                      </p:cBhvr>
                                      <p:tavLst>
                                        <p:tav tm="0">
                                          <p:val>
                                            <p:strVal val="#ppt_h"/>
                                          </p:val>
                                        </p:tav>
                                        <p:tav tm="100000">
                                          <p:val>
                                            <p:strVal val="#ppt_h"/>
                                          </p:val>
                                        </p:tav>
                                      </p:tavLst>
                                    </p:anim>
                                  </p:childTnLst>
                                </p:cTn>
                              </p:par>
                              <p:par>
                                <p:cTn id="26" presetID="45" presetClass="entr" presetSubtype="0" fill="hold" nodeType="withEffect">
                                  <p:stCondLst>
                                    <p:cond delay="750"/>
                                  </p:stCondLst>
                                  <p:childTnLst>
                                    <p:set>
                                      <p:cBhvr>
                                        <p:cTn id="27" dur="1" fill="hold">
                                          <p:stCondLst>
                                            <p:cond delay="0"/>
                                          </p:stCondLst>
                                        </p:cTn>
                                        <p:tgtEl>
                                          <p:spTgt spid="111"/>
                                        </p:tgtEl>
                                        <p:attrNameLst>
                                          <p:attrName>style.visibility</p:attrName>
                                        </p:attrNameLst>
                                      </p:cBhvr>
                                      <p:to>
                                        <p:strVal val="visible"/>
                                      </p:to>
                                    </p:set>
                                    <p:animEffect transition="in" filter="fade">
                                      <p:cBhvr>
                                        <p:cTn id="28" dur="750"/>
                                        <p:tgtEl>
                                          <p:spTgt spid="111"/>
                                        </p:tgtEl>
                                      </p:cBhvr>
                                    </p:animEffect>
                                    <p:anim calcmode="lin" valueType="num">
                                      <p:cBhvr>
                                        <p:cTn id="29" dur="750" fill="hold"/>
                                        <p:tgtEl>
                                          <p:spTgt spid="111"/>
                                        </p:tgtEl>
                                        <p:attrNameLst>
                                          <p:attrName>ppt_w</p:attrName>
                                        </p:attrNameLst>
                                      </p:cBhvr>
                                      <p:tavLst>
                                        <p:tav tm="0" fmla="#ppt_w*sin(2.5*pi*$)">
                                          <p:val>
                                            <p:fltVal val="0"/>
                                          </p:val>
                                        </p:tav>
                                        <p:tav tm="100000">
                                          <p:val>
                                            <p:fltVal val="1"/>
                                          </p:val>
                                        </p:tav>
                                      </p:tavLst>
                                    </p:anim>
                                    <p:anim calcmode="lin" valueType="num">
                                      <p:cBhvr>
                                        <p:cTn id="30" dur="750" fill="hold"/>
                                        <p:tgtEl>
                                          <p:spTgt spid="111"/>
                                        </p:tgtEl>
                                        <p:attrNameLst>
                                          <p:attrName>ppt_h</p:attrName>
                                        </p:attrNameLst>
                                      </p:cBhvr>
                                      <p:tavLst>
                                        <p:tav tm="0">
                                          <p:val>
                                            <p:strVal val="#ppt_h"/>
                                          </p:val>
                                        </p:tav>
                                        <p:tav tm="100000">
                                          <p:val>
                                            <p:strVal val="#ppt_h"/>
                                          </p:val>
                                        </p:tav>
                                      </p:tavLst>
                                    </p:anim>
                                  </p:childTnLst>
                                </p:cTn>
                              </p:par>
                              <p:par>
                                <p:cTn id="31" presetID="45" presetClass="entr" presetSubtype="0" fill="hold" nodeType="withEffect">
                                  <p:stCondLst>
                                    <p:cond delay="1000"/>
                                  </p:stCondLst>
                                  <p:childTnLst>
                                    <p:set>
                                      <p:cBhvr>
                                        <p:cTn id="32" dur="1" fill="hold">
                                          <p:stCondLst>
                                            <p:cond delay="0"/>
                                          </p:stCondLst>
                                        </p:cTn>
                                        <p:tgtEl>
                                          <p:spTgt spid="105"/>
                                        </p:tgtEl>
                                        <p:attrNameLst>
                                          <p:attrName>style.visibility</p:attrName>
                                        </p:attrNameLst>
                                      </p:cBhvr>
                                      <p:to>
                                        <p:strVal val="visible"/>
                                      </p:to>
                                    </p:set>
                                    <p:animEffect transition="in" filter="fade">
                                      <p:cBhvr>
                                        <p:cTn id="33" dur="750"/>
                                        <p:tgtEl>
                                          <p:spTgt spid="105"/>
                                        </p:tgtEl>
                                      </p:cBhvr>
                                    </p:animEffect>
                                    <p:anim calcmode="lin" valueType="num">
                                      <p:cBhvr>
                                        <p:cTn id="34" dur="750" fill="hold"/>
                                        <p:tgtEl>
                                          <p:spTgt spid="105"/>
                                        </p:tgtEl>
                                        <p:attrNameLst>
                                          <p:attrName>ppt_w</p:attrName>
                                        </p:attrNameLst>
                                      </p:cBhvr>
                                      <p:tavLst>
                                        <p:tav tm="0" fmla="#ppt_w*sin(2.5*pi*$)">
                                          <p:val>
                                            <p:fltVal val="0"/>
                                          </p:val>
                                        </p:tav>
                                        <p:tav tm="100000">
                                          <p:val>
                                            <p:fltVal val="1"/>
                                          </p:val>
                                        </p:tav>
                                      </p:tavLst>
                                    </p:anim>
                                    <p:anim calcmode="lin" valueType="num">
                                      <p:cBhvr>
                                        <p:cTn id="35" dur="750" fill="hold"/>
                                        <p:tgtEl>
                                          <p:spTgt spid="105"/>
                                        </p:tgtEl>
                                        <p:attrNameLst>
                                          <p:attrName>ppt_h</p:attrName>
                                        </p:attrNameLst>
                                      </p:cBhvr>
                                      <p:tavLst>
                                        <p:tav tm="0">
                                          <p:val>
                                            <p:strVal val="#ppt_h"/>
                                          </p:val>
                                        </p:tav>
                                        <p:tav tm="100000">
                                          <p:val>
                                            <p:strVal val="#ppt_h"/>
                                          </p:val>
                                        </p:tav>
                                      </p:tavLst>
                                    </p:anim>
                                  </p:childTnLst>
                                </p:cTn>
                              </p:par>
                              <p:par>
                                <p:cTn id="36" presetID="45" presetClass="entr" presetSubtype="0" fill="hold" nodeType="withEffect">
                                  <p:stCondLst>
                                    <p:cond delay="1250"/>
                                  </p:stCondLst>
                                  <p:childTnLst>
                                    <p:set>
                                      <p:cBhvr>
                                        <p:cTn id="37" dur="1" fill="hold">
                                          <p:stCondLst>
                                            <p:cond delay="0"/>
                                          </p:stCondLst>
                                        </p:cTn>
                                        <p:tgtEl>
                                          <p:spTgt spid="99"/>
                                        </p:tgtEl>
                                        <p:attrNameLst>
                                          <p:attrName>style.visibility</p:attrName>
                                        </p:attrNameLst>
                                      </p:cBhvr>
                                      <p:to>
                                        <p:strVal val="visible"/>
                                      </p:to>
                                    </p:set>
                                    <p:animEffect transition="in" filter="fade">
                                      <p:cBhvr>
                                        <p:cTn id="38" dur="750"/>
                                        <p:tgtEl>
                                          <p:spTgt spid="99"/>
                                        </p:tgtEl>
                                      </p:cBhvr>
                                    </p:animEffect>
                                    <p:anim calcmode="lin" valueType="num">
                                      <p:cBhvr>
                                        <p:cTn id="39" dur="750" fill="hold"/>
                                        <p:tgtEl>
                                          <p:spTgt spid="99"/>
                                        </p:tgtEl>
                                        <p:attrNameLst>
                                          <p:attrName>ppt_w</p:attrName>
                                        </p:attrNameLst>
                                      </p:cBhvr>
                                      <p:tavLst>
                                        <p:tav tm="0" fmla="#ppt_w*sin(2.5*pi*$)">
                                          <p:val>
                                            <p:fltVal val="0"/>
                                          </p:val>
                                        </p:tav>
                                        <p:tav tm="100000">
                                          <p:val>
                                            <p:fltVal val="1"/>
                                          </p:val>
                                        </p:tav>
                                      </p:tavLst>
                                    </p:anim>
                                    <p:anim calcmode="lin" valueType="num">
                                      <p:cBhvr>
                                        <p:cTn id="40" dur="750" fill="hold"/>
                                        <p:tgtEl>
                                          <p:spTgt spid="99"/>
                                        </p:tgtEl>
                                        <p:attrNameLst>
                                          <p:attrName>ppt_h</p:attrName>
                                        </p:attrNameLst>
                                      </p:cBhvr>
                                      <p:tavLst>
                                        <p:tav tm="0">
                                          <p:val>
                                            <p:strVal val="#ppt_h"/>
                                          </p:val>
                                        </p:tav>
                                        <p:tav tm="100000">
                                          <p:val>
                                            <p:strVal val="#ppt_h"/>
                                          </p:val>
                                        </p:tav>
                                      </p:tavLst>
                                    </p:anim>
                                  </p:childTnLst>
                                </p:cTn>
                              </p:par>
                              <p:par>
                                <p:cTn id="41" presetID="45" presetClass="entr" presetSubtype="0" fill="hold" nodeType="withEffect">
                                  <p:stCondLst>
                                    <p:cond delay="1500"/>
                                  </p:stCondLst>
                                  <p:childTnLst>
                                    <p:set>
                                      <p:cBhvr>
                                        <p:cTn id="42" dur="1" fill="hold">
                                          <p:stCondLst>
                                            <p:cond delay="0"/>
                                          </p:stCondLst>
                                        </p:cTn>
                                        <p:tgtEl>
                                          <p:spTgt spid="88"/>
                                        </p:tgtEl>
                                        <p:attrNameLst>
                                          <p:attrName>style.visibility</p:attrName>
                                        </p:attrNameLst>
                                      </p:cBhvr>
                                      <p:to>
                                        <p:strVal val="visible"/>
                                      </p:to>
                                    </p:set>
                                    <p:animEffect transition="in" filter="fade">
                                      <p:cBhvr>
                                        <p:cTn id="43" dur="750"/>
                                        <p:tgtEl>
                                          <p:spTgt spid="88"/>
                                        </p:tgtEl>
                                      </p:cBhvr>
                                    </p:animEffect>
                                    <p:anim calcmode="lin" valueType="num">
                                      <p:cBhvr>
                                        <p:cTn id="44" dur="750" fill="hold"/>
                                        <p:tgtEl>
                                          <p:spTgt spid="88"/>
                                        </p:tgtEl>
                                        <p:attrNameLst>
                                          <p:attrName>ppt_w</p:attrName>
                                        </p:attrNameLst>
                                      </p:cBhvr>
                                      <p:tavLst>
                                        <p:tav tm="0" fmla="#ppt_w*sin(2.5*pi*$)">
                                          <p:val>
                                            <p:fltVal val="0"/>
                                          </p:val>
                                        </p:tav>
                                        <p:tav tm="100000">
                                          <p:val>
                                            <p:fltVal val="1"/>
                                          </p:val>
                                        </p:tav>
                                      </p:tavLst>
                                    </p:anim>
                                    <p:anim calcmode="lin" valueType="num">
                                      <p:cBhvr>
                                        <p:cTn id="45" dur="750" fill="hold"/>
                                        <p:tgtEl>
                                          <p:spTgt spid="88"/>
                                        </p:tgtEl>
                                        <p:attrNameLst>
                                          <p:attrName>ppt_h</p:attrName>
                                        </p:attrNameLst>
                                      </p:cBhvr>
                                      <p:tavLst>
                                        <p:tav tm="0">
                                          <p:val>
                                            <p:strVal val="#ppt_h"/>
                                          </p:val>
                                        </p:tav>
                                        <p:tav tm="100000">
                                          <p:val>
                                            <p:strVal val="#ppt_h"/>
                                          </p:val>
                                        </p:tav>
                                      </p:tavLst>
                                    </p:anim>
                                  </p:childTnLst>
                                </p:cTn>
                              </p:par>
                              <p:par>
                                <p:cTn id="46" presetID="45" presetClass="entr" presetSubtype="0" fill="hold" nodeType="withEffect">
                                  <p:stCondLst>
                                    <p:cond delay="1750"/>
                                  </p:stCondLst>
                                  <p:childTnLst>
                                    <p:set>
                                      <p:cBhvr>
                                        <p:cTn id="47" dur="1" fill="hold">
                                          <p:stCondLst>
                                            <p:cond delay="0"/>
                                          </p:stCondLst>
                                        </p:cTn>
                                        <p:tgtEl>
                                          <p:spTgt spid="82"/>
                                        </p:tgtEl>
                                        <p:attrNameLst>
                                          <p:attrName>style.visibility</p:attrName>
                                        </p:attrNameLst>
                                      </p:cBhvr>
                                      <p:to>
                                        <p:strVal val="visible"/>
                                      </p:to>
                                    </p:set>
                                    <p:animEffect transition="in" filter="fade">
                                      <p:cBhvr>
                                        <p:cTn id="48" dur="750"/>
                                        <p:tgtEl>
                                          <p:spTgt spid="82"/>
                                        </p:tgtEl>
                                      </p:cBhvr>
                                    </p:animEffect>
                                    <p:anim calcmode="lin" valueType="num">
                                      <p:cBhvr>
                                        <p:cTn id="49" dur="750" fill="hold"/>
                                        <p:tgtEl>
                                          <p:spTgt spid="82"/>
                                        </p:tgtEl>
                                        <p:attrNameLst>
                                          <p:attrName>ppt_w</p:attrName>
                                        </p:attrNameLst>
                                      </p:cBhvr>
                                      <p:tavLst>
                                        <p:tav tm="0" fmla="#ppt_w*sin(2.5*pi*$)">
                                          <p:val>
                                            <p:fltVal val="0"/>
                                          </p:val>
                                        </p:tav>
                                        <p:tav tm="100000">
                                          <p:val>
                                            <p:fltVal val="1"/>
                                          </p:val>
                                        </p:tav>
                                      </p:tavLst>
                                    </p:anim>
                                    <p:anim calcmode="lin" valueType="num">
                                      <p:cBhvr>
                                        <p:cTn id="50" dur="750" fill="hold"/>
                                        <p:tgtEl>
                                          <p:spTgt spid="82"/>
                                        </p:tgtEl>
                                        <p:attrNameLst>
                                          <p:attrName>ppt_h</p:attrName>
                                        </p:attrNameLst>
                                      </p:cBhvr>
                                      <p:tavLst>
                                        <p:tav tm="0">
                                          <p:val>
                                            <p:strVal val="#ppt_h"/>
                                          </p:val>
                                        </p:tav>
                                        <p:tav tm="100000">
                                          <p:val>
                                            <p:strVal val="#ppt_h"/>
                                          </p:val>
                                        </p:tav>
                                      </p:tavLst>
                                    </p:anim>
                                  </p:childTnLst>
                                </p:cTn>
                              </p:par>
                            </p:childTnLst>
                          </p:cTn>
                        </p:par>
                        <p:par>
                          <p:cTn id="51" fill="hold">
                            <p:stCondLst>
                              <p:cond delay="3250"/>
                            </p:stCondLst>
                            <p:childTnLst>
                              <p:par>
                                <p:cTn id="52" presetID="22" presetClass="entr" presetSubtype="2" fill="hold" nodeType="after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wipe(right)">
                                      <p:cBhvr>
                                        <p:cTn id="54" dur="500"/>
                                        <p:tgtEl>
                                          <p:spTgt spid="33"/>
                                        </p:tgtEl>
                                      </p:cBhvr>
                                    </p:animEffect>
                                  </p:childTnLst>
                                </p:cTn>
                              </p:par>
                              <p:par>
                                <p:cTn id="55" presetID="22" presetClass="entr" presetSubtype="2" fill="hold" nodeType="with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par>
                                <p:cTn id="58" presetID="22" presetClass="entr" presetSubtype="2" fill="hold" nodeType="with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wipe(right)">
                                      <p:cBhvr>
                                        <p:cTn id="60" dur="500"/>
                                        <p:tgtEl>
                                          <p:spTgt spid="29"/>
                                        </p:tgtEl>
                                      </p:cBhvr>
                                    </p:animEffect>
                                  </p:childTnLst>
                                </p:cTn>
                              </p:par>
                              <p:par>
                                <p:cTn id="61" presetID="22" presetClass="entr" presetSubtype="2" fill="hold" nodeType="with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wipe(right)">
                                      <p:cBhvr>
                                        <p:cTn id="63" dur="500"/>
                                        <p:tgtEl>
                                          <p:spTgt spid="27"/>
                                        </p:tgtEl>
                                      </p:cBhvr>
                                    </p:animEffect>
                                  </p:childTnLst>
                                </p:cTn>
                              </p:par>
                              <p:par>
                                <p:cTn id="64" presetID="22" presetClass="entr" presetSubtype="8" fill="hold"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wipe(left)">
                                      <p:cBhvr>
                                        <p:cTn id="66" dur="500"/>
                                        <p:tgtEl>
                                          <p:spTgt spid="26"/>
                                        </p:tgtEl>
                                      </p:cBhvr>
                                    </p:animEffect>
                                  </p:childTnLst>
                                </p:cTn>
                              </p:par>
                              <p:par>
                                <p:cTn id="67" presetID="22" presetClass="entr" presetSubtype="8"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wipe(left)">
                                      <p:cBhvr>
                                        <p:cTn id="69" dur="500"/>
                                        <p:tgtEl>
                                          <p:spTgt spid="28"/>
                                        </p:tgtEl>
                                      </p:cBhvr>
                                    </p:animEffect>
                                  </p:childTnLst>
                                </p:cTn>
                              </p:par>
                              <p:par>
                                <p:cTn id="70" presetID="22" presetClass="entr" presetSubtype="8" fill="hold" nodeType="with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wipe(left)">
                                      <p:cBhvr>
                                        <p:cTn id="72" dur="500"/>
                                        <p:tgtEl>
                                          <p:spTgt spid="30"/>
                                        </p:tgtEl>
                                      </p:cBhvr>
                                    </p:animEffect>
                                  </p:childTnLst>
                                </p:cTn>
                              </p:par>
                              <p:par>
                                <p:cTn id="73" presetID="22" presetClass="entr" presetSubtype="8" fill="hold" nodeType="with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childTnLst>
                          </p:cTn>
                        </p:par>
                        <p:par>
                          <p:cTn id="76" fill="hold">
                            <p:stCondLst>
                              <p:cond delay="3750"/>
                            </p:stCondLst>
                            <p:childTnLst>
                              <p:par>
                                <p:cTn id="77" presetID="16" presetClass="entr" presetSubtype="42" fill="hold" nodeType="after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barn(outHorizontal)">
                                      <p:cBhvr>
                                        <p:cTn id="79" dur="500"/>
                                        <p:tgtEl>
                                          <p:spTgt spid="34"/>
                                        </p:tgtEl>
                                      </p:cBhvr>
                                    </p:animEffect>
                                  </p:childTnLst>
                                </p:cTn>
                              </p:par>
                              <p:par>
                                <p:cTn id="80" presetID="16" presetClass="entr" presetSubtype="42" fill="hold"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barn(outHorizontal)">
                                      <p:cBhvr>
                                        <p:cTn id="82" dur="500"/>
                                        <p:tgtEl>
                                          <p:spTgt spid="25"/>
                                        </p:tgtEl>
                                      </p:cBhvr>
                                    </p:animEffect>
                                  </p:childTnLst>
                                </p:cTn>
                              </p:par>
                              <p:par>
                                <p:cTn id="83" presetID="2" presetClass="entr" presetSubtype="8" fill="hold" nodeType="withEffect">
                                  <p:stCondLst>
                                    <p:cond delay="0"/>
                                  </p:stCondLst>
                                  <p:childTnLst>
                                    <p:set>
                                      <p:cBhvr>
                                        <p:cTn id="84" dur="1" fill="hold">
                                          <p:stCondLst>
                                            <p:cond delay="0"/>
                                          </p:stCondLst>
                                        </p:cTn>
                                        <p:tgtEl>
                                          <p:spTgt spid="35"/>
                                        </p:tgtEl>
                                        <p:attrNameLst>
                                          <p:attrName>style.visibility</p:attrName>
                                        </p:attrNameLst>
                                      </p:cBhvr>
                                      <p:to>
                                        <p:strVal val="visible"/>
                                      </p:to>
                                    </p:set>
                                    <p:anim calcmode="lin" valueType="num">
                                      <p:cBhvr additive="base">
                                        <p:cTn id="85" dur="500" fill="hold"/>
                                        <p:tgtEl>
                                          <p:spTgt spid="35"/>
                                        </p:tgtEl>
                                        <p:attrNameLst>
                                          <p:attrName>ppt_x</p:attrName>
                                        </p:attrNameLst>
                                      </p:cBhvr>
                                      <p:tavLst>
                                        <p:tav tm="0">
                                          <p:val>
                                            <p:strVal val="0-#ppt_w/2"/>
                                          </p:val>
                                        </p:tav>
                                        <p:tav tm="100000">
                                          <p:val>
                                            <p:strVal val="#ppt_x"/>
                                          </p:val>
                                        </p:tav>
                                      </p:tavLst>
                                    </p:anim>
                                    <p:anim calcmode="lin" valueType="num">
                                      <p:cBhvr additive="base">
                                        <p:cTn id="86" dur="500" fill="hold"/>
                                        <p:tgtEl>
                                          <p:spTgt spid="35"/>
                                        </p:tgtEl>
                                        <p:attrNameLst>
                                          <p:attrName>ppt_y</p:attrName>
                                        </p:attrNameLst>
                                      </p:cBhvr>
                                      <p:tavLst>
                                        <p:tav tm="0">
                                          <p:val>
                                            <p:strVal val="#ppt_y"/>
                                          </p:val>
                                        </p:tav>
                                        <p:tav tm="100000">
                                          <p:val>
                                            <p:strVal val="#ppt_y"/>
                                          </p:val>
                                        </p:tav>
                                      </p:tavLst>
                                    </p:anim>
                                  </p:childTnLst>
                                </p:cTn>
                              </p:par>
                              <p:par>
                                <p:cTn id="87" presetID="2" presetClass="entr" presetSubtype="2" fill="hold" nodeType="with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500" fill="hold"/>
                                        <p:tgtEl>
                                          <p:spTgt spid="38"/>
                                        </p:tgtEl>
                                        <p:attrNameLst>
                                          <p:attrName>ppt_x</p:attrName>
                                        </p:attrNameLst>
                                      </p:cBhvr>
                                      <p:tavLst>
                                        <p:tav tm="0">
                                          <p:val>
                                            <p:strVal val="1+#ppt_w/2"/>
                                          </p:val>
                                        </p:tav>
                                        <p:tav tm="100000">
                                          <p:val>
                                            <p:strVal val="#ppt_x"/>
                                          </p:val>
                                        </p:tav>
                                      </p:tavLst>
                                    </p:anim>
                                    <p:anim calcmode="lin" valueType="num">
                                      <p:cBhvr additive="base">
                                        <p:cTn id="90" dur="5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4250"/>
                            </p:stCondLst>
                            <p:childTnLst>
                              <p:par>
                                <p:cTn id="92" presetID="16" presetClass="entr" presetSubtype="42" fill="hold" nodeType="afterEffect">
                                  <p:stCondLst>
                                    <p:cond delay="0"/>
                                  </p:stCondLst>
                                  <p:childTnLst>
                                    <p:set>
                                      <p:cBhvr>
                                        <p:cTn id="93" dur="1" fill="hold">
                                          <p:stCondLst>
                                            <p:cond delay="0"/>
                                          </p:stCondLst>
                                        </p:cTn>
                                        <p:tgtEl>
                                          <p:spTgt spid="41"/>
                                        </p:tgtEl>
                                        <p:attrNameLst>
                                          <p:attrName>style.visibility</p:attrName>
                                        </p:attrNameLst>
                                      </p:cBhvr>
                                      <p:to>
                                        <p:strVal val="visible"/>
                                      </p:to>
                                    </p:set>
                                    <p:animEffect transition="in" filter="barn(outHorizontal)">
                                      <p:cBhvr>
                                        <p:cTn id="94" dur="500"/>
                                        <p:tgtEl>
                                          <p:spTgt spid="41"/>
                                        </p:tgtEl>
                                      </p:cBhvr>
                                    </p:animEffect>
                                  </p:childTnLst>
                                </p:cTn>
                              </p:par>
                              <p:par>
                                <p:cTn id="95" presetID="16" presetClass="entr" presetSubtype="42" fill="hold" nodeType="with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barn(outHorizontal)">
                                      <p:cBhvr>
                                        <p:cTn id="97" dur="500"/>
                                        <p:tgtEl>
                                          <p:spTgt spid="42"/>
                                        </p:tgtEl>
                                      </p:cBhvr>
                                    </p:animEffect>
                                  </p:childTnLst>
                                </p:cTn>
                              </p:par>
                              <p:par>
                                <p:cTn id="98" presetID="2" presetClass="entr" presetSubtype="8" fill="hold" nodeType="withEffect">
                                  <p:stCondLst>
                                    <p:cond delay="0"/>
                                  </p:stCondLst>
                                  <p:childTnLst>
                                    <p:set>
                                      <p:cBhvr>
                                        <p:cTn id="99" dur="1" fill="hold">
                                          <p:stCondLst>
                                            <p:cond delay="0"/>
                                          </p:stCondLst>
                                        </p:cTn>
                                        <p:tgtEl>
                                          <p:spTgt spid="43"/>
                                        </p:tgtEl>
                                        <p:attrNameLst>
                                          <p:attrName>style.visibility</p:attrName>
                                        </p:attrNameLst>
                                      </p:cBhvr>
                                      <p:to>
                                        <p:strVal val="visible"/>
                                      </p:to>
                                    </p:set>
                                    <p:anim calcmode="lin" valueType="num">
                                      <p:cBhvr additive="base">
                                        <p:cTn id="100" dur="500" fill="hold"/>
                                        <p:tgtEl>
                                          <p:spTgt spid="43"/>
                                        </p:tgtEl>
                                        <p:attrNameLst>
                                          <p:attrName>ppt_x</p:attrName>
                                        </p:attrNameLst>
                                      </p:cBhvr>
                                      <p:tavLst>
                                        <p:tav tm="0">
                                          <p:val>
                                            <p:strVal val="0-#ppt_w/2"/>
                                          </p:val>
                                        </p:tav>
                                        <p:tav tm="100000">
                                          <p:val>
                                            <p:strVal val="#ppt_x"/>
                                          </p:val>
                                        </p:tav>
                                      </p:tavLst>
                                    </p:anim>
                                    <p:anim calcmode="lin" valueType="num">
                                      <p:cBhvr additive="base">
                                        <p:cTn id="101" dur="500" fill="hold"/>
                                        <p:tgtEl>
                                          <p:spTgt spid="43"/>
                                        </p:tgtEl>
                                        <p:attrNameLst>
                                          <p:attrName>ppt_y</p:attrName>
                                        </p:attrNameLst>
                                      </p:cBhvr>
                                      <p:tavLst>
                                        <p:tav tm="0">
                                          <p:val>
                                            <p:strVal val="#ppt_y"/>
                                          </p:val>
                                        </p:tav>
                                        <p:tav tm="100000">
                                          <p:val>
                                            <p:strVal val="#ppt_y"/>
                                          </p:val>
                                        </p:tav>
                                      </p:tavLst>
                                    </p:anim>
                                  </p:childTnLst>
                                </p:cTn>
                              </p:par>
                              <p:par>
                                <p:cTn id="102" presetID="2" presetClass="entr" presetSubtype="2" fill="hold" nodeType="withEffect">
                                  <p:stCondLst>
                                    <p:cond delay="0"/>
                                  </p:stCondLst>
                                  <p:childTnLst>
                                    <p:set>
                                      <p:cBhvr>
                                        <p:cTn id="103" dur="1" fill="hold">
                                          <p:stCondLst>
                                            <p:cond delay="0"/>
                                          </p:stCondLst>
                                        </p:cTn>
                                        <p:tgtEl>
                                          <p:spTgt spid="46"/>
                                        </p:tgtEl>
                                        <p:attrNameLst>
                                          <p:attrName>style.visibility</p:attrName>
                                        </p:attrNameLst>
                                      </p:cBhvr>
                                      <p:to>
                                        <p:strVal val="visible"/>
                                      </p:to>
                                    </p:set>
                                    <p:anim calcmode="lin" valueType="num">
                                      <p:cBhvr additive="base">
                                        <p:cTn id="104" dur="500" fill="hold"/>
                                        <p:tgtEl>
                                          <p:spTgt spid="46"/>
                                        </p:tgtEl>
                                        <p:attrNameLst>
                                          <p:attrName>ppt_x</p:attrName>
                                        </p:attrNameLst>
                                      </p:cBhvr>
                                      <p:tavLst>
                                        <p:tav tm="0">
                                          <p:val>
                                            <p:strVal val="1+#ppt_w/2"/>
                                          </p:val>
                                        </p:tav>
                                        <p:tav tm="100000">
                                          <p:val>
                                            <p:strVal val="#ppt_x"/>
                                          </p:val>
                                        </p:tav>
                                      </p:tavLst>
                                    </p:anim>
                                    <p:anim calcmode="lin" valueType="num">
                                      <p:cBhvr additive="base">
                                        <p:cTn id="105" dur="500" fill="hold"/>
                                        <p:tgtEl>
                                          <p:spTgt spid="46"/>
                                        </p:tgtEl>
                                        <p:attrNameLst>
                                          <p:attrName>ppt_y</p:attrName>
                                        </p:attrNameLst>
                                      </p:cBhvr>
                                      <p:tavLst>
                                        <p:tav tm="0">
                                          <p:val>
                                            <p:strVal val="#ppt_y"/>
                                          </p:val>
                                        </p:tav>
                                        <p:tav tm="100000">
                                          <p:val>
                                            <p:strVal val="#ppt_y"/>
                                          </p:val>
                                        </p:tav>
                                      </p:tavLst>
                                    </p:anim>
                                  </p:childTnLst>
                                </p:cTn>
                              </p:par>
                            </p:childTnLst>
                          </p:cTn>
                        </p:par>
                        <p:par>
                          <p:cTn id="106" fill="hold">
                            <p:stCondLst>
                              <p:cond delay="4750"/>
                            </p:stCondLst>
                            <p:childTnLst>
                              <p:par>
                                <p:cTn id="107" presetID="16" presetClass="entr" presetSubtype="42" fill="hold" nodeType="afterEffect">
                                  <p:stCondLst>
                                    <p:cond delay="0"/>
                                  </p:stCondLst>
                                  <p:childTnLst>
                                    <p:set>
                                      <p:cBhvr>
                                        <p:cTn id="108" dur="1" fill="hold">
                                          <p:stCondLst>
                                            <p:cond delay="0"/>
                                          </p:stCondLst>
                                        </p:cTn>
                                        <p:tgtEl>
                                          <p:spTgt spid="49"/>
                                        </p:tgtEl>
                                        <p:attrNameLst>
                                          <p:attrName>style.visibility</p:attrName>
                                        </p:attrNameLst>
                                      </p:cBhvr>
                                      <p:to>
                                        <p:strVal val="visible"/>
                                      </p:to>
                                    </p:set>
                                    <p:animEffect transition="in" filter="barn(outHorizontal)">
                                      <p:cBhvr>
                                        <p:cTn id="109" dur="500"/>
                                        <p:tgtEl>
                                          <p:spTgt spid="49"/>
                                        </p:tgtEl>
                                      </p:cBhvr>
                                    </p:animEffect>
                                  </p:childTnLst>
                                </p:cTn>
                              </p:par>
                              <p:par>
                                <p:cTn id="110" presetID="16" presetClass="entr" presetSubtype="42" fill="hold" nodeType="withEffect">
                                  <p:stCondLst>
                                    <p:cond delay="0"/>
                                  </p:stCondLst>
                                  <p:childTnLst>
                                    <p:set>
                                      <p:cBhvr>
                                        <p:cTn id="111" dur="1" fill="hold">
                                          <p:stCondLst>
                                            <p:cond delay="0"/>
                                          </p:stCondLst>
                                        </p:cTn>
                                        <p:tgtEl>
                                          <p:spTgt spid="50"/>
                                        </p:tgtEl>
                                        <p:attrNameLst>
                                          <p:attrName>style.visibility</p:attrName>
                                        </p:attrNameLst>
                                      </p:cBhvr>
                                      <p:to>
                                        <p:strVal val="visible"/>
                                      </p:to>
                                    </p:set>
                                    <p:animEffect transition="in" filter="barn(outHorizontal)">
                                      <p:cBhvr>
                                        <p:cTn id="112" dur="500"/>
                                        <p:tgtEl>
                                          <p:spTgt spid="50"/>
                                        </p:tgtEl>
                                      </p:cBhvr>
                                    </p:animEffect>
                                  </p:childTnLst>
                                </p:cTn>
                              </p:par>
                              <p:par>
                                <p:cTn id="113" presetID="2" presetClass="entr" presetSubtype="8" fill="hold" nodeType="withEffect">
                                  <p:stCondLst>
                                    <p:cond delay="0"/>
                                  </p:stCondLst>
                                  <p:childTnLst>
                                    <p:set>
                                      <p:cBhvr>
                                        <p:cTn id="114" dur="1" fill="hold">
                                          <p:stCondLst>
                                            <p:cond delay="0"/>
                                          </p:stCondLst>
                                        </p:cTn>
                                        <p:tgtEl>
                                          <p:spTgt spid="51"/>
                                        </p:tgtEl>
                                        <p:attrNameLst>
                                          <p:attrName>style.visibility</p:attrName>
                                        </p:attrNameLst>
                                      </p:cBhvr>
                                      <p:to>
                                        <p:strVal val="visible"/>
                                      </p:to>
                                    </p:set>
                                    <p:anim calcmode="lin" valueType="num">
                                      <p:cBhvr additive="base">
                                        <p:cTn id="115" dur="500" fill="hold"/>
                                        <p:tgtEl>
                                          <p:spTgt spid="51"/>
                                        </p:tgtEl>
                                        <p:attrNameLst>
                                          <p:attrName>ppt_x</p:attrName>
                                        </p:attrNameLst>
                                      </p:cBhvr>
                                      <p:tavLst>
                                        <p:tav tm="0">
                                          <p:val>
                                            <p:strVal val="0-#ppt_w/2"/>
                                          </p:val>
                                        </p:tav>
                                        <p:tav tm="100000">
                                          <p:val>
                                            <p:strVal val="#ppt_x"/>
                                          </p:val>
                                        </p:tav>
                                      </p:tavLst>
                                    </p:anim>
                                    <p:anim calcmode="lin" valueType="num">
                                      <p:cBhvr additive="base">
                                        <p:cTn id="116" dur="500" fill="hold"/>
                                        <p:tgtEl>
                                          <p:spTgt spid="51"/>
                                        </p:tgtEl>
                                        <p:attrNameLst>
                                          <p:attrName>ppt_y</p:attrName>
                                        </p:attrNameLst>
                                      </p:cBhvr>
                                      <p:tavLst>
                                        <p:tav tm="0">
                                          <p:val>
                                            <p:strVal val="#ppt_y"/>
                                          </p:val>
                                        </p:tav>
                                        <p:tav tm="100000">
                                          <p:val>
                                            <p:strVal val="#ppt_y"/>
                                          </p:val>
                                        </p:tav>
                                      </p:tavLst>
                                    </p:anim>
                                  </p:childTnLst>
                                </p:cTn>
                              </p:par>
                              <p:par>
                                <p:cTn id="117" presetID="2" presetClass="entr" presetSubtype="2" fill="hold"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additive="base">
                                        <p:cTn id="119" dur="500" fill="hold"/>
                                        <p:tgtEl>
                                          <p:spTgt spid="54"/>
                                        </p:tgtEl>
                                        <p:attrNameLst>
                                          <p:attrName>ppt_x</p:attrName>
                                        </p:attrNameLst>
                                      </p:cBhvr>
                                      <p:tavLst>
                                        <p:tav tm="0">
                                          <p:val>
                                            <p:strVal val="1+#ppt_w/2"/>
                                          </p:val>
                                        </p:tav>
                                        <p:tav tm="100000">
                                          <p:val>
                                            <p:strVal val="#ppt_x"/>
                                          </p:val>
                                        </p:tav>
                                      </p:tavLst>
                                    </p:anim>
                                    <p:anim calcmode="lin" valueType="num">
                                      <p:cBhvr additive="base">
                                        <p:cTn id="120" dur="500" fill="hold"/>
                                        <p:tgtEl>
                                          <p:spTgt spid="54"/>
                                        </p:tgtEl>
                                        <p:attrNameLst>
                                          <p:attrName>ppt_y</p:attrName>
                                        </p:attrNameLst>
                                      </p:cBhvr>
                                      <p:tavLst>
                                        <p:tav tm="0">
                                          <p:val>
                                            <p:strVal val="#ppt_y"/>
                                          </p:val>
                                        </p:tav>
                                        <p:tav tm="100000">
                                          <p:val>
                                            <p:strVal val="#ppt_y"/>
                                          </p:val>
                                        </p:tav>
                                      </p:tavLst>
                                    </p:anim>
                                  </p:childTnLst>
                                </p:cTn>
                              </p:par>
                            </p:childTnLst>
                          </p:cTn>
                        </p:par>
                        <p:par>
                          <p:cTn id="121" fill="hold">
                            <p:stCondLst>
                              <p:cond delay="5250"/>
                            </p:stCondLst>
                            <p:childTnLst>
                              <p:par>
                                <p:cTn id="122" presetID="16" presetClass="entr" presetSubtype="42" fill="hold" nodeType="afterEffect">
                                  <p:stCondLst>
                                    <p:cond delay="0"/>
                                  </p:stCondLst>
                                  <p:childTnLst>
                                    <p:set>
                                      <p:cBhvr>
                                        <p:cTn id="123" dur="1" fill="hold">
                                          <p:stCondLst>
                                            <p:cond delay="0"/>
                                          </p:stCondLst>
                                        </p:cTn>
                                        <p:tgtEl>
                                          <p:spTgt spid="58"/>
                                        </p:tgtEl>
                                        <p:attrNameLst>
                                          <p:attrName>style.visibility</p:attrName>
                                        </p:attrNameLst>
                                      </p:cBhvr>
                                      <p:to>
                                        <p:strVal val="visible"/>
                                      </p:to>
                                    </p:set>
                                    <p:animEffect transition="in" filter="barn(outHorizontal)">
                                      <p:cBhvr>
                                        <p:cTn id="124" dur="500"/>
                                        <p:tgtEl>
                                          <p:spTgt spid="58"/>
                                        </p:tgtEl>
                                      </p:cBhvr>
                                    </p:animEffect>
                                  </p:childTnLst>
                                </p:cTn>
                              </p:par>
                              <p:par>
                                <p:cTn id="125" presetID="16" presetClass="entr" presetSubtype="42" fill="hold" nodeType="with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barn(outHorizontal)">
                                      <p:cBhvr>
                                        <p:cTn id="127" dur="500"/>
                                        <p:tgtEl>
                                          <p:spTgt spid="57"/>
                                        </p:tgtEl>
                                      </p:cBhvr>
                                    </p:animEffect>
                                  </p:childTnLst>
                                </p:cTn>
                              </p:par>
                              <p:par>
                                <p:cTn id="128" presetID="2" presetClass="entr" presetSubtype="8" fill="hold" nodeType="withEffect">
                                  <p:stCondLst>
                                    <p:cond delay="0"/>
                                  </p:stCondLst>
                                  <p:childTnLst>
                                    <p:set>
                                      <p:cBhvr>
                                        <p:cTn id="129" dur="1" fill="hold">
                                          <p:stCondLst>
                                            <p:cond delay="0"/>
                                          </p:stCondLst>
                                        </p:cTn>
                                        <p:tgtEl>
                                          <p:spTgt spid="59"/>
                                        </p:tgtEl>
                                        <p:attrNameLst>
                                          <p:attrName>style.visibility</p:attrName>
                                        </p:attrNameLst>
                                      </p:cBhvr>
                                      <p:to>
                                        <p:strVal val="visible"/>
                                      </p:to>
                                    </p:set>
                                    <p:anim calcmode="lin" valueType="num">
                                      <p:cBhvr additive="base">
                                        <p:cTn id="130" dur="500" fill="hold"/>
                                        <p:tgtEl>
                                          <p:spTgt spid="59"/>
                                        </p:tgtEl>
                                        <p:attrNameLst>
                                          <p:attrName>ppt_x</p:attrName>
                                        </p:attrNameLst>
                                      </p:cBhvr>
                                      <p:tavLst>
                                        <p:tav tm="0">
                                          <p:val>
                                            <p:strVal val="0-#ppt_w/2"/>
                                          </p:val>
                                        </p:tav>
                                        <p:tav tm="100000">
                                          <p:val>
                                            <p:strVal val="#ppt_x"/>
                                          </p:val>
                                        </p:tav>
                                      </p:tavLst>
                                    </p:anim>
                                    <p:anim calcmode="lin" valueType="num">
                                      <p:cBhvr additive="base">
                                        <p:cTn id="131" dur="500" fill="hold"/>
                                        <p:tgtEl>
                                          <p:spTgt spid="59"/>
                                        </p:tgtEl>
                                        <p:attrNameLst>
                                          <p:attrName>ppt_y</p:attrName>
                                        </p:attrNameLst>
                                      </p:cBhvr>
                                      <p:tavLst>
                                        <p:tav tm="0">
                                          <p:val>
                                            <p:strVal val="#ppt_y"/>
                                          </p:val>
                                        </p:tav>
                                        <p:tav tm="100000">
                                          <p:val>
                                            <p:strVal val="#ppt_y"/>
                                          </p:val>
                                        </p:tav>
                                      </p:tavLst>
                                    </p:anim>
                                  </p:childTnLst>
                                </p:cTn>
                              </p:par>
                              <p:par>
                                <p:cTn id="132" presetID="2" presetClass="entr" presetSubtype="2" fill="hold"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additive="base">
                                        <p:cTn id="134" dur="500" fill="hold"/>
                                        <p:tgtEl>
                                          <p:spTgt spid="62"/>
                                        </p:tgtEl>
                                        <p:attrNameLst>
                                          <p:attrName>ppt_x</p:attrName>
                                        </p:attrNameLst>
                                      </p:cBhvr>
                                      <p:tavLst>
                                        <p:tav tm="0">
                                          <p:val>
                                            <p:strVal val="1+#ppt_w/2"/>
                                          </p:val>
                                        </p:tav>
                                        <p:tav tm="100000">
                                          <p:val>
                                            <p:strVal val="#ppt_x"/>
                                          </p:val>
                                        </p:tav>
                                      </p:tavLst>
                                    </p:anim>
                                    <p:anim calcmode="lin" valueType="num">
                                      <p:cBhvr additive="base">
                                        <p:cTn id="135" dur="500" fill="hold"/>
                                        <p:tgtEl>
                                          <p:spTgt spid="6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矩形 81">
            <a:extLst>
              <a:ext uri="{FF2B5EF4-FFF2-40B4-BE49-F238E27FC236}">
                <a16:creationId xmlns:a16="http://schemas.microsoft.com/office/drawing/2014/main" id="{F468D75D-C706-4A07-AA58-54AE3A9B7C2A}"/>
              </a:ext>
            </a:extLst>
          </p:cNvPr>
          <p:cNvSpPr/>
          <p:nvPr/>
        </p:nvSpPr>
        <p:spPr>
          <a:xfrm>
            <a:off x="652718" y="312"/>
            <a:ext cx="2260811" cy="5384488"/>
          </a:xfrm>
          <a:prstGeom prst="rect">
            <a:avLst/>
          </a:prstGeom>
          <a:solidFill>
            <a:srgbClr val="4472C4">
              <a:alpha val="50196"/>
            </a:srgbClr>
          </a:solidFill>
          <a:ln w="12700" cap="flat" cmpd="sng" algn="ctr">
            <a:no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83" name="圆角矩形 50">
            <a:extLst>
              <a:ext uri="{FF2B5EF4-FFF2-40B4-BE49-F238E27FC236}">
                <a16:creationId xmlns:a16="http://schemas.microsoft.com/office/drawing/2014/main" id="{ACEFD888-CA65-48F2-A17B-0AC66A726E63}"/>
              </a:ext>
            </a:extLst>
          </p:cNvPr>
          <p:cNvSpPr/>
          <p:nvPr/>
        </p:nvSpPr>
        <p:spPr>
          <a:xfrm>
            <a:off x="4982155" y="1336096"/>
            <a:ext cx="2897739" cy="429235"/>
          </a:xfrm>
          <a:prstGeom prst="roundRect">
            <a:avLst/>
          </a:prstGeom>
          <a:solidFill>
            <a:sysClr val="window" lastClr="C7EDCC"/>
          </a:solidFill>
          <a:ln w="12700" cap="flat" cmpd="sng" algn="ctr">
            <a:noFill/>
            <a:prstDash val="solid"/>
            <a:miter lim="800000"/>
          </a:ln>
          <a:effectLst/>
        </p:spPr>
        <p:txBody>
          <a:bodyPr lIns="67191" tIns="33595" rIns="67191" bIns="33595"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84" name="矩形 83">
            <a:extLst>
              <a:ext uri="{FF2B5EF4-FFF2-40B4-BE49-F238E27FC236}">
                <a16:creationId xmlns:a16="http://schemas.microsoft.com/office/drawing/2014/main" id="{04B62C9A-D376-4BD5-991A-09A9A3D4C697}"/>
              </a:ext>
            </a:extLst>
          </p:cNvPr>
          <p:cNvSpPr/>
          <p:nvPr/>
        </p:nvSpPr>
        <p:spPr>
          <a:xfrm>
            <a:off x="5355808" y="1353659"/>
            <a:ext cx="1935145" cy="452560"/>
          </a:xfrm>
          <a:prstGeom prst="rect">
            <a:avLst/>
          </a:prstGeom>
          <a:effectLst/>
        </p:spPr>
        <p:txBody>
          <a:bodyPr wrap="none">
            <a:spAutoFit/>
          </a:bodyPr>
          <a:lstStyle/>
          <a:p>
            <a:pPr defTabSz="914400" fontAlgn="base">
              <a:lnSpc>
                <a:spcPct val="120000"/>
              </a:lnSpc>
              <a:spcBef>
                <a:spcPct val="0"/>
              </a:spcBef>
              <a:spcAft>
                <a:spcPct val="0"/>
              </a:spcAft>
            </a:pPr>
            <a:r>
              <a:rPr lang="zh-CN" altLang="en-US" sz="1951" dirty="0">
                <a:solidFill>
                  <a:prstClr val="black">
                    <a:lumMod val="65000"/>
                    <a:lumOff val="35000"/>
                  </a:prst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951" dirty="0">
              <a:solidFill>
                <a:prstClr val="black">
                  <a:lumMod val="65000"/>
                  <a:lumOff val="3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85" name="组合 84">
            <a:extLst>
              <a:ext uri="{FF2B5EF4-FFF2-40B4-BE49-F238E27FC236}">
                <a16:creationId xmlns:a16="http://schemas.microsoft.com/office/drawing/2014/main" id="{68CD719B-94EB-414F-BF13-4D51F1A4BD03}"/>
              </a:ext>
            </a:extLst>
          </p:cNvPr>
          <p:cNvGrpSpPr/>
          <p:nvPr/>
        </p:nvGrpSpPr>
        <p:grpSpPr>
          <a:xfrm>
            <a:off x="4003729" y="1298036"/>
            <a:ext cx="1074401" cy="505355"/>
            <a:chOff x="4304043" y="1286668"/>
            <a:chExt cx="3837944" cy="2757793"/>
          </a:xfrm>
          <a:effectLst>
            <a:outerShdw blurRad="381000" dist="254000" dir="8100000" algn="tr" rotWithShape="0">
              <a:prstClr val="black">
                <a:alpha val="40000"/>
              </a:prstClr>
            </a:outerShdw>
          </a:effectLst>
        </p:grpSpPr>
        <p:sp>
          <p:nvSpPr>
            <p:cNvPr id="86" name="圆角矩形 53">
              <a:extLst>
                <a:ext uri="{FF2B5EF4-FFF2-40B4-BE49-F238E27FC236}">
                  <a16:creationId xmlns:a16="http://schemas.microsoft.com/office/drawing/2014/main" id="{367470B3-8000-4C53-B300-6DFCC6644861}"/>
                </a:ext>
              </a:extLst>
            </p:cNvPr>
            <p:cNvSpPr/>
            <p:nvPr/>
          </p:nvSpPr>
          <p:spPr>
            <a:xfrm>
              <a:off x="4304043" y="1286668"/>
              <a:ext cx="3837944" cy="2757793"/>
            </a:xfrm>
            <a:prstGeom prst="roundRect">
              <a:avLst/>
            </a:prstGeom>
            <a:gradFill>
              <a:gsLst>
                <a:gs pos="62000">
                  <a:sysClr val="window" lastClr="C7EDCC">
                    <a:lumMod val="95000"/>
                  </a:sysClr>
                </a:gs>
                <a:gs pos="0">
                  <a:sysClr val="window" lastClr="C7EDCC"/>
                </a:gs>
                <a:gs pos="100000">
                  <a:sysClr val="window" lastClr="C7EDCC">
                    <a:lumMod val="85000"/>
                  </a:sysClr>
                </a:gs>
                <a:gs pos="0">
                  <a:sysClr val="window" lastClr="C7EDCC"/>
                </a:gs>
              </a:gsLst>
              <a:lin ang="8100000" scaled="0"/>
            </a:gradFill>
            <a:ln w="12700" cap="flat" cmpd="sng" algn="ctr">
              <a:no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7" name="圆角矩形 54">
              <a:extLst>
                <a:ext uri="{FF2B5EF4-FFF2-40B4-BE49-F238E27FC236}">
                  <a16:creationId xmlns:a16="http://schemas.microsoft.com/office/drawing/2014/main" id="{BE4D52FA-F5A0-4083-A7E6-A4393090BE98}"/>
                </a:ext>
              </a:extLst>
            </p:cNvPr>
            <p:cNvSpPr/>
            <p:nvPr/>
          </p:nvSpPr>
          <p:spPr>
            <a:xfrm>
              <a:off x="4351931" y="1367703"/>
              <a:ext cx="3742172" cy="2595722"/>
            </a:xfrm>
            <a:prstGeom prst="roundRect">
              <a:avLst/>
            </a:prstGeom>
            <a:gradFill>
              <a:gsLst>
                <a:gs pos="42000">
                  <a:srgbClr val="F0F0F0"/>
                </a:gs>
                <a:gs pos="0">
                  <a:sysClr val="window" lastClr="C7EDCC"/>
                </a:gs>
                <a:gs pos="100000">
                  <a:sysClr val="window" lastClr="C7EDCC">
                    <a:lumMod val="85000"/>
                  </a:sysClr>
                </a:gs>
                <a:gs pos="0">
                  <a:sysClr val="window" lastClr="C7EDCC"/>
                </a:gs>
              </a:gsLst>
              <a:lin ang="18900000" scaled="0"/>
            </a:gradFill>
            <a:ln w="12700" cap="flat" cmpd="sng" algn="ctr">
              <a:no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88" name="圆角矩形 55">
            <a:extLst>
              <a:ext uri="{FF2B5EF4-FFF2-40B4-BE49-F238E27FC236}">
                <a16:creationId xmlns:a16="http://schemas.microsoft.com/office/drawing/2014/main" id="{4D39DB96-2985-4487-B1D9-C1BAA25CE147}"/>
              </a:ext>
            </a:extLst>
          </p:cNvPr>
          <p:cNvSpPr/>
          <p:nvPr/>
        </p:nvSpPr>
        <p:spPr bwMode="auto">
          <a:xfrm>
            <a:off x="4390213" y="1345544"/>
            <a:ext cx="497708" cy="410341"/>
          </a:xfrm>
          <a:prstGeom prst="roundRect">
            <a:avLst/>
          </a:prstGeom>
          <a:solidFill>
            <a:srgbClr val="4472C4"/>
          </a:solidFill>
          <a:ln w="38100" cap="flat" cmpd="sng" algn="ctr">
            <a:noFill/>
            <a:prstDash val="solid"/>
            <a:miter lim="800000"/>
          </a:ln>
          <a:effectLst>
            <a:outerShdw blurRad="203200" dist="88900" dir="8100000" sx="102000" sy="102000" algn="tr" rotWithShape="0">
              <a:prstClr val="black">
                <a:alpha val="3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951"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1</a:t>
            </a:r>
            <a:endParaRPr kumimoji="0" lang="zh-CN" altLang="en-US" sz="1951"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9" name="圆角矩形 56">
            <a:extLst>
              <a:ext uri="{FF2B5EF4-FFF2-40B4-BE49-F238E27FC236}">
                <a16:creationId xmlns:a16="http://schemas.microsoft.com/office/drawing/2014/main" id="{9D457277-9159-4731-891C-3F909127A19E}"/>
              </a:ext>
            </a:extLst>
          </p:cNvPr>
          <p:cNvSpPr/>
          <p:nvPr/>
        </p:nvSpPr>
        <p:spPr>
          <a:xfrm>
            <a:off x="4982155" y="2021784"/>
            <a:ext cx="2897739" cy="429235"/>
          </a:xfrm>
          <a:prstGeom prst="roundRect">
            <a:avLst/>
          </a:prstGeom>
          <a:solidFill>
            <a:sysClr val="window" lastClr="C7EDCC"/>
          </a:solidFill>
          <a:ln w="12700" cap="flat" cmpd="sng" algn="ctr">
            <a:noFill/>
            <a:prstDash val="solid"/>
            <a:miter lim="800000"/>
          </a:ln>
          <a:effectLst/>
        </p:spPr>
        <p:txBody>
          <a:bodyPr lIns="67191" tIns="33595" rIns="67191" bIns="33595"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90" name="矩形 89">
            <a:extLst>
              <a:ext uri="{FF2B5EF4-FFF2-40B4-BE49-F238E27FC236}">
                <a16:creationId xmlns:a16="http://schemas.microsoft.com/office/drawing/2014/main" id="{F6EB74E2-33CC-485B-94F9-D0EE0FCCC946}"/>
              </a:ext>
            </a:extLst>
          </p:cNvPr>
          <p:cNvSpPr/>
          <p:nvPr/>
        </p:nvSpPr>
        <p:spPr>
          <a:xfrm>
            <a:off x="5355808" y="2039347"/>
            <a:ext cx="1935145" cy="452560"/>
          </a:xfrm>
          <a:prstGeom prst="rect">
            <a:avLst/>
          </a:prstGeom>
          <a:effectLst/>
        </p:spPr>
        <p:txBody>
          <a:bodyPr wrap="none">
            <a:spAutoFit/>
          </a:bodyPr>
          <a:lstStyle/>
          <a:p>
            <a:pPr defTabSz="914400" fontAlgn="base">
              <a:lnSpc>
                <a:spcPct val="120000"/>
              </a:lnSpc>
              <a:spcBef>
                <a:spcPct val="0"/>
              </a:spcBef>
              <a:spcAft>
                <a:spcPct val="0"/>
              </a:spcAft>
            </a:pPr>
            <a:r>
              <a:rPr lang="zh-CN" altLang="en-US" sz="1951" dirty="0">
                <a:solidFill>
                  <a:prstClr val="black">
                    <a:lumMod val="65000"/>
                    <a:lumOff val="35000"/>
                  </a:prst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951" dirty="0">
              <a:solidFill>
                <a:prstClr val="black">
                  <a:lumMod val="65000"/>
                  <a:lumOff val="3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91" name="组合 90">
            <a:extLst>
              <a:ext uri="{FF2B5EF4-FFF2-40B4-BE49-F238E27FC236}">
                <a16:creationId xmlns:a16="http://schemas.microsoft.com/office/drawing/2014/main" id="{F10A7B01-2125-4D45-BA1A-494B15061CE7}"/>
              </a:ext>
            </a:extLst>
          </p:cNvPr>
          <p:cNvGrpSpPr/>
          <p:nvPr/>
        </p:nvGrpSpPr>
        <p:grpSpPr>
          <a:xfrm>
            <a:off x="4003729" y="1983724"/>
            <a:ext cx="1074401" cy="505355"/>
            <a:chOff x="4304043" y="1286668"/>
            <a:chExt cx="3837944" cy="2757793"/>
          </a:xfrm>
          <a:effectLst>
            <a:outerShdw blurRad="381000" dist="254000" dir="8100000" algn="tr" rotWithShape="0">
              <a:prstClr val="black">
                <a:alpha val="40000"/>
              </a:prstClr>
            </a:outerShdw>
          </a:effectLst>
        </p:grpSpPr>
        <p:sp>
          <p:nvSpPr>
            <p:cNvPr id="92" name="圆角矩形 59">
              <a:extLst>
                <a:ext uri="{FF2B5EF4-FFF2-40B4-BE49-F238E27FC236}">
                  <a16:creationId xmlns:a16="http://schemas.microsoft.com/office/drawing/2014/main" id="{9BCCEE13-D92D-4305-B69C-D78BE15310ED}"/>
                </a:ext>
              </a:extLst>
            </p:cNvPr>
            <p:cNvSpPr/>
            <p:nvPr/>
          </p:nvSpPr>
          <p:spPr>
            <a:xfrm>
              <a:off x="4304043" y="1286668"/>
              <a:ext cx="3837944" cy="2757793"/>
            </a:xfrm>
            <a:prstGeom prst="roundRect">
              <a:avLst/>
            </a:prstGeom>
            <a:gradFill>
              <a:gsLst>
                <a:gs pos="62000">
                  <a:sysClr val="window" lastClr="C7EDCC">
                    <a:lumMod val="95000"/>
                  </a:sysClr>
                </a:gs>
                <a:gs pos="0">
                  <a:sysClr val="window" lastClr="C7EDCC"/>
                </a:gs>
                <a:gs pos="100000">
                  <a:sysClr val="window" lastClr="C7EDCC">
                    <a:lumMod val="85000"/>
                  </a:sysClr>
                </a:gs>
                <a:gs pos="0">
                  <a:sysClr val="window" lastClr="C7EDCC"/>
                </a:gs>
              </a:gsLst>
              <a:lin ang="8100000" scaled="0"/>
            </a:gradFill>
            <a:ln w="12700" cap="flat" cmpd="sng" algn="ctr">
              <a:no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3" name="圆角矩形 60">
              <a:extLst>
                <a:ext uri="{FF2B5EF4-FFF2-40B4-BE49-F238E27FC236}">
                  <a16:creationId xmlns:a16="http://schemas.microsoft.com/office/drawing/2014/main" id="{ACBDCADF-6229-4C03-89EC-73D45473753A}"/>
                </a:ext>
              </a:extLst>
            </p:cNvPr>
            <p:cNvSpPr/>
            <p:nvPr/>
          </p:nvSpPr>
          <p:spPr>
            <a:xfrm>
              <a:off x="4351931" y="1367703"/>
              <a:ext cx="3742172" cy="2595722"/>
            </a:xfrm>
            <a:prstGeom prst="roundRect">
              <a:avLst/>
            </a:prstGeom>
            <a:gradFill>
              <a:gsLst>
                <a:gs pos="42000">
                  <a:srgbClr val="F0F0F0"/>
                </a:gs>
                <a:gs pos="0">
                  <a:sysClr val="window" lastClr="C7EDCC"/>
                </a:gs>
                <a:gs pos="100000">
                  <a:sysClr val="window" lastClr="C7EDCC">
                    <a:lumMod val="85000"/>
                  </a:sysClr>
                </a:gs>
                <a:gs pos="0">
                  <a:sysClr val="window" lastClr="C7EDCC"/>
                </a:gs>
              </a:gsLst>
              <a:lin ang="18900000" scaled="0"/>
            </a:gradFill>
            <a:ln w="12700" cap="flat" cmpd="sng" algn="ctr">
              <a:no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94" name="圆角矩形 74">
            <a:extLst>
              <a:ext uri="{FF2B5EF4-FFF2-40B4-BE49-F238E27FC236}">
                <a16:creationId xmlns:a16="http://schemas.microsoft.com/office/drawing/2014/main" id="{BDED92DB-DD60-4A5E-A5DE-0AF187A68EB9}"/>
              </a:ext>
            </a:extLst>
          </p:cNvPr>
          <p:cNvSpPr/>
          <p:nvPr/>
        </p:nvSpPr>
        <p:spPr bwMode="auto">
          <a:xfrm>
            <a:off x="4390213" y="2031233"/>
            <a:ext cx="497708" cy="410341"/>
          </a:xfrm>
          <a:prstGeom prst="roundRect">
            <a:avLst/>
          </a:prstGeom>
          <a:solidFill>
            <a:srgbClr val="4472C4"/>
          </a:solidFill>
          <a:ln w="38100" cap="flat" cmpd="sng" algn="ctr">
            <a:noFill/>
            <a:prstDash val="solid"/>
            <a:miter lim="800000"/>
          </a:ln>
          <a:effectLst>
            <a:outerShdw blurRad="203200" dist="88900" dir="8100000" sx="102000" sy="102000" algn="tr" rotWithShape="0">
              <a:prstClr val="black">
                <a:alpha val="3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951"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2</a:t>
            </a:r>
            <a:endParaRPr kumimoji="0" lang="zh-CN" altLang="en-US" sz="1951"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5" name="圆角矩形 75">
            <a:extLst>
              <a:ext uri="{FF2B5EF4-FFF2-40B4-BE49-F238E27FC236}">
                <a16:creationId xmlns:a16="http://schemas.microsoft.com/office/drawing/2014/main" id="{ED5DEE7C-E663-47ED-8A07-1E07994C02C0}"/>
              </a:ext>
            </a:extLst>
          </p:cNvPr>
          <p:cNvSpPr/>
          <p:nvPr/>
        </p:nvSpPr>
        <p:spPr>
          <a:xfrm>
            <a:off x="4982155" y="2708741"/>
            <a:ext cx="2897739" cy="429235"/>
          </a:xfrm>
          <a:prstGeom prst="roundRect">
            <a:avLst/>
          </a:prstGeom>
          <a:solidFill>
            <a:sysClr val="window" lastClr="C7EDCC"/>
          </a:solidFill>
          <a:ln w="12700" cap="flat" cmpd="sng" algn="ctr">
            <a:noFill/>
            <a:prstDash val="solid"/>
            <a:miter lim="800000"/>
          </a:ln>
          <a:effectLst/>
        </p:spPr>
        <p:txBody>
          <a:bodyPr lIns="67191" tIns="33595" rIns="67191" bIns="33595"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96" name="矩形 95">
            <a:extLst>
              <a:ext uri="{FF2B5EF4-FFF2-40B4-BE49-F238E27FC236}">
                <a16:creationId xmlns:a16="http://schemas.microsoft.com/office/drawing/2014/main" id="{1766926B-4A38-46C4-B7E2-6895AEEF5D3B}"/>
              </a:ext>
            </a:extLst>
          </p:cNvPr>
          <p:cNvSpPr/>
          <p:nvPr/>
        </p:nvSpPr>
        <p:spPr>
          <a:xfrm>
            <a:off x="5355808" y="2726303"/>
            <a:ext cx="1935145" cy="452560"/>
          </a:xfrm>
          <a:prstGeom prst="rect">
            <a:avLst/>
          </a:prstGeom>
          <a:effectLst/>
        </p:spPr>
        <p:txBody>
          <a:bodyPr wrap="none">
            <a:spAutoFit/>
          </a:bodyPr>
          <a:lstStyle/>
          <a:p>
            <a:pPr defTabSz="914400" fontAlgn="base">
              <a:lnSpc>
                <a:spcPct val="120000"/>
              </a:lnSpc>
              <a:spcBef>
                <a:spcPct val="0"/>
              </a:spcBef>
              <a:spcAft>
                <a:spcPct val="0"/>
              </a:spcAft>
            </a:pPr>
            <a:r>
              <a:rPr lang="zh-CN" altLang="en-US" sz="1951" dirty="0">
                <a:solidFill>
                  <a:prstClr val="black">
                    <a:lumMod val="65000"/>
                    <a:lumOff val="35000"/>
                  </a:prst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951" dirty="0">
              <a:solidFill>
                <a:prstClr val="black">
                  <a:lumMod val="65000"/>
                  <a:lumOff val="3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97" name="组合 96">
            <a:extLst>
              <a:ext uri="{FF2B5EF4-FFF2-40B4-BE49-F238E27FC236}">
                <a16:creationId xmlns:a16="http://schemas.microsoft.com/office/drawing/2014/main" id="{D5155291-476F-432B-AECD-170ADD2B01E5}"/>
              </a:ext>
            </a:extLst>
          </p:cNvPr>
          <p:cNvGrpSpPr/>
          <p:nvPr/>
        </p:nvGrpSpPr>
        <p:grpSpPr>
          <a:xfrm>
            <a:off x="4003729" y="2670681"/>
            <a:ext cx="1074401" cy="505355"/>
            <a:chOff x="4304043" y="1286668"/>
            <a:chExt cx="3837944" cy="2757793"/>
          </a:xfrm>
          <a:effectLst>
            <a:outerShdw blurRad="381000" dist="254000" dir="8100000" algn="tr" rotWithShape="0">
              <a:prstClr val="black">
                <a:alpha val="40000"/>
              </a:prstClr>
            </a:outerShdw>
          </a:effectLst>
        </p:grpSpPr>
        <p:sp>
          <p:nvSpPr>
            <p:cNvPr id="98" name="圆角矩形 98">
              <a:extLst>
                <a:ext uri="{FF2B5EF4-FFF2-40B4-BE49-F238E27FC236}">
                  <a16:creationId xmlns:a16="http://schemas.microsoft.com/office/drawing/2014/main" id="{3E860EAA-6B00-4F51-9577-42C3FA30D78E}"/>
                </a:ext>
              </a:extLst>
            </p:cNvPr>
            <p:cNvSpPr/>
            <p:nvPr/>
          </p:nvSpPr>
          <p:spPr>
            <a:xfrm>
              <a:off x="4304043" y="1286668"/>
              <a:ext cx="3837944" cy="2757793"/>
            </a:xfrm>
            <a:prstGeom prst="roundRect">
              <a:avLst/>
            </a:prstGeom>
            <a:gradFill>
              <a:gsLst>
                <a:gs pos="62000">
                  <a:sysClr val="window" lastClr="C7EDCC">
                    <a:lumMod val="95000"/>
                  </a:sysClr>
                </a:gs>
                <a:gs pos="0">
                  <a:sysClr val="window" lastClr="C7EDCC"/>
                </a:gs>
                <a:gs pos="100000">
                  <a:sysClr val="window" lastClr="C7EDCC">
                    <a:lumMod val="85000"/>
                  </a:sysClr>
                </a:gs>
                <a:gs pos="0">
                  <a:sysClr val="window" lastClr="C7EDCC"/>
                </a:gs>
              </a:gsLst>
              <a:lin ang="8100000" scaled="0"/>
            </a:gradFill>
            <a:ln w="12700" cap="flat" cmpd="sng" algn="ctr">
              <a:no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9" name="圆角矩形 99">
              <a:extLst>
                <a:ext uri="{FF2B5EF4-FFF2-40B4-BE49-F238E27FC236}">
                  <a16:creationId xmlns:a16="http://schemas.microsoft.com/office/drawing/2014/main" id="{0BE15333-37CB-4AF0-8372-8D20C21AA3D5}"/>
                </a:ext>
              </a:extLst>
            </p:cNvPr>
            <p:cNvSpPr/>
            <p:nvPr/>
          </p:nvSpPr>
          <p:spPr>
            <a:xfrm>
              <a:off x="4351931" y="1367703"/>
              <a:ext cx="3742172" cy="2595722"/>
            </a:xfrm>
            <a:prstGeom prst="roundRect">
              <a:avLst/>
            </a:prstGeom>
            <a:gradFill>
              <a:gsLst>
                <a:gs pos="42000">
                  <a:srgbClr val="F0F0F0"/>
                </a:gs>
                <a:gs pos="0">
                  <a:sysClr val="window" lastClr="C7EDCC"/>
                </a:gs>
                <a:gs pos="100000">
                  <a:sysClr val="window" lastClr="C7EDCC">
                    <a:lumMod val="85000"/>
                  </a:sysClr>
                </a:gs>
                <a:gs pos="0">
                  <a:sysClr val="window" lastClr="C7EDCC"/>
                </a:gs>
              </a:gsLst>
              <a:lin ang="18900000" scaled="0"/>
            </a:gradFill>
            <a:ln w="12700" cap="flat" cmpd="sng" algn="ctr">
              <a:no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00" name="圆角矩形 100">
            <a:extLst>
              <a:ext uri="{FF2B5EF4-FFF2-40B4-BE49-F238E27FC236}">
                <a16:creationId xmlns:a16="http://schemas.microsoft.com/office/drawing/2014/main" id="{91FD0771-F6B2-46C4-A107-9D2796525512}"/>
              </a:ext>
            </a:extLst>
          </p:cNvPr>
          <p:cNvSpPr/>
          <p:nvPr/>
        </p:nvSpPr>
        <p:spPr bwMode="auto">
          <a:xfrm>
            <a:off x="4390213" y="2718189"/>
            <a:ext cx="497708" cy="410341"/>
          </a:xfrm>
          <a:prstGeom prst="roundRect">
            <a:avLst/>
          </a:prstGeom>
          <a:solidFill>
            <a:srgbClr val="4472C4"/>
          </a:solidFill>
          <a:ln w="38100" cap="flat" cmpd="sng" algn="ctr">
            <a:noFill/>
            <a:prstDash val="solid"/>
            <a:miter lim="800000"/>
          </a:ln>
          <a:effectLst>
            <a:outerShdw blurRad="203200" dist="88900" dir="8100000" sx="102000" sy="102000" algn="tr" rotWithShape="0">
              <a:prstClr val="black">
                <a:alpha val="3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951"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3</a:t>
            </a:r>
            <a:endParaRPr kumimoji="0" lang="zh-CN" altLang="en-US" sz="1951"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1" name="圆角矩形 101">
            <a:extLst>
              <a:ext uri="{FF2B5EF4-FFF2-40B4-BE49-F238E27FC236}">
                <a16:creationId xmlns:a16="http://schemas.microsoft.com/office/drawing/2014/main" id="{AA9170BC-0050-427A-B816-3177259FC184}"/>
              </a:ext>
            </a:extLst>
          </p:cNvPr>
          <p:cNvSpPr/>
          <p:nvPr/>
        </p:nvSpPr>
        <p:spPr>
          <a:xfrm>
            <a:off x="4982155" y="3407585"/>
            <a:ext cx="2897739" cy="429235"/>
          </a:xfrm>
          <a:prstGeom prst="roundRect">
            <a:avLst/>
          </a:prstGeom>
          <a:solidFill>
            <a:sysClr val="window" lastClr="C7EDCC"/>
          </a:solidFill>
          <a:ln w="12700" cap="flat" cmpd="sng" algn="ctr">
            <a:noFill/>
            <a:prstDash val="solid"/>
            <a:miter lim="800000"/>
          </a:ln>
          <a:effectLst/>
        </p:spPr>
        <p:txBody>
          <a:bodyPr lIns="67191" tIns="33595" rIns="67191" bIns="33595"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2" name="矩形 101">
            <a:extLst>
              <a:ext uri="{FF2B5EF4-FFF2-40B4-BE49-F238E27FC236}">
                <a16:creationId xmlns:a16="http://schemas.microsoft.com/office/drawing/2014/main" id="{5CA0E4E8-08AB-423F-8653-4228D5AF84B6}"/>
              </a:ext>
            </a:extLst>
          </p:cNvPr>
          <p:cNvSpPr/>
          <p:nvPr/>
        </p:nvSpPr>
        <p:spPr>
          <a:xfrm>
            <a:off x="5355808" y="3425148"/>
            <a:ext cx="1935145" cy="452560"/>
          </a:xfrm>
          <a:prstGeom prst="rect">
            <a:avLst/>
          </a:prstGeom>
          <a:effectLst/>
        </p:spPr>
        <p:txBody>
          <a:bodyPr wrap="none">
            <a:spAutoFit/>
          </a:bodyPr>
          <a:lstStyle/>
          <a:p>
            <a:pPr defTabSz="914400" fontAlgn="base">
              <a:lnSpc>
                <a:spcPct val="120000"/>
              </a:lnSpc>
              <a:spcBef>
                <a:spcPct val="0"/>
              </a:spcBef>
              <a:spcAft>
                <a:spcPct val="0"/>
              </a:spcAft>
            </a:pPr>
            <a:r>
              <a:rPr lang="zh-CN" altLang="en-US" sz="1951" dirty="0">
                <a:solidFill>
                  <a:prstClr val="black">
                    <a:lumMod val="65000"/>
                    <a:lumOff val="35000"/>
                  </a:prst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951" dirty="0">
              <a:solidFill>
                <a:prstClr val="black">
                  <a:lumMod val="65000"/>
                  <a:lumOff val="3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03" name="组合 102">
            <a:extLst>
              <a:ext uri="{FF2B5EF4-FFF2-40B4-BE49-F238E27FC236}">
                <a16:creationId xmlns:a16="http://schemas.microsoft.com/office/drawing/2014/main" id="{84D6B11A-C59D-48CD-9682-311C0A154650}"/>
              </a:ext>
            </a:extLst>
          </p:cNvPr>
          <p:cNvGrpSpPr/>
          <p:nvPr/>
        </p:nvGrpSpPr>
        <p:grpSpPr>
          <a:xfrm>
            <a:off x="4003729" y="3369525"/>
            <a:ext cx="1074401" cy="505355"/>
            <a:chOff x="4304043" y="1286668"/>
            <a:chExt cx="3837944" cy="2757793"/>
          </a:xfrm>
          <a:effectLst>
            <a:outerShdw blurRad="381000" dist="254000" dir="8100000" algn="tr" rotWithShape="0">
              <a:prstClr val="black">
                <a:alpha val="40000"/>
              </a:prstClr>
            </a:outerShdw>
          </a:effectLst>
        </p:grpSpPr>
        <p:sp>
          <p:nvSpPr>
            <p:cNvPr id="104" name="圆角矩形 104">
              <a:extLst>
                <a:ext uri="{FF2B5EF4-FFF2-40B4-BE49-F238E27FC236}">
                  <a16:creationId xmlns:a16="http://schemas.microsoft.com/office/drawing/2014/main" id="{911DA0BB-4DB9-4B75-9E6C-FD1706D71A01}"/>
                </a:ext>
              </a:extLst>
            </p:cNvPr>
            <p:cNvSpPr/>
            <p:nvPr/>
          </p:nvSpPr>
          <p:spPr>
            <a:xfrm>
              <a:off x="4304043" y="1286668"/>
              <a:ext cx="3837944" cy="2757793"/>
            </a:xfrm>
            <a:prstGeom prst="roundRect">
              <a:avLst/>
            </a:prstGeom>
            <a:gradFill>
              <a:gsLst>
                <a:gs pos="62000">
                  <a:sysClr val="window" lastClr="C7EDCC">
                    <a:lumMod val="95000"/>
                  </a:sysClr>
                </a:gs>
                <a:gs pos="0">
                  <a:sysClr val="window" lastClr="C7EDCC"/>
                </a:gs>
                <a:gs pos="100000">
                  <a:sysClr val="window" lastClr="C7EDCC">
                    <a:lumMod val="85000"/>
                  </a:sysClr>
                </a:gs>
                <a:gs pos="0">
                  <a:sysClr val="window" lastClr="C7EDCC"/>
                </a:gs>
              </a:gsLst>
              <a:lin ang="8100000" scaled="0"/>
            </a:gradFill>
            <a:ln w="12700" cap="flat" cmpd="sng" algn="ctr">
              <a:no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5" name="圆角矩形 105">
              <a:extLst>
                <a:ext uri="{FF2B5EF4-FFF2-40B4-BE49-F238E27FC236}">
                  <a16:creationId xmlns:a16="http://schemas.microsoft.com/office/drawing/2014/main" id="{368B816F-E47C-4C34-AC8A-CAD9DB5EE998}"/>
                </a:ext>
              </a:extLst>
            </p:cNvPr>
            <p:cNvSpPr/>
            <p:nvPr/>
          </p:nvSpPr>
          <p:spPr>
            <a:xfrm>
              <a:off x="4351931" y="1367703"/>
              <a:ext cx="3742172" cy="2595722"/>
            </a:xfrm>
            <a:prstGeom prst="roundRect">
              <a:avLst/>
            </a:prstGeom>
            <a:gradFill>
              <a:gsLst>
                <a:gs pos="42000">
                  <a:srgbClr val="F0F0F0"/>
                </a:gs>
                <a:gs pos="0">
                  <a:sysClr val="window" lastClr="C7EDCC"/>
                </a:gs>
                <a:gs pos="100000">
                  <a:sysClr val="window" lastClr="C7EDCC">
                    <a:lumMod val="85000"/>
                  </a:sysClr>
                </a:gs>
                <a:gs pos="0">
                  <a:sysClr val="window" lastClr="C7EDCC"/>
                </a:gs>
              </a:gsLst>
              <a:lin ang="18900000" scaled="0"/>
            </a:gradFill>
            <a:ln w="12700" cap="flat" cmpd="sng" algn="ctr">
              <a:no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06" name="圆角矩形 106">
            <a:extLst>
              <a:ext uri="{FF2B5EF4-FFF2-40B4-BE49-F238E27FC236}">
                <a16:creationId xmlns:a16="http://schemas.microsoft.com/office/drawing/2014/main" id="{B0EB5599-00E2-460C-9707-FAC866D27DBC}"/>
              </a:ext>
            </a:extLst>
          </p:cNvPr>
          <p:cNvSpPr/>
          <p:nvPr/>
        </p:nvSpPr>
        <p:spPr bwMode="auto">
          <a:xfrm>
            <a:off x="4390213" y="3417033"/>
            <a:ext cx="497708" cy="410341"/>
          </a:xfrm>
          <a:prstGeom prst="roundRect">
            <a:avLst/>
          </a:prstGeom>
          <a:solidFill>
            <a:srgbClr val="4472C4"/>
          </a:solidFill>
          <a:ln w="38100" cap="flat" cmpd="sng" algn="ctr">
            <a:noFill/>
            <a:prstDash val="solid"/>
            <a:miter lim="800000"/>
          </a:ln>
          <a:effectLst>
            <a:outerShdw blurRad="203200" dist="88900" dir="8100000" sx="102000" sy="102000" algn="tr" rotWithShape="0">
              <a:prstClr val="black">
                <a:alpha val="3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951"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4</a:t>
            </a:r>
            <a:endParaRPr kumimoji="0" lang="zh-CN" altLang="en-US" sz="1951"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07" name="组合 106">
            <a:extLst>
              <a:ext uri="{FF2B5EF4-FFF2-40B4-BE49-F238E27FC236}">
                <a16:creationId xmlns:a16="http://schemas.microsoft.com/office/drawing/2014/main" id="{80DD26B3-5F52-47A5-BAFB-DB9F43BA3B30}"/>
              </a:ext>
            </a:extLst>
          </p:cNvPr>
          <p:cNvGrpSpPr/>
          <p:nvPr/>
        </p:nvGrpSpPr>
        <p:grpSpPr>
          <a:xfrm>
            <a:off x="985824" y="1722858"/>
            <a:ext cx="1594599" cy="1594598"/>
            <a:chOff x="3962648" y="2819400"/>
            <a:chExt cx="1218704" cy="1218704"/>
          </a:xfrm>
        </p:grpSpPr>
        <p:grpSp>
          <p:nvGrpSpPr>
            <p:cNvPr id="108" name="组合 107">
              <a:extLst>
                <a:ext uri="{FF2B5EF4-FFF2-40B4-BE49-F238E27FC236}">
                  <a16:creationId xmlns:a16="http://schemas.microsoft.com/office/drawing/2014/main" id="{95BA9560-B00F-43C1-8411-574E306E8A05}"/>
                </a:ext>
              </a:extLst>
            </p:cNvPr>
            <p:cNvGrpSpPr/>
            <p:nvPr/>
          </p:nvGrpSpPr>
          <p:grpSpPr>
            <a:xfrm>
              <a:off x="3962648" y="2819400"/>
              <a:ext cx="1218704" cy="1218704"/>
              <a:chOff x="304800" y="673100"/>
              <a:chExt cx="4000500" cy="4000500"/>
            </a:xfrm>
            <a:effectLst>
              <a:outerShdw blurRad="444500" dist="254000" dir="8100000" algn="tr" rotWithShape="0">
                <a:prstClr val="black">
                  <a:alpha val="50000"/>
                </a:prstClr>
              </a:outerShdw>
            </a:effectLst>
          </p:grpSpPr>
          <p:sp>
            <p:nvSpPr>
              <p:cNvPr id="110" name="同心圆 45">
                <a:extLst>
                  <a:ext uri="{FF2B5EF4-FFF2-40B4-BE49-F238E27FC236}">
                    <a16:creationId xmlns:a16="http://schemas.microsoft.com/office/drawing/2014/main" id="{881FBDF9-8721-4172-A4D6-6F628EA22409}"/>
                  </a:ext>
                </a:extLst>
              </p:cNvPr>
              <p:cNvSpPr/>
              <p:nvPr/>
            </p:nvSpPr>
            <p:spPr>
              <a:xfrm>
                <a:off x="304800" y="673100"/>
                <a:ext cx="4000500" cy="4000500"/>
              </a:xfrm>
              <a:prstGeom prst="donut">
                <a:avLst>
                  <a:gd name="adj" fmla="val 4879"/>
                </a:avLst>
              </a:prstGeom>
              <a:gradFill>
                <a:gsLst>
                  <a:gs pos="0">
                    <a:sysClr val="window" lastClr="C7EDCC"/>
                  </a:gs>
                  <a:gs pos="55000">
                    <a:sysClr val="window" lastClr="C7EDCC">
                      <a:lumMod val="95000"/>
                    </a:sysClr>
                  </a:gs>
                  <a:gs pos="100000">
                    <a:sysClr val="window" lastClr="C7EDCC">
                      <a:lumMod val="65000"/>
                    </a:sysClr>
                  </a:gs>
                </a:gsLst>
                <a:lin ang="8100000" scaled="0"/>
              </a:gradFill>
              <a:ln w="12700" cap="flat" cmpd="sng" algn="ctr">
                <a:no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176"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1" name="椭圆 110">
                <a:extLst>
                  <a:ext uri="{FF2B5EF4-FFF2-40B4-BE49-F238E27FC236}">
                    <a16:creationId xmlns:a16="http://schemas.microsoft.com/office/drawing/2014/main" id="{71BC8369-16EB-4BCA-85D2-AEB848158789}"/>
                  </a:ext>
                </a:extLst>
              </p:cNvPr>
              <p:cNvSpPr/>
              <p:nvPr/>
            </p:nvSpPr>
            <p:spPr>
              <a:xfrm>
                <a:off x="392112" y="760412"/>
                <a:ext cx="3825874" cy="3825874"/>
              </a:xfrm>
              <a:prstGeom prst="ellipse">
                <a:avLst/>
              </a:prstGeom>
              <a:gradFill>
                <a:gsLst>
                  <a:gs pos="0">
                    <a:sysClr val="window" lastClr="C7EDCC"/>
                  </a:gs>
                  <a:gs pos="51000">
                    <a:sysClr val="window" lastClr="C7EDCC">
                      <a:lumMod val="95000"/>
                    </a:sysClr>
                  </a:gs>
                  <a:gs pos="100000">
                    <a:sysClr val="window" lastClr="C7EDCC">
                      <a:lumMod val="75000"/>
                    </a:sysClr>
                  </a:gs>
                </a:gsLst>
                <a:lin ang="18900000" scaled="0"/>
              </a:gradFill>
              <a:ln w="12700" cap="flat" cmpd="sng" algn="ctr">
                <a:no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176"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09" name="TextBox 5">
              <a:extLst>
                <a:ext uri="{FF2B5EF4-FFF2-40B4-BE49-F238E27FC236}">
                  <a16:creationId xmlns:a16="http://schemas.microsoft.com/office/drawing/2014/main" id="{8104F1FA-1DA9-495B-BB10-9B6AFE886E4D}"/>
                </a:ext>
              </a:extLst>
            </p:cNvPr>
            <p:cNvSpPr txBox="1"/>
            <p:nvPr/>
          </p:nvSpPr>
          <p:spPr>
            <a:xfrm>
              <a:off x="4050827" y="3165339"/>
              <a:ext cx="1044054" cy="496765"/>
            </a:xfrm>
            <a:prstGeom prst="rect">
              <a:avLst/>
            </a:prstGeom>
            <a:noFill/>
          </p:spPr>
          <p:txBody>
            <a:bodyPr wrap="non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zh-CN" altLang="en-US" sz="1951" b="1" i="0" u="none" strike="noStrike" kern="0" cap="none" spc="209" normalizeH="0" baseline="0" noProof="0" dirty="0">
                  <a:ln>
                    <a:noFill/>
                  </a:ln>
                  <a:solidFill>
                    <a:srgbClr val="4472C4"/>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目录</a:t>
              </a:r>
              <a:endParaRPr kumimoji="0" lang="en-US" altLang="zh-CN" sz="1951" b="1" i="0" u="none" strike="noStrike" kern="0" cap="none" spc="209" normalizeH="0" baseline="0" noProof="0" dirty="0">
                <a:ln>
                  <a:noFill/>
                </a:ln>
                <a:solidFill>
                  <a:srgbClr val="4472C4"/>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zh-CN" sz="1673" b="1" i="0" u="none" strike="noStrike" kern="0" cap="all" spc="0" normalizeH="0" baseline="0" noProof="0" dirty="0">
                  <a:ln>
                    <a:noFill/>
                  </a:ln>
                  <a:solidFill>
                    <a:srgbClr val="4472C4"/>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contents</a:t>
              </a:r>
              <a:endParaRPr kumimoji="0" lang="zh-CN" altLang="en-US" sz="1673" b="1" i="0" u="none" strike="noStrike" kern="0" cap="all" spc="0" normalizeH="0" baseline="0" noProof="0" dirty="0">
                <a:ln>
                  <a:noFill/>
                </a:ln>
                <a:solidFill>
                  <a:srgbClr val="4472C4"/>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spTree>
    <p:custDataLst>
      <p:tags r:id="rId1"/>
    </p:custDataLst>
    <p:extLst>
      <p:ext uri="{BB962C8B-B14F-4D97-AF65-F5344CB8AC3E}">
        <p14:creationId xmlns:p14="http://schemas.microsoft.com/office/powerpoint/2010/main" val="932747180"/>
      </p:ext>
    </p:extLst>
  </p:cSld>
  <p:clrMapOvr>
    <a:masterClrMapping/>
  </p:clrMapOvr>
  <mc:AlternateContent xmlns:mc="http://schemas.openxmlformats.org/markup-compatibility/2006" xmlns:p14="http://schemas.microsoft.com/office/powerpoint/2010/main">
    <mc:Choice Requires="p14">
      <p:transition p14:dur="0" advTm="3000"/>
    </mc:Choice>
    <mc:Fallback>
      <p:transition advTm="300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 calcmode="lin" valueType="num">
                                          <p:cBhvr additive="base">
                                            <p:cTn id="7" dur="500" fill="hold"/>
                                            <p:tgtEl>
                                              <p:spTgt spid="82"/>
                                            </p:tgtEl>
                                            <p:attrNameLst>
                                              <p:attrName>ppt_x</p:attrName>
                                            </p:attrNameLst>
                                          </p:cBhvr>
                                          <p:tavLst>
                                            <p:tav tm="0">
                                              <p:val>
                                                <p:strVal val="#ppt_x"/>
                                              </p:val>
                                            </p:tav>
                                            <p:tav tm="100000">
                                              <p:val>
                                                <p:strVal val="#ppt_x"/>
                                              </p:val>
                                            </p:tav>
                                          </p:tavLst>
                                        </p:anim>
                                        <p:anim calcmode="lin" valueType="num">
                                          <p:cBhvr additive="base">
                                            <p:cTn id="8" dur="500" fill="hold"/>
                                            <p:tgtEl>
                                              <p:spTgt spid="8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accel="42000" fill="hold" nodeType="afterEffect" p14:presetBounceEnd="46000">
                                      <p:stCondLst>
                                        <p:cond delay="0"/>
                                      </p:stCondLst>
                                      <p:childTnLst>
                                        <p:set>
                                          <p:cBhvr>
                                            <p:cTn id="11" dur="1" fill="hold">
                                              <p:stCondLst>
                                                <p:cond delay="0"/>
                                              </p:stCondLst>
                                            </p:cTn>
                                            <p:tgtEl>
                                              <p:spTgt spid="107"/>
                                            </p:tgtEl>
                                            <p:attrNameLst>
                                              <p:attrName>style.visibility</p:attrName>
                                            </p:attrNameLst>
                                          </p:cBhvr>
                                          <p:to>
                                            <p:strVal val="visible"/>
                                          </p:to>
                                        </p:set>
                                        <p:anim calcmode="lin" valueType="num" p14:bounceEnd="46000">
                                          <p:cBhvr additive="base">
                                            <p:cTn id="12" dur="1500" fill="hold"/>
                                            <p:tgtEl>
                                              <p:spTgt spid="107"/>
                                            </p:tgtEl>
                                            <p:attrNameLst>
                                              <p:attrName>ppt_x</p:attrName>
                                            </p:attrNameLst>
                                          </p:cBhvr>
                                          <p:tavLst>
                                            <p:tav tm="0">
                                              <p:val>
                                                <p:strVal val="#ppt_x"/>
                                              </p:val>
                                            </p:tav>
                                            <p:tav tm="100000">
                                              <p:val>
                                                <p:strVal val="#ppt_x"/>
                                              </p:val>
                                            </p:tav>
                                          </p:tavLst>
                                        </p:anim>
                                        <p:anim calcmode="lin" valueType="num" p14:bounceEnd="46000">
                                          <p:cBhvr additive="base">
                                            <p:cTn id="13" dur="1500" fill="hold"/>
                                            <p:tgtEl>
                                              <p:spTgt spid="107"/>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2" presetClass="entr" presetSubtype="2" fill="hold"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right)">
                                          <p:cBhvr>
                                            <p:cTn id="17" dur="500"/>
                                            <p:tgtEl>
                                              <p:spTgt spid="85"/>
                                            </p:tgtEl>
                                          </p:cBhvr>
                                        </p:animEffect>
                                      </p:childTnLst>
                                    </p:cTn>
                                  </p:par>
                                </p:childTnLst>
                              </p:cTn>
                            </p:par>
                            <p:par>
                              <p:cTn id="18" fill="hold">
                                <p:stCondLst>
                                  <p:cond delay="2500"/>
                                </p:stCondLst>
                                <p:childTnLst>
                                  <p:par>
                                    <p:cTn id="19" presetID="2" presetClass="entr" presetSubtype="1"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0-#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83"/>
                                            </p:tgtEl>
                                            <p:attrNameLst>
                                              <p:attrName>style.visibility</p:attrName>
                                            </p:attrNameLst>
                                          </p:cBhvr>
                                          <p:to>
                                            <p:strVal val="visible"/>
                                          </p:to>
                                        </p:set>
                                        <p:anim calcmode="lin" valueType="num">
                                          <p:cBhvr additive="base">
                                            <p:cTn id="25" dur="500" fill="hold"/>
                                            <p:tgtEl>
                                              <p:spTgt spid="83"/>
                                            </p:tgtEl>
                                            <p:attrNameLst>
                                              <p:attrName>ppt_x</p:attrName>
                                            </p:attrNameLst>
                                          </p:cBhvr>
                                          <p:tavLst>
                                            <p:tav tm="0">
                                              <p:val>
                                                <p:strVal val="#ppt_x"/>
                                              </p:val>
                                            </p:tav>
                                            <p:tav tm="100000">
                                              <p:val>
                                                <p:strVal val="#ppt_x"/>
                                              </p:val>
                                            </p:tav>
                                          </p:tavLst>
                                        </p:anim>
                                        <p:anim calcmode="lin" valueType="num">
                                          <p:cBhvr additive="base">
                                            <p:cTn id="26" dur="500" fill="hold"/>
                                            <p:tgtEl>
                                              <p:spTgt spid="83"/>
                                            </p:tgtEl>
                                            <p:attrNameLst>
                                              <p:attrName>ppt_y</p:attrName>
                                            </p:attrNameLst>
                                          </p:cBhvr>
                                          <p:tavLst>
                                            <p:tav tm="0">
                                              <p:val>
                                                <p:strVal val="1+#ppt_h/2"/>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84"/>
                                            </p:tgtEl>
                                            <p:attrNameLst>
                                              <p:attrName>style.visibility</p:attrName>
                                            </p:attrNameLst>
                                          </p:cBhvr>
                                          <p:to>
                                            <p:strVal val="visible"/>
                                          </p:to>
                                        </p:set>
                                        <p:animEffect transition="in" filter="wipe(left)">
                                          <p:cBhvr>
                                            <p:cTn id="30" dur="500"/>
                                            <p:tgtEl>
                                              <p:spTgt spid="84"/>
                                            </p:tgtEl>
                                          </p:cBhvr>
                                        </p:animEffect>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91"/>
                                            </p:tgtEl>
                                            <p:attrNameLst>
                                              <p:attrName>style.visibility</p:attrName>
                                            </p:attrNameLst>
                                          </p:cBhvr>
                                          <p:to>
                                            <p:strVal val="visible"/>
                                          </p:to>
                                        </p:set>
                                        <p:animEffect transition="in" filter="wipe(right)">
                                          <p:cBhvr>
                                            <p:cTn id="34" dur="500"/>
                                            <p:tgtEl>
                                              <p:spTgt spid="91"/>
                                            </p:tgtEl>
                                          </p:cBhvr>
                                        </p:animEffect>
                                      </p:childTnLst>
                                    </p:cTn>
                                  </p:par>
                                </p:childTnLst>
                              </p:cTn>
                            </p:par>
                            <p:par>
                              <p:cTn id="35" fill="hold">
                                <p:stCondLst>
                                  <p:cond delay="4000"/>
                                </p:stCondLst>
                                <p:childTnLst>
                                  <p:par>
                                    <p:cTn id="36" presetID="2" presetClass="entr" presetSubtype="1" fill="hold" grpId="0" nodeType="afterEffect">
                                      <p:stCondLst>
                                        <p:cond delay="0"/>
                                      </p:stCondLst>
                                      <p:childTnLst>
                                        <p:set>
                                          <p:cBhvr>
                                            <p:cTn id="37" dur="1" fill="hold">
                                              <p:stCondLst>
                                                <p:cond delay="0"/>
                                              </p:stCondLst>
                                            </p:cTn>
                                            <p:tgtEl>
                                              <p:spTgt spid="94"/>
                                            </p:tgtEl>
                                            <p:attrNameLst>
                                              <p:attrName>style.visibility</p:attrName>
                                            </p:attrNameLst>
                                          </p:cBhvr>
                                          <p:to>
                                            <p:strVal val="visible"/>
                                          </p:to>
                                        </p:set>
                                        <p:anim calcmode="lin" valueType="num">
                                          <p:cBhvr additive="base">
                                            <p:cTn id="38" dur="500" fill="hold"/>
                                            <p:tgtEl>
                                              <p:spTgt spid="94"/>
                                            </p:tgtEl>
                                            <p:attrNameLst>
                                              <p:attrName>ppt_x</p:attrName>
                                            </p:attrNameLst>
                                          </p:cBhvr>
                                          <p:tavLst>
                                            <p:tav tm="0">
                                              <p:val>
                                                <p:strVal val="#ppt_x"/>
                                              </p:val>
                                            </p:tav>
                                            <p:tav tm="100000">
                                              <p:val>
                                                <p:strVal val="#ppt_x"/>
                                              </p:val>
                                            </p:tav>
                                          </p:tavLst>
                                        </p:anim>
                                        <p:anim calcmode="lin" valueType="num">
                                          <p:cBhvr additive="base">
                                            <p:cTn id="39" dur="500" fill="hold"/>
                                            <p:tgtEl>
                                              <p:spTgt spid="94"/>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89"/>
                                            </p:tgtEl>
                                            <p:attrNameLst>
                                              <p:attrName>style.visibility</p:attrName>
                                            </p:attrNameLst>
                                          </p:cBhvr>
                                          <p:to>
                                            <p:strVal val="visible"/>
                                          </p:to>
                                        </p:set>
                                        <p:anim calcmode="lin" valueType="num">
                                          <p:cBhvr additive="base">
                                            <p:cTn id="42" dur="500" fill="hold"/>
                                            <p:tgtEl>
                                              <p:spTgt spid="89"/>
                                            </p:tgtEl>
                                            <p:attrNameLst>
                                              <p:attrName>ppt_x</p:attrName>
                                            </p:attrNameLst>
                                          </p:cBhvr>
                                          <p:tavLst>
                                            <p:tav tm="0">
                                              <p:val>
                                                <p:strVal val="#ppt_x"/>
                                              </p:val>
                                            </p:tav>
                                            <p:tav tm="100000">
                                              <p:val>
                                                <p:strVal val="#ppt_x"/>
                                              </p:val>
                                            </p:tav>
                                          </p:tavLst>
                                        </p:anim>
                                        <p:anim calcmode="lin" valueType="num">
                                          <p:cBhvr additive="base">
                                            <p:cTn id="43" dur="500" fill="hold"/>
                                            <p:tgtEl>
                                              <p:spTgt spid="89"/>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90"/>
                                            </p:tgtEl>
                                            <p:attrNameLst>
                                              <p:attrName>style.visibility</p:attrName>
                                            </p:attrNameLst>
                                          </p:cBhvr>
                                          <p:to>
                                            <p:strVal val="visible"/>
                                          </p:to>
                                        </p:set>
                                        <p:animEffect transition="in" filter="wipe(left)">
                                          <p:cBhvr>
                                            <p:cTn id="47" dur="500"/>
                                            <p:tgtEl>
                                              <p:spTgt spid="90"/>
                                            </p:tgtEl>
                                          </p:cBhvr>
                                        </p:animEffect>
                                      </p:childTnLst>
                                    </p:cTn>
                                  </p:par>
                                </p:childTnLst>
                              </p:cTn>
                            </p:par>
                            <p:par>
                              <p:cTn id="48" fill="hold">
                                <p:stCondLst>
                                  <p:cond delay="5000"/>
                                </p:stCondLst>
                                <p:childTnLst>
                                  <p:par>
                                    <p:cTn id="49" presetID="22" presetClass="entr" presetSubtype="2" fill="hold" nodeType="afterEffect">
                                      <p:stCondLst>
                                        <p:cond delay="0"/>
                                      </p:stCondLst>
                                      <p:childTnLst>
                                        <p:set>
                                          <p:cBhvr>
                                            <p:cTn id="50" dur="1" fill="hold">
                                              <p:stCondLst>
                                                <p:cond delay="0"/>
                                              </p:stCondLst>
                                            </p:cTn>
                                            <p:tgtEl>
                                              <p:spTgt spid="97"/>
                                            </p:tgtEl>
                                            <p:attrNameLst>
                                              <p:attrName>style.visibility</p:attrName>
                                            </p:attrNameLst>
                                          </p:cBhvr>
                                          <p:to>
                                            <p:strVal val="visible"/>
                                          </p:to>
                                        </p:set>
                                        <p:animEffect transition="in" filter="wipe(right)">
                                          <p:cBhvr>
                                            <p:cTn id="51" dur="500"/>
                                            <p:tgtEl>
                                              <p:spTgt spid="97"/>
                                            </p:tgtEl>
                                          </p:cBhvr>
                                        </p:animEffect>
                                      </p:childTnLst>
                                    </p:cTn>
                                  </p:par>
                                </p:childTnLst>
                              </p:cTn>
                            </p:par>
                            <p:par>
                              <p:cTn id="52" fill="hold">
                                <p:stCondLst>
                                  <p:cond delay="5500"/>
                                </p:stCondLst>
                                <p:childTnLst>
                                  <p:par>
                                    <p:cTn id="53" presetID="2" presetClass="entr" presetSubtype="1" fill="hold" grpId="0" nodeType="afterEffect">
                                      <p:stCondLst>
                                        <p:cond delay="0"/>
                                      </p:stCondLst>
                                      <p:childTnLst>
                                        <p:set>
                                          <p:cBhvr>
                                            <p:cTn id="54" dur="1" fill="hold">
                                              <p:stCondLst>
                                                <p:cond delay="0"/>
                                              </p:stCondLst>
                                            </p:cTn>
                                            <p:tgtEl>
                                              <p:spTgt spid="100"/>
                                            </p:tgtEl>
                                            <p:attrNameLst>
                                              <p:attrName>style.visibility</p:attrName>
                                            </p:attrNameLst>
                                          </p:cBhvr>
                                          <p:to>
                                            <p:strVal val="visible"/>
                                          </p:to>
                                        </p:set>
                                        <p:anim calcmode="lin" valueType="num">
                                          <p:cBhvr additive="base">
                                            <p:cTn id="55" dur="500" fill="hold"/>
                                            <p:tgtEl>
                                              <p:spTgt spid="100"/>
                                            </p:tgtEl>
                                            <p:attrNameLst>
                                              <p:attrName>ppt_x</p:attrName>
                                            </p:attrNameLst>
                                          </p:cBhvr>
                                          <p:tavLst>
                                            <p:tav tm="0">
                                              <p:val>
                                                <p:strVal val="#ppt_x"/>
                                              </p:val>
                                            </p:tav>
                                            <p:tav tm="100000">
                                              <p:val>
                                                <p:strVal val="#ppt_x"/>
                                              </p:val>
                                            </p:tav>
                                          </p:tavLst>
                                        </p:anim>
                                        <p:anim calcmode="lin" valueType="num">
                                          <p:cBhvr additive="base">
                                            <p:cTn id="56" dur="500" fill="hold"/>
                                            <p:tgtEl>
                                              <p:spTgt spid="100"/>
                                            </p:tgtEl>
                                            <p:attrNameLst>
                                              <p:attrName>ppt_y</p:attrName>
                                            </p:attrNameLst>
                                          </p:cBhvr>
                                          <p:tavLst>
                                            <p:tav tm="0">
                                              <p:val>
                                                <p:strVal val="0-#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95"/>
                                            </p:tgtEl>
                                            <p:attrNameLst>
                                              <p:attrName>style.visibility</p:attrName>
                                            </p:attrNameLst>
                                          </p:cBhvr>
                                          <p:to>
                                            <p:strVal val="visible"/>
                                          </p:to>
                                        </p:set>
                                        <p:anim calcmode="lin" valueType="num">
                                          <p:cBhvr additive="base">
                                            <p:cTn id="59" dur="500" fill="hold"/>
                                            <p:tgtEl>
                                              <p:spTgt spid="95"/>
                                            </p:tgtEl>
                                            <p:attrNameLst>
                                              <p:attrName>ppt_x</p:attrName>
                                            </p:attrNameLst>
                                          </p:cBhvr>
                                          <p:tavLst>
                                            <p:tav tm="0">
                                              <p:val>
                                                <p:strVal val="#ppt_x"/>
                                              </p:val>
                                            </p:tav>
                                            <p:tav tm="100000">
                                              <p:val>
                                                <p:strVal val="#ppt_x"/>
                                              </p:val>
                                            </p:tav>
                                          </p:tavLst>
                                        </p:anim>
                                        <p:anim calcmode="lin" valueType="num">
                                          <p:cBhvr additive="base">
                                            <p:cTn id="60" dur="500" fill="hold"/>
                                            <p:tgtEl>
                                              <p:spTgt spid="95"/>
                                            </p:tgtEl>
                                            <p:attrNameLst>
                                              <p:attrName>ppt_y</p:attrName>
                                            </p:attrNameLst>
                                          </p:cBhvr>
                                          <p:tavLst>
                                            <p:tav tm="0">
                                              <p:val>
                                                <p:strVal val="1+#ppt_h/2"/>
                                              </p:val>
                                            </p:tav>
                                            <p:tav tm="100000">
                                              <p:val>
                                                <p:strVal val="#ppt_y"/>
                                              </p:val>
                                            </p:tav>
                                          </p:tavLst>
                                        </p:anim>
                                      </p:childTnLst>
                                    </p:cTn>
                                  </p:par>
                                </p:childTnLst>
                              </p:cTn>
                            </p:par>
                            <p:par>
                              <p:cTn id="61" fill="hold">
                                <p:stCondLst>
                                  <p:cond delay="6000"/>
                                </p:stCondLst>
                                <p:childTnLst>
                                  <p:par>
                                    <p:cTn id="62" presetID="22" presetClass="entr" presetSubtype="8" fill="hold" grpId="0" nodeType="afterEffect">
                                      <p:stCondLst>
                                        <p:cond delay="0"/>
                                      </p:stCondLst>
                                      <p:childTnLst>
                                        <p:set>
                                          <p:cBhvr>
                                            <p:cTn id="63" dur="1" fill="hold">
                                              <p:stCondLst>
                                                <p:cond delay="0"/>
                                              </p:stCondLst>
                                            </p:cTn>
                                            <p:tgtEl>
                                              <p:spTgt spid="96"/>
                                            </p:tgtEl>
                                            <p:attrNameLst>
                                              <p:attrName>style.visibility</p:attrName>
                                            </p:attrNameLst>
                                          </p:cBhvr>
                                          <p:to>
                                            <p:strVal val="visible"/>
                                          </p:to>
                                        </p:set>
                                        <p:animEffect transition="in" filter="wipe(left)">
                                          <p:cBhvr>
                                            <p:cTn id="64" dur="500"/>
                                            <p:tgtEl>
                                              <p:spTgt spid="96"/>
                                            </p:tgtEl>
                                          </p:cBhvr>
                                        </p:animEffect>
                                      </p:childTnLst>
                                    </p:cTn>
                                  </p:par>
                                </p:childTnLst>
                              </p:cTn>
                            </p:par>
                            <p:par>
                              <p:cTn id="65" fill="hold">
                                <p:stCondLst>
                                  <p:cond delay="6500"/>
                                </p:stCondLst>
                                <p:childTnLst>
                                  <p:par>
                                    <p:cTn id="66" presetID="22" presetClass="entr" presetSubtype="2" fill="hold" nodeType="afterEffect">
                                      <p:stCondLst>
                                        <p:cond delay="0"/>
                                      </p:stCondLst>
                                      <p:childTnLst>
                                        <p:set>
                                          <p:cBhvr>
                                            <p:cTn id="67" dur="1" fill="hold">
                                              <p:stCondLst>
                                                <p:cond delay="0"/>
                                              </p:stCondLst>
                                            </p:cTn>
                                            <p:tgtEl>
                                              <p:spTgt spid="103"/>
                                            </p:tgtEl>
                                            <p:attrNameLst>
                                              <p:attrName>style.visibility</p:attrName>
                                            </p:attrNameLst>
                                          </p:cBhvr>
                                          <p:to>
                                            <p:strVal val="visible"/>
                                          </p:to>
                                        </p:set>
                                        <p:animEffect transition="in" filter="wipe(right)">
                                          <p:cBhvr>
                                            <p:cTn id="68" dur="500"/>
                                            <p:tgtEl>
                                              <p:spTgt spid="103"/>
                                            </p:tgtEl>
                                          </p:cBhvr>
                                        </p:animEffect>
                                      </p:childTnLst>
                                    </p:cTn>
                                  </p:par>
                                </p:childTnLst>
                              </p:cTn>
                            </p:par>
                            <p:par>
                              <p:cTn id="69" fill="hold">
                                <p:stCondLst>
                                  <p:cond delay="7000"/>
                                </p:stCondLst>
                                <p:childTnLst>
                                  <p:par>
                                    <p:cTn id="70" presetID="2" presetClass="entr" presetSubtype="1" fill="hold" grpId="0" nodeType="afterEffect">
                                      <p:stCondLst>
                                        <p:cond delay="0"/>
                                      </p:stCondLst>
                                      <p:childTnLst>
                                        <p:set>
                                          <p:cBhvr>
                                            <p:cTn id="71" dur="1" fill="hold">
                                              <p:stCondLst>
                                                <p:cond delay="0"/>
                                              </p:stCondLst>
                                            </p:cTn>
                                            <p:tgtEl>
                                              <p:spTgt spid="106"/>
                                            </p:tgtEl>
                                            <p:attrNameLst>
                                              <p:attrName>style.visibility</p:attrName>
                                            </p:attrNameLst>
                                          </p:cBhvr>
                                          <p:to>
                                            <p:strVal val="visible"/>
                                          </p:to>
                                        </p:set>
                                        <p:anim calcmode="lin" valueType="num">
                                          <p:cBhvr additive="base">
                                            <p:cTn id="72" dur="500" fill="hold"/>
                                            <p:tgtEl>
                                              <p:spTgt spid="106"/>
                                            </p:tgtEl>
                                            <p:attrNameLst>
                                              <p:attrName>ppt_x</p:attrName>
                                            </p:attrNameLst>
                                          </p:cBhvr>
                                          <p:tavLst>
                                            <p:tav tm="0">
                                              <p:val>
                                                <p:strVal val="#ppt_x"/>
                                              </p:val>
                                            </p:tav>
                                            <p:tav tm="100000">
                                              <p:val>
                                                <p:strVal val="#ppt_x"/>
                                              </p:val>
                                            </p:tav>
                                          </p:tavLst>
                                        </p:anim>
                                        <p:anim calcmode="lin" valueType="num">
                                          <p:cBhvr additive="base">
                                            <p:cTn id="73" dur="500" fill="hold"/>
                                            <p:tgtEl>
                                              <p:spTgt spid="106"/>
                                            </p:tgtEl>
                                            <p:attrNameLst>
                                              <p:attrName>ppt_y</p:attrName>
                                            </p:attrNameLst>
                                          </p:cBhvr>
                                          <p:tavLst>
                                            <p:tav tm="0">
                                              <p:val>
                                                <p:strVal val="0-#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101"/>
                                            </p:tgtEl>
                                            <p:attrNameLst>
                                              <p:attrName>style.visibility</p:attrName>
                                            </p:attrNameLst>
                                          </p:cBhvr>
                                          <p:to>
                                            <p:strVal val="visible"/>
                                          </p:to>
                                        </p:set>
                                        <p:anim calcmode="lin" valueType="num">
                                          <p:cBhvr additive="base">
                                            <p:cTn id="76" dur="500" fill="hold"/>
                                            <p:tgtEl>
                                              <p:spTgt spid="101"/>
                                            </p:tgtEl>
                                            <p:attrNameLst>
                                              <p:attrName>ppt_x</p:attrName>
                                            </p:attrNameLst>
                                          </p:cBhvr>
                                          <p:tavLst>
                                            <p:tav tm="0">
                                              <p:val>
                                                <p:strVal val="#ppt_x"/>
                                              </p:val>
                                            </p:tav>
                                            <p:tav tm="100000">
                                              <p:val>
                                                <p:strVal val="#ppt_x"/>
                                              </p:val>
                                            </p:tav>
                                          </p:tavLst>
                                        </p:anim>
                                        <p:anim calcmode="lin" valueType="num">
                                          <p:cBhvr additive="base">
                                            <p:cTn id="77" dur="500" fill="hold"/>
                                            <p:tgtEl>
                                              <p:spTgt spid="101"/>
                                            </p:tgtEl>
                                            <p:attrNameLst>
                                              <p:attrName>ppt_y</p:attrName>
                                            </p:attrNameLst>
                                          </p:cBhvr>
                                          <p:tavLst>
                                            <p:tav tm="0">
                                              <p:val>
                                                <p:strVal val="1+#ppt_h/2"/>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102"/>
                                            </p:tgtEl>
                                            <p:attrNameLst>
                                              <p:attrName>style.visibility</p:attrName>
                                            </p:attrNameLst>
                                          </p:cBhvr>
                                          <p:to>
                                            <p:strVal val="visible"/>
                                          </p:to>
                                        </p:set>
                                        <p:animEffect transition="in" filter="wipe(left)">
                                          <p:cBhvr>
                                            <p:cTn id="81"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p:bldP spid="88" grpId="0" animBg="1"/>
          <p:bldP spid="89" grpId="0" animBg="1"/>
          <p:bldP spid="90" grpId="0"/>
          <p:bldP spid="94" grpId="0" animBg="1"/>
          <p:bldP spid="95" grpId="0" animBg="1"/>
          <p:bldP spid="96" grpId="0"/>
          <p:bldP spid="100" grpId="0" animBg="1"/>
          <p:bldP spid="101" grpId="0" animBg="1"/>
          <p:bldP spid="102" grpId="0"/>
          <p:bldP spid="106"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 calcmode="lin" valueType="num">
                                          <p:cBhvr additive="base">
                                            <p:cTn id="7" dur="500" fill="hold"/>
                                            <p:tgtEl>
                                              <p:spTgt spid="82"/>
                                            </p:tgtEl>
                                            <p:attrNameLst>
                                              <p:attrName>ppt_x</p:attrName>
                                            </p:attrNameLst>
                                          </p:cBhvr>
                                          <p:tavLst>
                                            <p:tav tm="0">
                                              <p:val>
                                                <p:strVal val="#ppt_x"/>
                                              </p:val>
                                            </p:tav>
                                            <p:tav tm="100000">
                                              <p:val>
                                                <p:strVal val="#ppt_x"/>
                                              </p:val>
                                            </p:tav>
                                          </p:tavLst>
                                        </p:anim>
                                        <p:anim calcmode="lin" valueType="num">
                                          <p:cBhvr additive="base">
                                            <p:cTn id="8" dur="500" fill="hold"/>
                                            <p:tgtEl>
                                              <p:spTgt spid="8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accel="42000" fill="hold" nodeType="afterEffect">
                                      <p:stCondLst>
                                        <p:cond delay="0"/>
                                      </p:stCondLst>
                                      <p:childTnLst>
                                        <p:set>
                                          <p:cBhvr>
                                            <p:cTn id="11" dur="1" fill="hold">
                                              <p:stCondLst>
                                                <p:cond delay="0"/>
                                              </p:stCondLst>
                                            </p:cTn>
                                            <p:tgtEl>
                                              <p:spTgt spid="107"/>
                                            </p:tgtEl>
                                            <p:attrNameLst>
                                              <p:attrName>style.visibility</p:attrName>
                                            </p:attrNameLst>
                                          </p:cBhvr>
                                          <p:to>
                                            <p:strVal val="visible"/>
                                          </p:to>
                                        </p:set>
                                        <p:anim calcmode="lin" valueType="num">
                                          <p:cBhvr additive="base">
                                            <p:cTn id="12" dur="1500" fill="hold"/>
                                            <p:tgtEl>
                                              <p:spTgt spid="107"/>
                                            </p:tgtEl>
                                            <p:attrNameLst>
                                              <p:attrName>ppt_x</p:attrName>
                                            </p:attrNameLst>
                                          </p:cBhvr>
                                          <p:tavLst>
                                            <p:tav tm="0">
                                              <p:val>
                                                <p:strVal val="#ppt_x"/>
                                              </p:val>
                                            </p:tav>
                                            <p:tav tm="100000">
                                              <p:val>
                                                <p:strVal val="#ppt_x"/>
                                              </p:val>
                                            </p:tav>
                                          </p:tavLst>
                                        </p:anim>
                                        <p:anim calcmode="lin" valueType="num">
                                          <p:cBhvr additive="base">
                                            <p:cTn id="13" dur="1500" fill="hold"/>
                                            <p:tgtEl>
                                              <p:spTgt spid="107"/>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2" presetClass="entr" presetSubtype="2" fill="hold"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right)">
                                          <p:cBhvr>
                                            <p:cTn id="17" dur="500"/>
                                            <p:tgtEl>
                                              <p:spTgt spid="85"/>
                                            </p:tgtEl>
                                          </p:cBhvr>
                                        </p:animEffect>
                                      </p:childTnLst>
                                    </p:cTn>
                                  </p:par>
                                </p:childTnLst>
                              </p:cTn>
                            </p:par>
                            <p:par>
                              <p:cTn id="18" fill="hold">
                                <p:stCondLst>
                                  <p:cond delay="2500"/>
                                </p:stCondLst>
                                <p:childTnLst>
                                  <p:par>
                                    <p:cTn id="19" presetID="2" presetClass="entr" presetSubtype="1"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0-#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83"/>
                                            </p:tgtEl>
                                            <p:attrNameLst>
                                              <p:attrName>style.visibility</p:attrName>
                                            </p:attrNameLst>
                                          </p:cBhvr>
                                          <p:to>
                                            <p:strVal val="visible"/>
                                          </p:to>
                                        </p:set>
                                        <p:anim calcmode="lin" valueType="num">
                                          <p:cBhvr additive="base">
                                            <p:cTn id="25" dur="500" fill="hold"/>
                                            <p:tgtEl>
                                              <p:spTgt spid="83"/>
                                            </p:tgtEl>
                                            <p:attrNameLst>
                                              <p:attrName>ppt_x</p:attrName>
                                            </p:attrNameLst>
                                          </p:cBhvr>
                                          <p:tavLst>
                                            <p:tav tm="0">
                                              <p:val>
                                                <p:strVal val="#ppt_x"/>
                                              </p:val>
                                            </p:tav>
                                            <p:tav tm="100000">
                                              <p:val>
                                                <p:strVal val="#ppt_x"/>
                                              </p:val>
                                            </p:tav>
                                          </p:tavLst>
                                        </p:anim>
                                        <p:anim calcmode="lin" valueType="num">
                                          <p:cBhvr additive="base">
                                            <p:cTn id="26" dur="500" fill="hold"/>
                                            <p:tgtEl>
                                              <p:spTgt spid="83"/>
                                            </p:tgtEl>
                                            <p:attrNameLst>
                                              <p:attrName>ppt_y</p:attrName>
                                            </p:attrNameLst>
                                          </p:cBhvr>
                                          <p:tavLst>
                                            <p:tav tm="0">
                                              <p:val>
                                                <p:strVal val="1+#ppt_h/2"/>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84"/>
                                            </p:tgtEl>
                                            <p:attrNameLst>
                                              <p:attrName>style.visibility</p:attrName>
                                            </p:attrNameLst>
                                          </p:cBhvr>
                                          <p:to>
                                            <p:strVal val="visible"/>
                                          </p:to>
                                        </p:set>
                                        <p:animEffect transition="in" filter="wipe(left)">
                                          <p:cBhvr>
                                            <p:cTn id="30" dur="500"/>
                                            <p:tgtEl>
                                              <p:spTgt spid="84"/>
                                            </p:tgtEl>
                                          </p:cBhvr>
                                        </p:animEffect>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91"/>
                                            </p:tgtEl>
                                            <p:attrNameLst>
                                              <p:attrName>style.visibility</p:attrName>
                                            </p:attrNameLst>
                                          </p:cBhvr>
                                          <p:to>
                                            <p:strVal val="visible"/>
                                          </p:to>
                                        </p:set>
                                        <p:animEffect transition="in" filter="wipe(right)">
                                          <p:cBhvr>
                                            <p:cTn id="34" dur="500"/>
                                            <p:tgtEl>
                                              <p:spTgt spid="91"/>
                                            </p:tgtEl>
                                          </p:cBhvr>
                                        </p:animEffect>
                                      </p:childTnLst>
                                    </p:cTn>
                                  </p:par>
                                </p:childTnLst>
                              </p:cTn>
                            </p:par>
                            <p:par>
                              <p:cTn id="35" fill="hold">
                                <p:stCondLst>
                                  <p:cond delay="4000"/>
                                </p:stCondLst>
                                <p:childTnLst>
                                  <p:par>
                                    <p:cTn id="36" presetID="2" presetClass="entr" presetSubtype="1" fill="hold" grpId="0" nodeType="afterEffect">
                                      <p:stCondLst>
                                        <p:cond delay="0"/>
                                      </p:stCondLst>
                                      <p:childTnLst>
                                        <p:set>
                                          <p:cBhvr>
                                            <p:cTn id="37" dur="1" fill="hold">
                                              <p:stCondLst>
                                                <p:cond delay="0"/>
                                              </p:stCondLst>
                                            </p:cTn>
                                            <p:tgtEl>
                                              <p:spTgt spid="94"/>
                                            </p:tgtEl>
                                            <p:attrNameLst>
                                              <p:attrName>style.visibility</p:attrName>
                                            </p:attrNameLst>
                                          </p:cBhvr>
                                          <p:to>
                                            <p:strVal val="visible"/>
                                          </p:to>
                                        </p:set>
                                        <p:anim calcmode="lin" valueType="num">
                                          <p:cBhvr additive="base">
                                            <p:cTn id="38" dur="500" fill="hold"/>
                                            <p:tgtEl>
                                              <p:spTgt spid="94"/>
                                            </p:tgtEl>
                                            <p:attrNameLst>
                                              <p:attrName>ppt_x</p:attrName>
                                            </p:attrNameLst>
                                          </p:cBhvr>
                                          <p:tavLst>
                                            <p:tav tm="0">
                                              <p:val>
                                                <p:strVal val="#ppt_x"/>
                                              </p:val>
                                            </p:tav>
                                            <p:tav tm="100000">
                                              <p:val>
                                                <p:strVal val="#ppt_x"/>
                                              </p:val>
                                            </p:tav>
                                          </p:tavLst>
                                        </p:anim>
                                        <p:anim calcmode="lin" valueType="num">
                                          <p:cBhvr additive="base">
                                            <p:cTn id="39" dur="500" fill="hold"/>
                                            <p:tgtEl>
                                              <p:spTgt spid="94"/>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89"/>
                                            </p:tgtEl>
                                            <p:attrNameLst>
                                              <p:attrName>style.visibility</p:attrName>
                                            </p:attrNameLst>
                                          </p:cBhvr>
                                          <p:to>
                                            <p:strVal val="visible"/>
                                          </p:to>
                                        </p:set>
                                        <p:anim calcmode="lin" valueType="num">
                                          <p:cBhvr additive="base">
                                            <p:cTn id="42" dur="500" fill="hold"/>
                                            <p:tgtEl>
                                              <p:spTgt spid="89"/>
                                            </p:tgtEl>
                                            <p:attrNameLst>
                                              <p:attrName>ppt_x</p:attrName>
                                            </p:attrNameLst>
                                          </p:cBhvr>
                                          <p:tavLst>
                                            <p:tav tm="0">
                                              <p:val>
                                                <p:strVal val="#ppt_x"/>
                                              </p:val>
                                            </p:tav>
                                            <p:tav tm="100000">
                                              <p:val>
                                                <p:strVal val="#ppt_x"/>
                                              </p:val>
                                            </p:tav>
                                          </p:tavLst>
                                        </p:anim>
                                        <p:anim calcmode="lin" valueType="num">
                                          <p:cBhvr additive="base">
                                            <p:cTn id="43" dur="500" fill="hold"/>
                                            <p:tgtEl>
                                              <p:spTgt spid="89"/>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90"/>
                                            </p:tgtEl>
                                            <p:attrNameLst>
                                              <p:attrName>style.visibility</p:attrName>
                                            </p:attrNameLst>
                                          </p:cBhvr>
                                          <p:to>
                                            <p:strVal val="visible"/>
                                          </p:to>
                                        </p:set>
                                        <p:animEffect transition="in" filter="wipe(left)">
                                          <p:cBhvr>
                                            <p:cTn id="47" dur="500"/>
                                            <p:tgtEl>
                                              <p:spTgt spid="90"/>
                                            </p:tgtEl>
                                          </p:cBhvr>
                                        </p:animEffect>
                                      </p:childTnLst>
                                    </p:cTn>
                                  </p:par>
                                </p:childTnLst>
                              </p:cTn>
                            </p:par>
                            <p:par>
                              <p:cTn id="48" fill="hold">
                                <p:stCondLst>
                                  <p:cond delay="5000"/>
                                </p:stCondLst>
                                <p:childTnLst>
                                  <p:par>
                                    <p:cTn id="49" presetID="22" presetClass="entr" presetSubtype="2" fill="hold" nodeType="afterEffect">
                                      <p:stCondLst>
                                        <p:cond delay="0"/>
                                      </p:stCondLst>
                                      <p:childTnLst>
                                        <p:set>
                                          <p:cBhvr>
                                            <p:cTn id="50" dur="1" fill="hold">
                                              <p:stCondLst>
                                                <p:cond delay="0"/>
                                              </p:stCondLst>
                                            </p:cTn>
                                            <p:tgtEl>
                                              <p:spTgt spid="97"/>
                                            </p:tgtEl>
                                            <p:attrNameLst>
                                              <p:attrName>style.visibility</p:attrName>
                                            </p:attrNameLst>
                                          </p:cBhvr>
                                          <p:to>
                                            <p:strVal val="visible"/>
                                          </p:to>
                                        </p:set>
                                        <p:animEffect transition="in" filter="wipe(right)">
                                          <p:cBhvr>
                                            <p:cTn id="51" dur="500"/>
                                            <p:tgtEl>
                                              <p:spTgt spid="97"/>
                                            </p:tgtEl>
                                          </p:cBhvr>
                                        </p:animEffect>
                                      </p:childTnLst>
                                    </p:cTn>
                                  </p:par>
                                </p:childTnLst>
                              </p:cTn>
                            </p:par>
                            <p:par>
                              <p:cTn id="52" fill="hold">
                                <p:stCondLst>
                                  <p:cond delay="5500"/>
                                </p:stCondLst>
                                <p:childTnLst>
                                  <p:par>
                                    <p:cTn id="53" presetID="2" presetClass="entr" presetSubtype="1" fill="hold" grpId="0" nodeType="afterEffect">
                                      <p:stCondLst>
                                        <p:cond delay="0"/>
                                      </p:stCondLst>
                                      <p:childTnLst>
                                        <p:set>
                                          <p:cBhvr>
                                            <p:cTn id="54" dur="1" fill="hold">
                                              <p:stCondLst>
                                                <p:cond delay="0"/>
                                              </p:stCondLst>
                                            </p:cTn>
                                            <p:tgtEl>
                                              <p:spTgt spid="100"/>
                                            </p:tgtEl>
                                            <p:attrNameLst>
                                              <p:attrName>style.visibility</p:attrName>
                                            </p:attrNameLst>
                                          </p:cBhvr>
                                          <p:to>
                                            <p:strVal val="visible"/>
                                          </p:to>
                                        </p:set>
                                        <p:anim calcmode="lin" valueType="num">
                                          <p:cBhvr additive="base">
                                            <p:cTn id="55" dur="500" fill="hold"/>
                                            <p:tgtEl>
                                              <p:spTgt spid="100"/>
                                            </p:tgtEl>
                                            <p:attrNameLst>
                                              <p:attrName>ppt_x</p:attrName>
                                            </p:attrNameLst>
                                          </p:cBhvr>
                                          <p:tavLst>
                                            <p:tav tm="0">
                                              <p:val>
                                                <p:strVal val="#ppt_x"/>
                                              </p:val>
                                            </p:tav>
                                            <p:tav tm="100000">
                                              <p:val>
                                                <p:strVal val="#ppt_x"/>
                                              </p:val>
                                            </p:tav>
                                          </p:tavLst>
                                        </p:anim>
                                        <p:anim calcmode="lin" valueType="num">
                                          <p:cBhvr additive="base">
                                            <p:cTn id="56" dur="500" fill="hold"/>
                                            <p:tgtEl>
                                              <p:spTgt spid="100"/>
                                            </p:tgtEl>
                                            <p:attrNameLst>
                                              <p:attrName>ppt_y</p:attrName>
                                            </p:attrNameLst>
                                          </p:cBhvr>
                                          <p:tavLst>
                                            <p:tav tm="0">
                                              <p:val>
                                                <p:strVal val="0-#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95"/>
                                            </p:tgtEl>
                                            <p:attrNameLst>
                                              <p:attrName>style.visibility</p:attrName>
                                            </p:attrNameLst>
                                          </p:cBhvr>
                                          <p:to>
                                            <p:strVal val="visible"/>
                                          </p:to>
                                        </p:set>
                                        <p:anim calcmode="lin" valueType="num">
                                          <p:cBhvr additive="base">
                                            <p:cTn id="59" dur="500" fill="hold"/>
                                            <p:tgtEl>
                                              <p:spTgt spid="95"/>
                                            </p:tgtEl>
                                            <p:attrNameLst>
                                              <p:attrName>ppt_x</p:attrName>
                                            </p:attrNameLst>
                                          </p:cBhvr>
                                          <p:tavLst>
                                            <p:tav tm="0">
                                              <p:val>
                                                <p:strVal val="#ppt_x"/>
                                              </p:val>
                                            </p:tav>
                                            <p:tav tm="100000">
                                              <p:val>
                                                <p:strVal val="#ppt_x"/>
                                              </p:val>
                                            </p:tav>
                                          </p:tavLst>
                                        </p:anim>
                                        <p:anim calcmode="lin" valueType="num">
                                          <p:cBhvr additive="base">
                                            <p:cTn id="60" dur="500" fill="hold"/>
                                            <p:tgtEl>
                                              <p:spTgt spid="95"/>
                                            </p:tgtEl>
                                            <p:attrNameLst>
                                              <p:attrName>ppt_y</p:attrName>
                                            </p:attrNameLst>
                                          </p:cBhvr>
                                          <p:tavLst>
                                            <p:tav tm="0">
                                              <p:val>
                                                <p:strVal val="1+#ppt_h/2"/>
                                              </p:val>
                                            </p:tav>
                                            <p:tav tm="100000">
                                              <p:val>
                                                <p:strVal val="#ppt_y"/>
                                              </p:val>
                                            </p:tav>
                                          </p:tavLst>
                                        </p:anim>
                                      </p:childTnLst>
                                    </p:cTn>
                                  </p:par>
                                </p:childTnLst>
                              </p:cTn>
                            </p:par>
                            <p:par>
                              <p:cTn id="61" fill="hold">
                                <p:stCondLst>
                                  <p:cond delay="6000"/>
                                </p:stCondLst>
                                <p:childTnLst>
                                  <p:par>
                                    <p:cTn id="62" presetID="22" presetClass="entr" presetSubtype="8" fill="hold" grpId="0" nodeType="afterEffect">
                                      <p:stCondLst>
                                        <p:cond delay="0"/>
                                      </p:stCondLst>
                                      <p:childTnLst>
                                        <p:set>
                                          <p:cBhvr>
                                            <p:cTn id="63" dur="1" fill="hold">
                                              <p:stCondLst>
                                                <p:cond delay="0"/>
                                              </p:stCondLst>
                                            </p:cTn>
                                            <p:tgtEl>
                                              <p:spTgt spid="96"/>
                                            </p:tgtEl>
                                            <p:attrNameLst>
                                              <p:attrName>style.visibility</p:attrName>
                                            </p:attrNameLst>
                                          </p:cBhvr>
                                          <p:to>
                                            <p:strVal val="visible"/>
                                          </p:to>
                                        </p:set>
                                        <p:animEffect transition="in" filter="wipe(left)">
                                          <p:cBhvr>
                                            <p:cTn id="64" dur="500"/>
                                            <p:tgtEl>
                                              <p:spTgt spid="96"/>
                                            </p:tgtEl>
                                          </p:cBhvr>
                                        </p:animEffect>
                                      </p:childTnLst>
                                    </p:cTn>
                                  </p:par>
                                </p:childTnLst>
                              </p:cTn>
                            </p:par>
                            <p:par>
                              <p:cTn id="65" fill="hold">
                                <p:stCondLst>
                                  <p:cond delay="6500"/>
                                </p:stCondLst>
                                <p:childTnLst>
                                  <p:par>
                                    <p:cTn id="66" presetID="22" presetClass="entr" presetSubtype="2" fill="hold" nodeType="afterEffect">
                                      <p:stCondLst>
                                        <p:cond delay="0"/>
                                      </p:stCondLst>
                                      <p:childTnLst>
                                        <p:set>
                                          <p:cBhvr>
                                            <p:cTn id="67" dur="1" fill="hold">
                                              <p:stCondLst>
                                                <p:cond delay="0"/>
                                              </p:stCondLst>
                                            </p:cTn>
                                            <p:tgtEl>
                                              <p:spTgt spid="103"/>
                                            </p:tgtEl>
                                            <p:attrNameLst>
                                              <p:attrName>style.visibility</p:attrName>
                                            </p:attrNameLst>
                                          </p:cBhvr>
                                          <p:to>
                                            <p:strVal val="visible"/>
                                          </p:to>
                                        </p:set>
                                        <p:animEffect transition="in" filter="wipe(right)">
                                          <p:cBhvr>
                                            <p:cTn id="68" dur="500"/>
                                            <p:tgtEl>
                                              <p:spTgt spid="103"/>
                                            </p:tgtEl>
                                          </p:cBhvr>
                                        </p:animEffect>
                                      </p:childTnLst>
                                    </p:cTn>
                                  </p:par>
                                </p:childTnLst>
                              </p:cTn>
                            </p:par>
                            <p:par>
                              <p:cTn id="69" fill="hold">
                                <p:stCondLst>
                                  <p:cond delay="7000"/>
                                </p:stCondLst>
                                <p:childTnLst>
                                  <p:par>
                                    <p:cTn id="70" presetID="2" presetClass="entr" presetSubtype="1" fill="hold" grpId="0" nodeType="afterEffect">
                                      <p:stCondLst>
                                        <p:cond delay="0"/>
                                      </p:stCondLst>
                                      <p:childTnLst>
                                        <p:set>
                                          <p:cBhvr>
                                            <p:cTn id="71" dur="1" fill="hold">
                                              <p:stCondLst>
                                                <p:cond delay="0"/>
                                              </p:stCondLst>
                                            </p:cTn>
                                            <p:tgtEl>
                                              <p:spTgt spid="106"/>
                                            </p:tgtEl>
                                            <p:attrNameLst>
                                              <p:attrName>style.visibility</p:attrName>
                                            </p:attrNameLst>
                                          </p:cBhvr>
                                          <p:to>
                                            <p:strVal val="visible"/>
                                          </p:to>
                                        </p:set>
                                        <p:anim calcmode="lin" valueType="num">
                                          <p:cBhvr additive="base">
                                            <p:cTn id="72" dur="500" fill="hold"/>
                                            <p:tgtEl>
                                              <p:spTgt spid="106"/>
                                            </p:tgtEl>
                                            <p:attrNameLst>
                                              <p:attrName>ppt_x</p:attrName>
                                            </p:attrNameLst>
                                          </p:cBhvr>
                                          <p:tavLst>
                                            <p:tav tm="0">
                                              <p:val>
                                                <p:strVal val="#ppt_x"/>
                                              </p:val>
                                            </p:tav>
                                            <p:tav tm="100000">
                                              <p:val>
                                                <p:strVal val="#ppt_x"/>
                                              </p:val>
                                            </p:tav>
                                          </p:tavLst>
                                        </p:anim>
                                        <p:anim calcmode="lin" valueType="num">
                                          <p:cBhvr additive="base">
                                            <p:cTn id="73" dur="500" fill="hold"/>
                                            <p:tgtEl>
                                              <p:spTgt spid="106"/>
                                            </p:tgtEl>
                                            <p:attrNameLst>
                                              <p:attrName>ppt_y</p:attrName>
                                            </p:attrNameLst>
                                          </p:cBhvr>
                                          <p:tavLst>
                                            <p:tav tm="0">
                                              <p:val>
                                                <p:strVal val="0-#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101"/>
                                            </p:tgtEl>
                                            <p:attrNameLst>
                                              <p:attrName>style.visibility</p:attrName>
                                            </p:attrNameLst>
                                          </p:cBhvr>
                                          <p:to>
                                            <p:strVal val="visible"/>
                                          </p:to>
                                        </p:set>
                                        <p:anim calcmode="lin" valueType="num">
                                          <p:cBhvr additive="base">
                                            <p:cTn id="76" dur="500" fill="hold"/>
                                            <p:tgtEl>
                                              <p:spTgt spid="101"/>
                                            </p:tgtEl>
                                            <p:attrNameLst>
                                              <p:attrName>ppt_x</p:attrName>
                                            </p:attrNameLst>
                                          </p:cBhvr>
                                          <p:tavLst>
                                            <p:tav tm="0">
                                              <p:val>
                                                <p:strVal val="#ppt_x"/>
                                              </p:val>
                                            </p:tav>
                                            <p:tav tm="100000">
                                              <p:val>
                                                <p:strVal val="#ppt_x"/>
                                              </p:val>
                                            </p:tav>
                                          </p:tavLst>
                                        </p:anim>
                                        <p:anim calcmode="lin" valueType="num">
                                          <p:cBhvr additive="base">
                                            <p:cTn id="77" dur="500" fill="hold"/>
                                            <p:tgtEl>
                                              <p:spTgt spid="101"/>
                                            </p:tgtEl>
                                            <p:attrNameLst>
                                              <p:attrName>ppt_y</p:attrName>
                                            </p:attrNameLst>
                                          </p:cBhvr>
                                          <p:tavLst>
                                            <p:tav tm="0">
                                              <p:val>
                                                <p:strVal val="1+#ppt_h/2"/>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102"/>
                                            </p:tgtEl>
                                            <p:attrNameLst>
                                              <p:attrName>style.visibility</p:attrName>
                                            </p:attrNameLst>
                                          </p:cBhvr>
                                          <p:to>
                                            <p:strVal val="visible"/>
                                          </p:to>
                                        </p:set>
                                        <p:animEffect transition="in" filter="wipe(left)">
                                          <p:cBhvr>
                                            <p:cTn id="81"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p:bldP spid="88" grpId="0" animBg="1"/>
          <p:bldP spid="89" grpId="0" animBg="1"/>
          <p:bldP spid="90" grpId="0"/>
          <p:bldP spid="94" grpId="0" animBg="1"/>
          <p:bldP spid="95" grpId="0" animBg="1"/>
          <p:bldP spid="96" grpId="0"/>
          <p:bldP spid="100" grpId="0" animBg="1"/>
          <p:bldP spid="101" grpId="0" animBg="1"/>
          <p:bldP spid="102" grpId="0"/>
          <p:bldP spid="106" grpId="0" animBg="1"/>
        </p:bldLst>
      </p:timing>
    </mc:Fallback>
  </mc:AlternateContent>
</p:sld>
</file>

<file path=ppt/slides/slide20.xml><?xml version="1.0" encoding="utf-8"?>
<p:sld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5"/>
          <p:cNvGrpSpPr/>
          <p:nvPr/>
        </p:nvGrpSpPr>
        <p:grpSpPr>
          <a:xfrm>
            <a:off x="514354" y="1935969"/>
            <a:ext cx="2036134" cy="941307"/>
            <a:chOff x="685800" y="2299204"/>
            <a:chExt cx="2714844" cy="1254690"/>
          </a:xfrm>
        </p:grpSpPr>
        <p:sp>
          <p:nvSpPr>
            <p:cNvPr id="8" name="矩形 7"/>
            <p:cNvSpPr/>
            <p:nvPr/>
          </p:nvSpPr>
          <p:spPr>
            <a:xfrm>
              <a:off x="1760855" y="2299204"/>
              <a:ext cx="1477327" cy="369218"/>
            </a:xfrm>
            <a:prstGeom prst="rect">
              <a:avLst/>
            </a:prstGeom>
          </p:spPr>
          <p:txBody>
            <a:bodyPr wrap="none">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p>
          </p:txBody>
        </p:sp>
        <p:sp>
          <p:nvSpPr>
            <p:cNvPr id="9" name="矩形 8"/>
            <p:cNvSpPr/>
            <p:nvPr/>
          </p:nvSpPr>
          <p:spPr>
            <a:xfrm>
              <a:off x="685800" y="2632728"/>
              <a:ext cx="2714844" cy="921166"/>
            </a:xfrm>
            <a:prstGeom prst="rect">
              <a:avLst/>
            </a:prstGeom>
          </p:spPr>
          <p:txBody>
            <a:bodyPr wrap="square">
              <a:spAutoFit/>
            </a:bodyPr>
            <a:lstStyle/>
            <a:p>
              <a:pPr algn="r">
                <a:lnSpc>
                  <a:spcPct val="150000"/>
                </a:lnSpc>
              </a:pPr>
              <a:r>
                <a:rPr lang="zh-CN" altLang="en-US" sz="900" dirty="0">
                  <a:solidFill>
                    <a:schemeClr val="tx1">
                      <a:lumMod val="50000"/>
                      <a:lumOff val="50000"/>
                    </a:schemeClr>
                  </a:solidFill>
                  <a:latin typeface="微软雅黑"/>
                  <a:ea typeface="微软雅黑"/>
                  <a:cs typeface="Segoe UI Semilight" panose="020B0402040204020203" pitchFamily="34" charset="0"/>
                </a:rPr>
                <a:t>此处添加详细文本描述，建议与标题相关并符合整体语言风格，语言描述尽量简洁生动。</a:t>
              </a:r>
              <a:endParaRPr lang="en-US" altLang="zh-CN" sz="900" dirty="0">
                <a:solidFill>
                  <a:schemeClr val="tx1">
                    <a:lumMod val="50000"/>
                    <a:lumOff val="50000"/>
                  </a:schemeClr>
                </a:solidFill>
                <a:latin typeface="微软雅黑"/>
                <a:ea typeface="微软雅黑"/>
                <a:cs typeface="Segoe UI Semilight" panose="020B0402040204020203" pitchFamily="34" charset="0"/>
              </a:endParaRPr>
            </a:p>
          </p:txBody>
        </p:sp>
      </p:grpSp>
      <p:grpSp>
        <p:nvGrpSpPr>
          <p:cNvPr id="3" name="组合 12"/>
          <p:cNvGrpSpPr/>
          <p:nvPr/>
        </p:nvGrpSpPr>
        <p:grpSpPr>
          <a:xfrm>
            <a:off x="4163524" y="2244111"/>
            <a:ext cx="2067005" cy="1807212"/>
            <a:chOff x="5551356" y="2709927"/>
            <a:chExt cx="2756006" cy="2408877"/>
          </a:xfrm>
          <a:solidFill>
            <a:schemeClr val="accent3"/>
          </a:solidFill>
        </p:grpSpPr>
        <p:sp>
          <p:nvSpPr>
            <p:cNvPr id="6" name="任意多边形 5"/>
            <p:cNvSpPr/>
            <p:nvPr/>
          </p:nvSpPr>
          <p:spPr>
            <a:xfrm rot="6300000">
              <a:off x="5724920" y="2536363"/>
              <a:ext cx="2408877" cy="2756006"/>
            </a:xfrm>
            <a:custGeom>
              <a:avLst/>
              <a:gdLst>
                <a:gd name="connsiteX0" fmla="*/ 798286 w 1596572"/>
                <a:gd name="connsiteY0" fmla="*/ 331673 h 1826645"/>
                <a:gd name="connsiteX1" fmla="*/ 101600 w 1596572"/>
                <a:gd name="connsiteY1" fmla="*/ 1028359 h 1826645"/>
                <a:gd name="connsiteX2" fmla="*/ 798286 w 1596572"/>
                <a:gd name="connsiteY2" fmla="*/ 1725045 h 1826645"/>
                <a:gd name="connsiteX3" fmla="*/ 1494972 w 1596572"/>
                <a:gd name="connsiteY3" fmla="*/ 1028359 h 1826645"/>
                <a:gd name="connsiteX4" fmla="*/ 798286 w 1596572"/>
                <a:gd name="connsiteY4" fmla="*/ 331673 h 1826645"/>
                <a:gd name="connsiteX5" fmla="*/ 798286 w 1596572"/>
                <a:gd name="connsiteY5" fmla="*/ 0 h 1826645"/>
                <a:gd name="connsiteX6" fmla="*/ 940015 w 1596572"/>
                <a:gd name="connsiteY6" fmla="*/ 244361 h 1826645"/>
                <a:gd name="connsiteX7" fmla="*/ 959169 w 1596572"/>
                <a:gd name="connsiteY7" fmla="*/ 246291 h 1826645"/>
                <a:gd name="connsiteX8" fmla="*/ 1596572 w 1596572"/>
                <a:gd name="connsiteY8" fmla="*/ 1028359 h 1826645"/>
                <a:gd name="connsiteX9" fmla="*/ 798286 w 1596572"/>
                <a:gd name="connsiteY9" fmla="*/ 1826645 h 1826645"/>
                <a:gd name="connsiteX10" fmla="*/ 0 w 1596572"/>
                <a:gd name="connsiteY10" fmla="*/ 1028359 h 1826645"/>
                <a:gd name="connsiteX11" fmla="*/ 637403 w 1596572"/>
                <a:gd name="connsiteY11" fmla="*/ 246291 h 1826645"/>
                <a:gd name="connsiteX12" fmla="*/ 656556 w 1596572"/>
                <a:gd name="connsiteY12" fmla="*/ 244361 h 1826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96572" h="1826645">
                  <a:moveTo>
                    <a:pt x="798286" y="331673"/>
                  </a:moveTo>
                  <a:cubicBezTo>
                    <a:pt x="413517" y="331673"/>
                    <a:pt x="101600" y="643590"/>
                    <a:pt x="101600" y="1028359"/>
                  </a:cubicBezTo>
                  <a:cubicBezTo>
                    <a:pt x="101600" y="1413128"/>
                    <a:pt x="413517" y="1725045"/>
                    <a:pt x="798286" y="1725045"/>
                  </a:cubicBezTo>
                  <a:cubicBezTo>
                    <a:pt x="1183055" y="1725045"/>
                    <a:pt x="1494972" y="1413128"/>
                    <a:pt x="1494972" y="1028359"/>
                  </a:cubicBezTo>
                  <a:cubicBezTo>
                    <a:pt x="1494972" y="643590"/>
                    <a:pt x="1183055" y="331673"/>
                    <a:pt x="798286" y="331673"/>
                  </a:cubicBezTo>
                  <a:close/>
                  <a:moveTo>
                    <a:pt x="798286" y="0"/>
                  </a:moveTo>
                  <a:lnTo>
                    <a:pt x="940015" y="244361"/>
                  </a:lnTo>
                  <a:lnTo>
                    <a:pt x="959169" y="246291"/>
                  </a:lnTo>
                  <a:cubicBezTo>
                    <a:pt x="1322934" y="320729"/>
                    <a:pt x="1596572" y="642588"/>
                    <a:pt x="1596572" y="1028359"/>
                  </a:cubicBezTo>
                  <a:cubicBezTo>
                    <a:pt x="1596572" y="1469240"/>
                    <a:pt x="1239167" y="1826645"/>
                    <a:pt x="798286" y="1826645"/>
                  </a:cubicBezTo>
                  <a:cubicBezTo>
                    <a:pt x="357405" y="1826645"/>
                    <a:pt x="0" y="1469240"/>
                    <a:pt x="0" y="1028359"/>
                  </a:cubicBezTo>
                  <a:cubicBezTo>
                    <a:pt x="0" y="642588"/>
                    <a:pt x="273638" y="320729"/>
                    <a:pt x="637403" y="246291"/>
                  </a:cubicBezTo>
                  <a:lnTo>
                    <a:pt x="656556" y="24436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endParaRPr>
            </a:p>
          </p:txBody>
        </p:sp>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2391" y="2916365"/>
              <a:ext cx="1901138" cy="1900556"/>
            </a:xfrm>
            <a:custGeom>
              <a:avLst/>
              <a:gdLst>
                <a:gd name="connsiteX0" fmla="*/ 950569 w 1901138"/>
                <a:gd name="connsiteY0" fmla="*/ 0 h 1901138"/>
                <a:gd name="connsiteX1" fmla="*/ 1901138 w 1901138"/>
                <a:gd name="connsiteY1" fmla="*/ 950569 h 1901138"/>
                <a:gd name="connsiteX2" fmla="*/ 950569 w 1901138"/>
                <a:gd name="connsiteY2" fmla="*/ 1901138 h 1901138"/>
                <a:gd name="connsiteX3" fmla="*/ 0 w 1901138"/>
                <a:gd name="connsiteY3" fmla="*/ 950569 h 1901138"/>
                <a:gd name="connsiteX4" fmla="*/ 950569 w 1901138"/>
                <a:gd name="connsiteY4" fmla="*/ 0 h 190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1138" h="1901138">
                  <a:moveTo>
                    <a:pt x="950569" y="0"/>
                  </a:moveTo>
                  <a:cubicBezTo>
                    <a:pt x="1475554" y="0"/>
                    <a:pt x="1901138" y="425584"/>
                    <a:pt x="1901138" y="950569"/>
                  </a:cubicBezTo>
                  <a:cubicBezTo>
                    <a:pt x="1901138" y="1475554"/>
                    <a:pt x="1475554" y="1901138"/>
                    <a:pt x="950569" y="1901138"/>
                  </a:cubicBezTo>
                  <a:cubicBezTo>
                    <a:pt x="425584" y="1901138"/>
                    <a:pt x="0" y="1475554"/>
                    <a:pt x="0" y="950569"/>
                  </a:cubicBezTo>
                  <a:cubicBezTo>
                    <a:pt x="0" y="425584"/>
                    <a:pt x="425584" y="0"/>
                    <a:pt x="950569" y="0"/>
                  </a:cubicBezTo>
                  <a:close/>
                </a:path>
              </a:pathLst>
            </a:custGeom>
            <a:grpFill/>
          </p:spPr>
        </p:pic>
      </p:grpSp>
      <p:grpSp>
        <p:nvGrpSpPr>
          <p:cNvPr id="11" name="组合 2"/>
          <p:cNvGrpSpPr/>
          <p:nvPr/>
        </p:nvGrpSpPr>
        <p:grpSpPr>
          <a:xfrm>
            <a:off x="3744179" y="1023599"/>
            <a:ext cx="1519108" cy="1328186"/>
            <a:chOff x="4992234" y="1083088"/>
            <a:chExt cx="2025479" cy="1770362"/>
          </a:xfrm>
          <a:solidFill>
            <a:schemeClr val="accent2"/>
          </a:solidFill>
        </p:grpSpPr>
        <p:sp>
          <p:nvSpPr>
            <p:cNvPr id="4" name="任意多边形 3"/>
            <p:cNvSpPr/>
            <p:nvPr/>
          </p:nvSpPr>
          <p:spPr>
            <a:xfrm rot="5400000">
              <a:off x="5119793" y="955529"/>
              <a:ext cx="1770362" cy="2025479"/>
            </a:xfrm>
            <a:custGeom>
              <a:avLst/>
              <a:gdLst>
                <a:gd name="connsiteX0" fmla="*/ 798286 w 1596572"/>
                <a:gd name="connsiteY0" fmla="*/ 331673 h 1826645"/>
                <a:gd name="connsiteX1" fmla="*/ 101600 w 1596572"/>
                <a:gd name="connsiteY1" fmla="*/ 1028359 h 1826645"/>
                <a:gd name="connsiteX2" fmla="*/ 798286 w 1596572"/>
                <a:gd name="connsiteY2" fmla="*/ 1725045 h 1826645"/>
                <a:gd name="connsiteX3" fmla="*/ 1494972 w 1596572"/>
                <a:gd name="connsiteY3" fmla="*/ 1028359 h 1826645"/>
                <a:gd name="connsiteX4" fmla="*/ 798286 w 1596572"/>
                <a:gd name="connsiteY4" fmla="*/ 331673 h 1826645"/>
                <a:gd name="connsiteX5" fmla="*/ 798286 w 1596572"/>
                <a:gd name="connsiteY5" fmla="*/ 0 h 1826645"/>
                <a:gd name="connsiteX6" fmla="*/ 940015 w 1596572"/>
                <a:gd name="connsiteY6" fmla="*/ 244361 h 1826645"/>
                <a:gd name="connsiteX7" fmla="*/ 959169 w 1596572"/>
                <a:gd name="connsiteY7" fmla="*/ 246291 h 1826645"/>
                <a:gd name="connsiteX8" fmla="*/ 1596572 w 1596572"/>
                <a:gd name="connsiteY8" fmla="*/ 1028359 h 1826645"/>
                <a:gd name="connsiteX9" fmla="*/ 798286 w 1596572"/>
                <a:gd name="connsiteY9" fmla="*/ 1826645 h 1826645"/>
                <a:gd name="connsiteX10" fmla="*/ 0 w 1596572"/>
                <a:gd name="connsiteY10" fmla="*/ 1028359 h 1826645"/>
                <a:gd name="connsiteX11" fmla="*/ 637403 w 1596572"/>
                <a:gd name="connsiteY11" fmla="*/ 246291 h 1826645"/>
                <a:gd name="connsiteX12" fmla="*/ 656556 w 1596572"/>
                <a:gd name="connsiteY12" fmla="*/ 244361 h 1826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96572" h="1826645">
                  <a:moveTo>
                    <a:pt x="798286" y="331673"/>
                  </a:moveTo>
                  <a:cubicBezTo>
                    <a:pt x="413517" y="331673"/>
                    <a:pt x="101600" y="643590"/>
                    <a:pt x="101600" y="1028359"/>
                  </a:cubicBezTo>
                  <a:cubicBezTo>
                    <a:pt x="101600" y="1413128"/>
                    <a:pt x="413517" y="1725045"/>
                    <a:pt x="798286" y="1725045"/>
                  </a:cubicBezTo>
                  <a:cubicBezTo>
                    <a:pt x="1183055" y="1725045"/>
                    <a:pt x="1494972" y="1413128"/>
                    <a:pt x="1494972" y="1028359"/>
                  </a:cubicBezTo>
                  <a:cubicBezTo>
                    <a:pt x="1494972" y="643590"/>
                    <a:pt x="1183055" y="331673"/>
                    <a:pt x="798286" y="331673"/>
                  </a:cubicBezTo>
                  <a:close/>
                  <a:moveTo>
                    <a:pt x="798286" y="0"/>
                  </a:moveTo>
                  <a:lnTo>
                    <a:pt x="940015" y="244361"/>
                  </a:lnTo>
                  <a:lnTo>
                    <a:pt x="959169" y="246291"/>
                  </a:lnTo>
                  <a:cubicBezTo>
                    <a:pt x="1322934" y="320729"/>
                    <a:pt x="1596572" y="642588"/>
                    <a:pt x="1596572" y="1028359"/>
                  </a:cubicBezTo>
                  <a:cubicBezTo>
                    <a:pt x="1596572" y="1469240"/>
                    <a:pt x="1239167" y="1826645"/>
                    <a:pt x="798286" y="1826645"/>
                  </a:cubicBezTo>
                  <a:cubicBezTo>
                    <a:pt x="357405" y="1826645"/>
                    <a:pt x="0" y="1469240"/>
                    <a:pt x="0" y="1028359"/>
                  </a:cubicBezTo>
                  <a:cubicBezTo>
                    <a:pt x="0" y="642588"/>
                    <a:pt x="273638" y="320729"/>
                    <a:pt x="637403" y="246291"/>
                  </a:cubicBezTo>
                  <a:lnTo>
                    <a:pt x="656556" y="24436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endParaRPr>
            </a:p>
          </p:txBody>
        </p:sp>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rcRect l="0" t="0" r="0" b="0"/>
            <a:stretch>
              <a:fillRect/>
            </a:stretch>
          </p:blipFill>
          <p:spPr>
            <a:xfrm>
              <a:off x="5220791" y="1296294"/>
              <a:ext cx="1343948" cy="1343948"/>
            </a:xfrm>
            <a:custGeom>
              <a:avLst/>
              <a:gdLst>
                <a:gd name="connsiteX0" fmla="*/ 671974 w 1343948"/>
                <a:gd name="connsiteY0" fmla="*/ 0 h 1343948"/>
                <a:gd name="connsiteX1" fmla="*/ 1343948 w 1343948"/>
                <a:gd name="connsiteY1" fmla="*/ 671974 h 1343948"/>
                <a:gd name="connsiteX2" fmla="*/ 671974 w 1343948"/>
                <a:gd name="connsiteY2" fmla="*/ 1343948 h 1343948"/>
                <a:gd name="connsiteX3" fmla="*/ 0 w 1343948"/>
                <a:gd name="connsiteY3" fmla="*/ 671974 h 1343948"/>
                <a:gd name="connsiteX4" fmla="*/ 671974 w 1343948"/>
                <a:gd name="connsiteY4" fmla="*/ 0 h 13439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3948" h="1343948">
                  <a:moveTo>
                    <a:pt x="671974" y="0"/>
                  </a:moveTo>
                  <a:cubicBezTo>
                    <a:pt x="1043095" y="0"/>
                    <a:pt x="1343948" y="300853"/>
                    <a:pt x="1343948" y="671974"/>
                  </a:cubicBezTo>
                  <a:cubicBezTo>
                    <a:pt x="1343948" y="1043095"/>
                    <a:pt x="1043095" y="1343948"/>
                    <a:pt x="671974" y="1343948"/>
                  </a:cubicBezTo>
                  <a:cubicBezTo>
                    <a:pt x="300853" y="1343948"/>
                    <a:pt x="0" y="1043095"/>
                    <a:pt x="0" y="671974"/>
                  </a:cubicBezTo>
                  <a:cubicBezTo>
                    <a:pt x="0" y="300853"/>
                    <a:pt x="300853" y="0"/>
                    <a:pt x="671974" y="0"/>
                  </a:cubicBezTo>
                  <a:close/>
                </a:path>
              </a:pathLst>
            </a:custGeom>
            <a:grpFill/>
          </p:spPr>
        </p:pic>
      </p:grpSp>
      <p:grpSp>
        <p:nvGrpSpPr>
          <p:cNvPr id="13" name="组合 10"/>
          <p:cNvGrpSpPr/>
          <p:nvPr/>
        </p:nvGrpSpPr>
        <p:grpSpPr>
          <a:xfrm>
            <a:off x="2518744" y="1937345"/>
            <a:ext cx="1695018" cy="1481981"/>
            <a:chOff x="3358324" y="2301035"/>
            <a:chExt cx="2260024" cy="1975365"/>
          </a:xfrm>
          <a:solidFill>
            <a:schemeClr val="accent1"/>
          </a:solidFill>
        </p:grpSpPr>
        <p:sp>
          <p:nvSpPr>
            <p:cNvPr id="5" name="任意多边形 4"/>
            <p:cNvSpPr/>
            <p:nvPr/>
          </p:nvSpPr>
          <p:spPr>
            <a:xfrm rot="18000000">
              <a:off x="3500653" y="2158706"/>
              <a:ext cx="1975365" cy="2260024"/>
            </a:xfrm>
            <a:custGeom>
              <a:avLst/>
              <a:gdLst>
                <a:gd name="connsiteX0" fmla="*/ 798286 w 1596572"/>
                <a:gd name="connsiteY0" fmla="*/ 331673 h 1826645"/>
                <a:gd name="connsiteX1" fmla="*/ 101600 w 1596572"/>
                <a:gd name="connsiteY1" fmla="*/ 1028359 h 1826645"/>
                <a:gd name="connsiteX2" fmla="*/ 798286 w 1596572"/>
                <a:gd name="connsiteY2" fmla="*/ 1725045 h 1826645"/>
                <a:gd name="connsiteX3" fmla="*/ 1494972 w 1596572"/>
                <a:gd name="connsiteY3" fmla="*/ 1028359 h 1826645"/>
                <a:gd name="connsiteX4" fmla="*/ 798286 w 1596572"/>
                <a:gd name="connsiteY4" fmla="*/ 331673 h 1826645"/>
                <a:gd name="connsiteX5" fmla="*/ 798286 w 1596572"/>
                <a:gd name="connsiteY5" fmla="*/ 0 h 1826645"/>
                <a:gd name="connsiteX6" fmla="*/ 940015 w 1596572"/>
                <a:gd name="connsiteY6" fmla="*/ 244361 h 1826645"/>
                <a:gd name="connsiteX7" fmla="*/ 959169 w 1596572"/>
                <a:gd name="connsiteY7" fmla="*/ 246291 h 1826645"/>
                <a:gd name="connsiteX8" fmla="*/ 1596572 w 1596572"/>
                <a:gd name="connsiteY8" fmla="*/ 1028359 h 1826645"/>
                <a:gd name="connsiteX9" fmla="*/ 798286 w 1596572"/>
                <a:gd name="connsiteY9" fmla="*/ 1826645 h 1826645"/>
                <a:gd name="connsiteX10" fmla="*/ 0 w 1596572"/>
                <a:gd name="connsiteY10" fmla="*/ 1028359 h 1826645"/>
                <a:gd name="connsiteX11" fmla="*/ 637403 w 1596572"/>
                <a:gd name="connsiteY11" fmla="*/ 246291 h 1826645"/>
                <a:gd name="connsiteX12" fmla="*/ 656556 w 1596572"/>
                <a:gd name="connsiteY12" fmla="*/ 244361 h 1826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96572" h="1826645">
                  <a:moveTo>
                    <a:pt x="798286" y="331673"/>
                  </a:moveTo>
                  <a:cubicBezTo>
                    <a:pt x="413517" y="331673"/>
                    <a:pt x="101600" y="643590"/>
                    <a:pt x="101600" y="1028359"/>
                  </a:cubicBezTo>
                  <a:cubicBezTo>
                    <a:pt x="101600" y="1413128"/>
                    <a:pt x="413517" y="1725045"/>
                    <a:pt x="798286" y="1725045"/>
                  </a:cubicBezTo>
                  <a:cubicBezTo>
                    <a:pt x="1183055" y="1725045"/>
                    <a:pt x="1494972" y="1413128"/>
                    <a:pt x="1494972" y="1028359"/>
                  </a:cubicBezTo>
                  <a:cubicBezTo>
                    <a:pt x="1494972" y="643590"/>
                    <a:pt x="1183055" y="331673"/>
                    <a:pt x="798286" y="331673"/>
                  </a:cubicBezTo>
                  <a:close/>
                  <a:moveTo>
                    <a:pt x="798286" y="0"/>
                  </a:moveTo>
                  <a:lnTo>
                    <a:pt x="940015" y="244361"/>
                  </a:lnTo>
                  <a:lnTo>
                    <a:pt x="959169" y="246291"/>
                  </a:lnTo>
                  <a:cubicBezTo>
                    <a:pt x="1322934" y="320729"/>
                    <a:pt x="1596572" y="642588"/>
                    <a:pt x="1596572" y="1028359"/>
                  </a:cubicBezTo>
                  <a:cubicBezTo>
                    <a:pt x="1596572" y="1469240"/>
                    <a:pt x="1239167" y="1826645"/>
                    <a:pt x="798286" y="1826645"/>
                  </a:cubicBezTo>
                  <a:cubicBezTo>
                    <a:pt x="357405" y="1826645"/>
                    <a:pt x="0" y="1469240"/>
                    <a:pt x="0" y="1028359"/>
                  </a:cubicBezTo>
                  <a:cubicBezTo>
                    <a:pt x="0" y="642588"/>
                    <a:pt x="273638" y="320729"/>
                    <a:pt x="637403" y="246291"/>
                  </a:cubicBezTo>
                  <a:lnTo>
                    <a:pt x="656556" y="24436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endParaRPr>
            </a:p>
          </p:txBody>
        </p:sp>
        <p:pic>
          <p:nvPicPr>
            <p:cNvPr id="18" name="图片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49447" y="2632725"/>
              <a:ext cx="1518987" cy="1451637"/>
            </a:xfrm>
            <a:custGeom>
              <a:avLst/>
              <a:gdLst>
                <a:gd name="connsiteX0" fmla="*/ 759493 w 1518986"/>
                <a:gd name="connsiteY0" fmla="*/ 0 h 1518986"/>
                <a:gd name="connsiteX1" fmla="*/ 1518986 w 1518986"/>
                <a:gd name="connsiteY1" fmla="*/ 759493 h 1518986"/>
                <a:gd name="connsiteX2" fmla="*/ 759493 w 1518986"/>
                <a:gd name="connsiteY2" fmla="*/ 1518986 h 1518986"/>
                <a:gd name="connsiteX3" fmla="*/ 0 w 1518986"/>
                <a:gd name="connsiteY3" fmla="*/ 759493 h 1518986"/>
                <a:gd name="connsiteX4" fmla="*/ 759493 w 1518986"/>
                <a:gd name="connsiteY4" fmla="*/ 0 h 1518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8986" h="1518986">
                  <a:moveTo>
                    <a:pt x="759493" y="0"/>
                  </a:moveTo>
                  <a:cubicBezTo>
                    <a:pt x="1178949" y="0"/>
                    <a:pt x="1518986" y="340037"/>
                    <a:pt x="1518986" y="759493"/>
                  </a:cubicBezTo>
                  <a:cubicBezTo>
                    <a:pt x="1518986" y="1178949"/>
                    <a:pt x="1178949" y="1518986"/>
                    <a:pt x="759493" y="1518986"/>
                  </a:cubicBezTo>
                  <a:cubicBezTo>
                    <a:pt x="340037" y="1518986"/>
                    <a:pt x="0" y="1178949"/>
                    <a:pt x="0" y="759493"/>
                  </a:cubicBezTo>
                  <a:cubicBezTo>
                    <a:pt x="0" y="340037"/>
                    <a:pt x="340037" y="0"/>
                    <a:pt x="759493" y="0"/>
                  </a:cubicBezTo>
                  <a:close/>
                </a:path>
              </a:pathLst>
            </a:custGeom>
            <a:grpFill/>
          </p:spPr>
        </p:pic>
      </p:grpSp>
      <p:grpSp>
        <p:nvGrpSpPr>
          <p:cNvPr id="15" name="组合 14"/>
          <p:cNvGrpSpPr/>
          <p:nvPr/>
        </p:nvGrpSpPr>
        <p:grpSpPr>
          <a:xfrm>
            <a:off x="2929360" y="3428706"/>
            <a:ext cx="1573899" cy="1376086"/>
            <a:chOff x="3905806" y="4288907"/>
            <a:chExt cx="2098532" cy="1834214"/>
          </a:xfrm>
          <a:solidFill>
            <a:schemeClr val="accent4"/>
          </a:solidFill>
        </p:grpSpPr>
        <p:sp>
          <p:nvSpPr>
            <p:cNvPr id="7" name="任意多边形 6"/>
            <p:cNvSpPr/>
            <p:nvPr/>
          </p:nvSpPr>
          <p:spPr>
            <a:xfrm rot="15869224">
              <a:off x="4037965" y="4156748"/>
              <a:ext cx="1834214" cy="2098532"/>
            </a:xfrm>
            <a:custGeom>
              <a:avLst/>
              <a:gdLst>
                <a:gd name="connsiteX0" fmla="*/ 798286 w 1596572"/>
                <a:gd name="connsiteY0" fmla="*/ 331673 h 1826645"/>
                <a:gd name="connsiteX1" fmla="*/ 101600 w 1596572"/>
                <a:gd name="connsiteY1" fmla="*/ 1028359 h 1826645"/>
                <a:gd name="connsiteX2" fmla="*/ 798286 w 1596572"/>
                <a:gd name="connsiteY2" fmla="*/ 1725045 h 1826645"/>
                <a:gd name="connsiteX3" fmla="*/ 1494972 w 1596572"/>
                <a:gd name="connsiteY3" fmla="*/ 1028359 h 1826645"/>
                <a:gd name="connsiteX4" fmla="*/ 798286 w 1596572"/>
                <a:gd name="connsiteY4" fmla="*/ 331673 h 1826645"/>
                <a:gd name="connsiteX5" fmla="*/ 798286 w 1596572"/>
                <a:gd name="connsiteY5" fmla="*/ 0 h 1826645"/>
                <a:gd name="connsiteX6" fmla="*/ 940015 w 1596572"/>
                <a:gd name="connsiteY6" fmla="*/ 244361 h 1826645"/>
                <a:gd name="connsiteX7" fmla="*/ 959169 w 1596572"/>
                <a:gd name="connsiteY7" fmla="*/ 246291 h 1826645"/>
                <a:gd name="connsiteX8" fmla="*/ 1596572 w 1596572"/>
                <a:gd name="connsiteY8" fmla="*/ 1028359 h 1826645"/>
                <a:gd name="connsiteX9" fmla="*/ 798286 w 1596572"/>
                <a:gd name="connsiteY9" fmla="*/ 1826645 h 1826645"/>
                <a:gd name="connsiteX10" fmla="*/ 0 w 1596572"/>
                <a:gd name="connsiteY10" fmla="*/ 1028359 h 1826645"/>
                <a:gd name="connsiteX11" fmla="*/ 637403 w 1596572"/>
                <a:gd name="connsiteY11" fmla="*/ 246291 h 1826645"/>
                <a:gd name="connsiteX12" fmla="*/ 656556 w 1596572"/>
                <a:gd name="connsiteY12" fmla="*/ 244361 h 1826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96572" h="1826645">
                  <a:moveTo>
                    <a:pt x="798286" y="331673"/>
                  </a:moveTo>
                  <a:cubicBezTo>
                    <a:pt x="413517" y="331673"/>
                    <a:pt x="101600" y="643590"/>
                    <a:pt x="101600" y="1028359"/>
                  </a:cubicBezTo>
                  <a:cubicBezTo>
                    <a:pt x="101600" y="1413128"/>
                    <a:pt x="413517" y="1725045"/>
                    <a:pt x="798286" y="1725045"/>
                  </a:cubicBezTo>
                  <a:cubicBezTo>
                    <a:pt x="1183055" y="1725045"/>
                    <a:pt x="1494972" y="1413128"/>
                    <a:pt x="1494972" y="1028359"/>
                  </a:cubicBezTo>
                  <a:cubicBezTo>
                    <a:pt x="1494972" y="643590"/>
                    <a:pt x="1183055" y="331673"/>
                    <a:pt x="798286" y="331673"/>
                  </a:cubicBezTo>
                  <a:close/>
                  <a:moveTo>
                    <a:pt x="798286" y="0"/>
                  </a:moveTo>
                  <a:lnTo>
                    <a:pt x="940015" y="244361"/>
                  </a:lnTo>
                  <a:lnTo>
                    <a:pt x="959169" y="246291"/>
                  </a:lnTo>
                  <a:cubicBezTo>
                    <a:pt x="1322934" y="320729"/>
                    <a:pt x="1596572" y="642588"/>
                    <a:pt x="1596572" y="1028359"/>
                  </a:cubicBezTo>
                  <a:cubicBezTo>
                    <a:pt x="1596572" y="1469240"/>
                    <a:pt x="1239167" y="1826645"/>
                    <a:pt x="798286" y="1826645"/>
                  </a:cubicBezTo>
                  <a:cubicBezTo>
                    <a:pt x="357405" y="1826645"/>
                    <a:pt x="0" y="1469240"/>
                    <a:pt x="0" y="1028359"/>
                  </a:cubicBezTo>
                  <a:cubicBezTo>
                    <a:pt x="0" y="642588"/>
                    <a:pt x="273638" y="320729"/>
                    <a:pt x="637403" y="246291"/>
                  </a:cubicBezTo>
                  <a:lnTo>
                    <a:pt x="656556" y="24436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endParaRPr>
            </a:p>
          </p:txBody>
        </p:sp>
        <p:pic>
          <p:nvPicPr>
            <p:cNvPr id="19" name="图片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79125" y="4521667"/>
              <a:ext cx="1418436" cy="1319239"/>
            </a:xfrm>
            <a:custGeom>
              <a:avLst/>
              <a:gdLst>
                <a:gd name="connsiteX0" fmla="*/ 709218 w 1418436"/>
                <a:gd name="connsiteY0" fmla="*/ 0 h 1418436"/>
                <a:gd name="connsiteX1" fmla="*/ 1418436 w 1418436"/>
                <a:gd name="connsiteY1" fmla="*/ 709218 h 1418436"/>
                <a:gd name="connsiteX2" fmla="*/ 709218 w 1418436"/>
                <a:gd name="connsiteY2" fmla="*/ 1418436 h 1418436"/>
                <a:gd name="connsiteX3" fmla="*/ 0 w 1418436"/>
                <a:gd name="connsiteY3" fmla="*/ 709218 h 1418436"/>
                <a:gd name="connsiteX4" fmla="*/ 709218 w 1418436"/>
                <a:gd name="connsiteY4" fmla="*/ 0 h 1418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8436" h="1418436">
                  <a:moveTo>
                    <a:pt x="709218" y="0"/>
                  </a:moveTo>
                  <a:cubicBezTo>
                    <a:pt x="1100908" y="0"/>
                    <a:pt x="1418436" y="317528"/>
                    <a:pt x="1418436" y="709218"/>
                  </a:cubicBezTo>
                  <a:cubicBezTo>
                    <a:pt x="1418436" y="1100908"/>
                    <a:pt x="1100908" y="1418436"/>
                    <a:pt x="709218" y="1418436"/>
                  </a:cubicBezTo>
                  <a:cubicBezTo>
                    <a:pt x="317528" y="1418436"/>
                    <a:pt x="0" y="1100908"/>
                    <a:pt x="0" y="709218"/>
                  </a:cubicBezTo>
                  <a:cubicBezTo>
                    <a:pt x="0" y="317528"/>
                    <a:pt x="317528" y="0"/>
                    <a:pt x="709218" y="0"/>
                  </a:cubicBezTo>
                  <a:close/>
                </a:path>
              </a:pathLst>
            </a:custGeom>
            <a:blipFill>
              <a:blip r:embed="rId7"/>
              <a:stretch>
                <a:fillRect t="-7907"/>
              </a:stretch>
            </a:blipFill>
          </p:spPr>
        </p:pic>
      </p:grpSp>
      <p:grpSp>
        <p:nvGrpSpPr>
          <p:cNvPr id="23" name="组合 24"/>
          <p:cNvGrpSpPr/>
          <p:nvPr/>
        </p:nvGrpSpPr>
        <p:grpSpPr>
          <a:xfrm>
            <a:off x="824356" y="3685747"/>
            <a:ext cx="2036134" cy="991263"/>
            <a:chOff x="1099137" y="4631520"/>
            <a:chExt cx="2714844" cy="1321278"/>
          </a:xfrm>
        </p:grpSpPr>
        <p:sp>
          <p:nvSpPr>
            <p:cNvPr id="10" name="矩形 9"/>
            <p:cNvSpPr/>
            <p:nvPr/>
          </p:nvSpPr>
          <p:spPr>
            <a:xfrm>
              <a:off x="1874989" y="4631520"/>
              <a:ext cx="1477327" cy="369219"/>
            </a:xfrm>
            <a:prstGeom prst="rect">
              <a:avLst/>
            </a:prstGeom>
          </p:spPr>
          <p:txBody>
            <a:bodyPr wrap="none">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p>
          </p:txBody>
        </p:sp>
        <p:sp>
          <p:nvSpPr>
            <p:cNvPr id="20" name="矩形 19"/>
            <p:cNvSpPr/>
            <p:nvPr/>
          </p:nvSpPr>
          <p:spPr>
            <a:xfrm>
              <a:off x="1099137" y="5031631"/>
              <a:ext cx="2714844" cy="921167"/>
            </a:xfrm>
            <a:prstGeom prst="rect">
              <a:avLst/>
            </a:prstGeom>
          </p:spPr>
          <p:txBody>
            <a:bodyPr wrap="square">
              <a:spAutoFit/>
            </a:bodyPr>
            <a:lstStyle/>
            <a:p>
              <a:pPr algn="r">
                <a:lnSpc>
                  <a:spcPct val="150000"/>
                </a:lnSpc>
              </a:pPr>
              <a:r>
                <a:rPr lang="zh-CN" altLang="en-US" sz="900" dirty="0">
                  <a:solidFill>
                    <a:schemeClr val="tx1">
                      <a:lumMod val="50000"/>
                      <a:lumOff val="50000"/>
                    </a:schemeClr>
                  </a:solidFill>
                  <a:latin typeface="微软雅黑"/>
                  <a:ea typeface="微软雅黑"/>
                  <a:cs typeface="Segoe UI Semilight" panose="020B0402040204020203" pitchFamily="34" charset="0"/>
                </a:rPr>
                <a:t>此处添加详细文本描述，建议与标题相关并符合整体语言风格，语言描述尽量简洁生动。</a:t>
              </a:r>
              <a:endParaRPr lang="en-US" altLang="zh-CN" sz="900" dirty="0">
                <a:solidFill>
                  <a:schemeClr val="tx1">
                    <a:lumMod val="50000"/>
                    <a:lumOff val="50000"/>
                  </a:schemeClr>
                </a:solidFill>
                <a:latin typeface="微软雅黑"/>
                <a:ea typeface="微软雅黑"/>
                <a:cs typeface="Segoe UI Semilight" panose="020B0402040204020203" pitchFamily="34" charset="0"/>
              </a:endParaRPr>
            </a:p>
          </p:txBody>
        </p:sp>
      </p:grpSp>
      <p:grpSp>
        <p:nvGrpSpPr>
          <p:cNvPr id="24" name="组合 22"/>
          <p:cNvGrpSpPr/>
          <p:nvPr/>
        </p:nvGrpSpPr>
        <p:grpSpPr>
          <a:xfrm>
            <a:off x="5411039" y="1212551"/>
            <a:ext cx="2036134" cy="981731"/>
            <a:chOff x="7214717" y="1334945"/>
            <a:chExt cx="2714844" cy="1308569"/>
          </a:xfrm>
        </p:grpSpPr>
        <p:sp>
          <p:nvSpPr>
            <p:cNvPr id="12" name="矩形 11"/>
            <p:cNvSpPr/>
            <p:nvPr/>
          </p:nvSpPr>
          <p:spPr>
            <a:xfrm>
              <a:off x="7483688" y="1334945"/>
              <a:ext cx="1477327" cy="369218"/>
            </a:xfrm>
            <a:prstGeom prst="rect">
              <a:avLst/>
            </a:prstGeom>
          </p:spPr>
          <p:txBody>
            <a:bodyPr wrap="none">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p>
          </p:txBody>
        </p:sp>
        <p:sp>
          <p:nvSpPr>
            <p:cNvPr id="21" name="矩形 20"/>
            <p:cNvSpPr/>
            <p:nvPr/>
          </p:nvSpPr>
          <p:spPr>
            <a:xfrm>
              <a:off x="7214717" y="1722350"/>
              <a:ext cx="2714844" cy="921164"/>
            </a:xfrm>
            <a:prstGeom prst="rect">
              <a:avLst/>
            </a:prstGeom>
          </p:spPr>
          <p:txBody>
            <a:bodyPr wrap="square">
              <a:spAutoFit/>
            </a:bodyPr>
            <a:lstStyle/>
            <a:p>
              <a:pPr algn="r">
                <a:lnSpc>
                  <a:spcPct val="150000"/>
                </a:lnSpc>
              </a:pPr>
              <a:r>
                <a:rPr lang="zh-CN" altLang="en-US" sz="900" dirty="0">
                  <a:solidFill>
                    <a:schemeClr val="tx1">
                      <a:lumMod val="50000"/>
                      <a:lumOff val="50000"/>
                    </a:schemeClr>
                  </a:solidFill>
                  <a:latin typeface="微软雅黑"/>
                  <a:ea typeface="微软雅黑"/>
                  <a:cs typeface="Segoe UI Semilight" panose="020B0402040204020203" pitchFamily="34" charset="0"/>
                </a:rPr>
                <a:t>此处添加详细文本描述，建议与标题相关并符合整体语言风格，语言描述尽量简洁生动。</a:t>
              </a:r>
              <a:endParaRPr lang="en-US" altLang="zh-CN" sz="900" dirty="0">
                <a:solidFill>
                  <a:schemeClr val="tx1">
                    <a:lumMod val="50000"/>
                    <a:lumOff val="50000"/>
                  </a:schemeClr>
                </a:solidFill>
                <a:latin typeface="微软雅黑"/>
                <a:ea typeface="微软雅黑"/>
                <a:cs typeface="Segoe UI Semilight" panose="020B0402040204020203" pitchFamily="34" charset="0"/>
              </a:endParaRPr>
            </a:p>
          </p:txBody>
        </p:sp>
      </p:grpSp>
      <p:grpSp>
        <p:nvGrpSpPr>
          <p:cNvPr id="25" name="组合 23"/>
          <p:cNvGrpSpPr/>
          <p:nvPr/>
        </p:nvGrpSpPr>
        <p:grpSpPr>
          <a:xfrm>
            <a:off x="6249526" y="3080967"/>
            <a:ext cx="2036134" cy="1050888"/>
            <a:chOff x="8332696" y="3825402"/>
            <a:chExt cx="2714846" cy="1400752"/>
          </a:xfrm>
        </p:grpSpPr>
        <p:sp>
          <p:nvSpPr>
            <p:cNvPr id="14" name="矩形 13"/>
            <p:cNvSpPr/>
            <p:nvPr/>
          </p:nvSpPr>
          <p:spPr>
            <a:xfrm>
              <a:off x="8881660" y="3825402"/>
              <a:ext cx="1477328" cy="369218"/>
            </a:xfrm>
            <a:prstGeom prst="rect">
              <a:avLst/>
            </a:prstGeom>
          </p:spPr>
          <p:txBody>
            <a:bodyPr wrap="none">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p>
          </p:txBody>
        </p:sp>
        <p:sp>
          <p:nvSpPr>
            <p:cNvPr id="22" name="矩形 21"/>
            <p:cNvSpPr/>
            <p:nvPr/>
          </p:nvSpPr>
          <p:spPr>
            <a:xfrm>
              <a:off x="8332696" y="4304989"/>
              <a:ext cx="2714846" cy="921165"/>
            </a:xfrm>
            <a:prstGeom prst="rect">
              <a:avLst/>
            </a:prstGeom>
          </p:spPr>
          <p:txBody>
            <a:bodyPr wrap="square">
              <a:spAutoFit/>
            </a:bodyPr>
            <a:lstStyle/>
            <a:p>
              <a:pPr>
                <a:lnSpc>
                  <a:spcPct val="150000"/>
                </a:lnSpc>
              </a:pPr>
              <a:r>
                <a:rPr lang="zh-CN" altLang="en-US" sz="900" dirty="0">
                  <a:solidFill>
                    <a:schemeClr val="tx1">
                      <a:lumMod val="50000"/>
                      <a:lumOff val="50000"/>
                    </a:schemeClr>
                  </a:solidFill>
                  <a:latin typeface="微软雅黑"/>
                  <a:ea typeface="微软雅黑"/>
                  <a:cs typeface="Segoe UI Semilight" panose="020B0402040204020203" pitchFamily="34" charset="0"/>
                </a:rPr>
                <a:t>此处添加详细文本描述，建议与标题相关并符合整体语言风格，语言描述尽量简洁生动。</a:t>
              </a:r>
              <a:endParaRPr lang="en-US" altLang="zh-CN" sz="900" dirty="0">
                <a:solidFill>
                  <a:schemeClr val="tx1">
                    <a:lumMod val="50000"/>
                    <a:lumOff val="50000"/>
                  </a:schemeClr>
                </a:solidFill>
                <a:latin typeface="微软雅黑"/>
                <a:ea typeface="微软雅黑"/>
                <a:cs typeface="Segoe UI Semilight" panose="020B0402040204020203" pitchFamily="34" charset="0"/>
              </a:endParaRPr>
            </a:p>
          </p:txBody>
        </p:sp>
      </p:grpSp>
    </p:spTree>
    <p:extLst>
      <p:ext uri="{BB962C8B-B14F-4D97-AF65-F5344CB8AC3E}">
        <p14:creationId xmlns:p14="http://schemas.microsoft.com/office/powerpoint/2010/main" val="1670251360"/>
      </p:ext>
    </p:extLst>
  </p:cSld>
  <p:clrMapOvr>
    <a:masterClrMapping/>
  </p:clrMapOvr>
  <mc:AlternateContent xmlns:mc="http://schemas.openxmlformats.org/markup-compatibility/2006" xmlns:p14="http://schemas.microsoft.com/office/powerpoint/2010/main">
    <mc:Choice Requires="p14">
      <p:transition p14:dur="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 presetClass="entr" presetSubtype="8"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0-#ppt_w/2"/>
                                          </p:val>
                                        </p:tav>
                                        <p:tav tm="100000">
                                          <p:val>
                                            <p:strVal val="#ppt_x"/>
                                          </p:val>
                                        </p:tav>
                                      </p:tavLst>
                                    </p:anim>
                                    <p:anim calcmode="lin" valueType="num">
                                      <p:cBhvr additive="base">
                                        <p:cTn id="25" dur="500" fill="hold"/>
                                        <p:tgtEl>
                                          <p:spTgt spid="2"/>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500" fill="hold"/>
                                        <p:tgtEl>
                                          <p:spTgt spid="24"/>
                                        </p:tgtEl>
                                        <p:attrNameLst>
                                          <p:attrName>ppt_x</p:attrName>
                                        </p:attrNameLst>
                                      </p:cBhvr>
                                      <p:tavLst>
                                        <p:tav tm="0">
                                          <p:val>
                                            <p:strVal val="1+#ppt_w/2"/>
                                          </p:val>
                                        </p:tav>
                                        <p:tav tm="100000">
                                          <p:val>
                                            <p:strVal val="#ppt_x"/>
                                          </p:val>
                                        </p:tav>
                                      </p:tavLst>
                                    </p:anim>
                                    <p:anim calcmode="lin" valueType="num">
                                      <p:cBhvr additive="base">
                                        <p:cTn id="29" dur="500" fill="hold"/>
                                        <p:tgtEl>
                                          <p:spTgt spid="24"/>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additive="base">
                                        <p:cTn id="32" dur="500" fill="hold"/>
                                        <p:tgtEl>
                                          <p:spTgt spid="25"/>
                                        </p:tgtEl>
                                        <p:attrNameLst>
                                          <p:attrName>ppt_x</p:attrName>
                                        </p:attrNameLst>
                                      </p:cBhvr>
                                      <p:tavLst>
                                        <p:tav tm="0">
                                          <p:val>
                                            <p:strVal val="1+#ppt_w/2"/>
                                          </p:val>
                                        </p:tav>
                                        <p:tav tm="100000">
                                          <p:val>
                                            <p:strVal val="#ppt_x"/>
                                          </p:val>
                                        </p:tav>
                                      </p:tavLst>
                                    </p:anim>
                                    <p:anim calcmode="lin" valueType="num">
                                      <p:cBhvr additive="base">
                                        <p:cTn id="33" dur="500" fill="hold"/>
                                        <p:tgtEl>
                                          <p:spTgt spid="25"/>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500" fill="hold"/>
                                        <p:tgtEl>
                                          <p:spTgt spid="23"/>
                                        </p:tgtEl>
                                        <p:attrNameLst>
                                          <p:attrName>ppt_x</p:attrName>
                                        </p:attrNameLst>
                                      </p:cBhvr>
                                      <p:tavLst>
                                        <p:tav tm="0">
                                          <p:val>
                                            <p:strVal val="0-#ppt_w/2"/>
                                          </p:val>
                                        </p:tav>
                                        <p:tav tm="100000">
                                          <p:val>
                                            <p:strVal val="#ppt_x"/>
                                          </p:val>
                                        </p:tav>
                                      </p:tavLst>
                                    </p:anim>
                                    <p:anim calcmode="lin" valueType="num">
                                      <p:cBhvr additive="base">
                                        <p:cTn id="37"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16="http://schemas.microsoft.com/office/drawing/2014/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27C6BA3A-F1C9-41A0-9004-18DFB060300F}"/>
              </a:ext>
            </a:extLst>
          </p:cNvPr>
          <p:cNvSpPr/>
          <p:nvPr/>
        </p:nvSpPr>
        <p:spPr>
          <a:xfrm>
            <a:off x="19799" y="-12056"/>
            <a:ext cx="8959941" cy="5063043"/>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 name="椭圆 8">
            <a:extLst>
              <a:ext uri="{FF2B5EF4-FFF2-40B4-BE49-F238E27FC236}">
                <a16:creationId xmlns:a16="http://schemas.microsoft.com/office/drawing/2014/main" id="{7061256F-8512-426A-A6DC-D4F20BEDB6C0}"/>
              </a:ext>
            </a:extLst>
          </p:cNvPr>
          <p:cNvSpPr/>
          <p:nvPr/>
        </p:nvSpPr>
        <p:spPr>
          <a:xfrm>
            <a:off x="4198720" y="384151"/>
            <a:ext cx="4272012" cy="4272012"/>
          </a:xfrm>
          <a:prstGeom prst="ellipse">
            <a:avLst/>
          </a:prstGeom>
          <a:solidFill>
            <a:srgbClr val="4472C4">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32">
            <a:extLst>
              <a:ext uri="{FF2B5EF4-FFF2-40B4-BE49-F238E27FC236}">
                <a16:creationId xmlns:a16="http://schemas.microsoft.com/office/drawing/2014/main" id="{F6973ABD-433A-4C08-8034-6BFE3481A010}"/>
              </a:ext>
            </a:extLst>
          </p:cNvPr>
          <p:cNvSpPr txBox="1"/>
          <p:nvPr/>
        </p:nvSpPr>
        <p:spPr>
          <a:xfrm>
            <a:off x="4850528" y="1909094"/>
            <a:ext cx="3852428" cy="338554"/>
          </a:xfrm>
          <a:prstGeom prst="rect">
            <a:avLst/>
          </a:prstGeom>
          <a:noFill/>
        </p:spPr>
        <p:txBody>
          <a:bodyPr wrap="square" rtlCol="0">
            <a:spAutoFit/>
          </a:bodyPr>
          <a:lstStyle/>
          <a:p>
            <a:r>
              <a:rPr lang="en-US" altLang="zh-CN" sz="1600" dirty="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the written content</a:t>
            </a:r>
            <a:endParaRPr 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32">
            <a:extLst>
              <a:ext uri="{FF2B5EF4-FFF2-40B4-BE49-F238E27FC236}">
                <a16:creationId xmlns:a16="http://schemas.microsoft.com/office/drawing/2014/main" id="{87F72792-6406-445B-BDA3-45ADF98C2B18}"/>
              </a:ext>
            </a:extLst>
          </p:cNvPr>
          <p:cNvSpPr txBox="1"/>
          <p:nvPr/>
        </p:nvSpPr>
        <p:spPr>
          <a:xfrm>
            <a:off x="4738414" y="2405754"/>
            <a:ext cx="2716241" cy="607154"/>
          </a:xfrm>
          <a:prstGeom prst="rect">
            <a:avLst/>
          </a:prstGeom>
          <a:noFill/>
        </p:spPr>
        <p:txBody>
          <a:bodyPr wrap="square" rtlCol="0">
            <a:spAutoFit/>
          </a:bodyPr>
          <a:lstStyle/>
          <a:p>
            <a:pPr algn="r">
              <a:lnSpc>
                <a:spcPct val="120000"/>
              </a:lnSpc>
            </a:pPr>
            <a:r>
              <a:rPr lang="zh-CN" altLang="en-US" sz="2788"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2788"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椭圆 13">
            <a:extLst>
              <a:ext uri="{FF2B5EF4-FFF2-40B4-BE49-F238E27FC236}">
                <a16:creationId xmlns:a16="http://schemas.microsoft.com/office/drawing/2014/main" id="{E8B54573-229B-4FAA-A049-BD937256354A}"/>
              </a:ext>
            </a:extLst>
          </p:cNvPr>
          <p:cNvSpPr/>
          <p:nvPr/>
        </p:nvSpPr>
        <p:spPr>
          <a:xfrm>
            <a:off x="737148" y="306570"/>
            <a:ext cx="1254374" cy="1254374"/>
          </a:xfrm>
          <a:prstGeom prst="ellipse">
            <a:avLst/>
          </a:prstGeom>
          <a:solidFill>
            <a:srgbClr val="4472C4">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dirty="0">
                <a:latin typeface="Arial" panose="020B0604020202020204" pitchFamily="34" charset="0"/>
                <a:ea typeface="微软雅黑" panose="020B0503020204020204" pitchFamily="34" charset="-122"/>
                <a:sym typeface="Arial" panose="020B0604020202020204" pitchFamily="34" charset="0"/>
              </a:rPr>
              <a:t>04</a:t>
            </a:r>
            <a:endParaRPr lang="zh-CN" altLang="en-US" sz="4800" dirty="0">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1205119645"/>
      </p:ext>
    </p:extLst>
  </p:cSld>
  <p:clrMapOvr>
    <a:masterClrMapping/>
  </p:clrMapOvr>
  <mc:AlternateContent xmlns:mc="http://schemas.openxmlformats.org/markup-compatibility/2006" xmlns:p14="http://schemas.microsoft.com/office/powerpoint/2010/main">
    <mc:Choice Requires="p14">
      <p:transition p14:dur="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1000" fill="hold"/>
                                        <p:tgtEl>
                                          <p:spTgt spid="14"/>
                                        </p:tgtEl>
                                        <p:attrNameLst>
                                          <p:attrName>ppt_w</p:attrName>
                                        </p:attrNameLst>
                                      </p:cBhvr>
                                      <p:tavLst>
                                        <p:tav tm="0">
                                          <p:val>
                                            <p:fltVal val="0"/>
                                          </p:val>
                                        </p:tav>
                                        <p:tav tm="100000">
                                          <p:val>
                                            <p:strVal val="#ppt_w"/>
                                          </p:val>
                                        </p:tav>
                                      </p:tavLst>
                                    </p:anim>
                                    <p:anim calcmode="lin" valueType="num">
                                      <p:cBhvr>
                                        <p:cTn id="16" dur="1000" fill="hold"/>
                                        <p:tgtEl>
                                          <p:spTgt spid="14"/>
                                        </p:tgtEl>
                                        <p:attrNameLst>
                                          <p:attrName>ppt_h</p:attrName>
                                        </p:attrNameLst>
                                      </p:cBhvr>
                                      <p:tavLst>
                                        <p:tav tm="0">
                                          <p:val>
                                            <p:fltVal val="0"/>
                                          </p:val>
                                        </p:tav>
                                        <p:tav tm="100000">
                                          <p:val>
                                            <p:strVal val="#ppt_h"/>
                                          </p:val>
                                        </p:tav>
                                      </p:tavLst>
                                    </p:anim>
                                    <p:anim calcmode="lin" valueType="num">
                                      <p:cBhvr>
                                        <p:cTn id="17"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45"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2000"/>
                                        <p:tgtEl>
                                          <p:spTgt spid="9"/>
                                        </p:tgtEl>
                                      </p:cBhvr>
                                    </p:animEffect>
                                    <p:anim calcmode="lin" valueType="num">
                                      <p:cBhvr>
                                        <p:cTn id="24" dur="2000" fill="hold"/>
                                        <p:tgtEl>
                                          <p:spTgt spid="9"/>
                                        </p:tgtEl>
                                        <p:attrNameLst>
                                          <p:attrName>ppt_w</p:attrName>
                                        </p:attrNameLst>
                                      </p:cBhvr>
                                      <p:tavLst>
                                        <p:tav tm="0" fmla="#ppt_w*sin(2.5*pi*$)">
                                          <p:val>
                                            <p:fltVal val="0"/>
                                          </p:val>
                                        </p:tav>
                                        <p:tav tm="100000">
                                          <p:val>
                                            <p:fltVal val="1"/>
                                          </p:val>
                                        </p:tav>
                                      </p:tavLst>
                                    </p:anim>
                                    <p:anim calcmode="lin" valueType="num">
                                      <p:cBhvr>
                                        <p:cTn id="25"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56" presetClass="entr" presetSubtype="0" fill="hold" grpId="0" nodeType="clickEffect">
                                  <p:stCondLst>
                                    <p:cond delay="0"/>
                                  </p:stCondLst>
                                  <p:iterate type="lt">
                                    <p:tmPct val="10000"/>
                                  </p:iterate>
                                  <p:childTnLst>
                                    <p:set>
                                      <p:cBhvr>
                                        <p:cTn id="29" dur="1" fill="hold">
                                          <p:stCondLst>
                                            <p:cond delay="0"/>
                                          </p:stCondLst>
                                        </p:cTn>
                                        <p:tgtEl>
                                          <p:spTgt spid="10"/>
                                        </p:tgtEl>
                                        <p:attrNameLst>
                                          <p:attrName>style.visibility</p:attrName>
                                        </p:attrNameLst>
                                      </p:cBhvr>
                                      <p:to>
                                        <p:strVal val="visible"/>
                                      </p:to>
                                    </p:set>
                                    <p:anim by="(-#ppt_w*2)" calcmode="lin" valueType="num">
                                      <p:cBhvr rctx="PPT">
                                        <p:cTn id="30" dur="250" autoRev="1" fill="hold">
                                          <p:stCondLst>
                                            <p:cond delay="0"/>
                                          </p:stCondLst>
                                        </p:cTn>
                                        <p:tgtEl>
                                          <p:spTgt spid="10"/>
                                        </p:tgtEl>
                                        <p:attrNameLst>
                                          <p:attrName>ppt_w</p:attrName>
                                        </p:attrNameLst>
                                      </p:cBhvr>
                                    </p:anim>
                                    <p:anim by="(#ppt_w*0.50)" calcmode="lin" valueType="num">
                                      <p:cBhvr>
                                        <p:cTn id="31" dur="250" decel="50000" autoRev="1" fill="hold">
                                          <p:stCondLst>
                                            <p:cond delay="0"/>
                                          </p:stCondLst>
                                        </p:cTn>
                                        <p:tgtEl>
                                          <p:spTgt spid="10"/>
                                        </p:tgtEl>
                                        <p:attrNameLst>
                                          <p:attrName>ppt_x</p:attrName>
                                        </p:attrNameLst>
                                      </p:cBhvr>
                                    </p:anim>
                                    <p:anim from="(-#ppt_h/2)" to="(#ppt_y)" calcmode="lin" valueType="num">
                                      <p:cBhvr>
                                        <p:cTn id="32" dur="500" fill="hold">
                                          <p:stCondLst>
                                            <p:cond delay="0"/>
                                          </p:stCondLst>
                                        </p:cTn>
                                        <p:tgtEl>
                                          <p:spTgt spid="10"/>
                                        </p:tgtEl>
                                        <p:attrNameLst>
                                          <p:attrName>ppt_y</p:attrName>
                                        </p:attrNameLst>
                                      </p:cBhvr>
                                    </p:anim>
                                    <p:animRot by="21600000">
                                      <p:cBhvr>
                                        <p:cTn id="33" dur="500" fill="hold">
                                          <p:stCondLst>
                                            <p:cond delay="0"/>
                                          </p:stCondLst>
                                        </p:cTn>
                                        <p:tgtEl>
                                          <p:spTgt spid="10"/>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56" presetClass="entr" presetSubtype="0" fill="hold" grpId="0" nodeType="clickEffect">
                                  <p:stCondLst>
                                    <p:cond delay="0"/>
                                  </p:stCondLst>
                                  <p:iterate type="lt">
                                    <p:tmPct val="10000"/>
                                  </p:iterate>
                                  <p:childTnLst>
                                    <p:set>
                                      <p:cBhvr>
                                        <p:cTn id="37" dur="1" fill="hold">
                                          <p:stCondLst>
                                            <p:cond delay="0"/>
                                          </p:stCondLst>
                                        </p:cTn>
                                        <p:tgtEl>
                                          <p:spTgt spid="13"/>
                                        </p:tgtEl>
                                        <p:attrNameLst>
                                          <p:attrName>style.visibility</p:attrName>
                                        </p:attrNameLst>
                                      </p:cBhvr>
                                      <p:to>
                                        <p:strVal val="visible"/>
                                      </p:to>
                                    </p:set>
                                    <p:anim by="(-#ppt_w*2)" calcmode="lin" valueType="num">
                                      <p:cBhvr rctx="PPT">
                                        <p:cTn id="38" dur="250" autoRev="1" fill="hold">
                                          <p:stCondLst>
                                            <p:cond delay="0"/>
                                          </p:stCondLst>
                                        </p:cTn>
                                        <p:tgtEl>
                                          <p:spTgt spid="13"/>
                                        </p:tgtEl>
                                        <p:attrNameLst>
                                          <p:attrName>ppt_w</p:attrName>
                                        </p:attrNameLst>
                                      </p:cBhvr>
                                    </p:anim>
                                    <p:anim by="(#ppt_w*0.50)" calcmode="lin" valueType="num">
                                      <p:cBhvr>
                                        <p:cTn id="39" dur="250" decel="50000" autoRev="1" fill="hold">
                                          <p:stCondLst>
                                            <p:cond delay="0"/>
                                          </p:stCondLst>
                                        </p:cTn>
                                        <p:tgtEl>
                                          <p:spTgt spid="13"/>
                                        </p:tgtEl>
                                        <p:attrNameLst>
                                          <p:attrName>ppt_x</p:attrName>
                                        </p:attrNameLst>
                                      </p:cBhvr>
                                    </p:anim>
                                    <p:anim from="(-#ppt_h/2)" to="(#ppt_y)" calcmode="lin" valueType="num">
                                      <p:cBhvr>
                                        <p:cTn id="40" dur="500" fill="hold">
                                          <p:stCondLst>
                                            <p:cond delay="0"/>
                                          </p:stCondLst>
                                        </p:cTn>
                                        <p:tgtEl>
                                          <p:spTgt spid="13"/>
                                        </p:tgtEl>
                                        <p:attrNameLst>
                                          <p:attrName>ppt_y</p:attrName>
                                        </p:attrNameLst>
                                      </p:cBhvr>
                                    </p:anim>
                                    <p:animRot by="21600000">
                                      <p:cBhvr>
                                        <p:cTn id="41" dur="500" fill="hold">
                                          <p:stCondLst>
                                            <p:cond delay="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3" grpId="0"/>
      <p:bldP spid="14" grpId="0" animBg="1"/>
    </p:bldLst>
  </p:timing>
</p:sld>
</file>

<file path=ppt/slides/slide22.xml><?xml version="1.0" encoding="utf-8"?>
<p:sld xmlns:a16="http://schemas.microsoft.com/office/drawing/2014/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a:extLst>
              <a:ext uri="{FF2B5EF4-FFF2-40B4-BE49-F238E27FC236}">
                <a16:creationId xmlns:a16="http://schemas.microsoft.com/office/drawing/2014/main" id="{301F97F9-F385-4904-867F-4F91BD8FEB7D}"/>
              </a:ext>
            </a:extLst>
          </p:cNvPr>
          <p:cNvGrpSpPr/>
          <p:nvPr/>
        </p:nvGrpSpPr>
        <p:grpSpPr>
          <a:xfrm>
            <a:off x="2328073" y="1328788"/>
            <a:ext cx="1893240" cy="1119300"/>
            <a:chOff x="5907995" y="1701242"/>
            <a:chExt cx="2575999" cy="1522953"/>
          </a:xfrm>
        </p:grpSpPr>
        <p:sp>
          <p:nvSpPr>
            <p:cNvPr id="53" name="矩形 52">
              <a:extLst>
                <a:ext uri="{FF2B5EF4-FFF2-40B4-BE49-F238E27FC236}">
                  <a16:creationId xmlns:a16="http://schemas.microsoft.com/office/drawing/2014/main" id="{D5E16D2A-8B81-49DD-8E47-25032DFAF1C9}"/>
                </a:ext>
              </a:extLst>
            </p:cNvPr>
            <p:cNvSpPr/>
            <p:nvPr/>
          </p:nvSpPr>
          <p:spPr>
            <a:xfrm>
              <a:off x="5907995" y="2064202"/>
              <a:ext cx="2575999" cy="1159993"/>
            </a:xfrm>
            <a:prstGeom prst="rect">
              <a:avLst/>
            </a:prstGeom>
          </p:spPr>
          <p:txBody>
            <a:bodyPr wrap="square">
              <a:spAutoFit/>
              <a:scene3d>
                <a:camera prst="orthographicFront"/>
                <a:lightRig rig="threePt" dir="t"/>
              </a:scene3d>
              <a:sp3d contourW="12700"/>
            </a:bodyPr>
            <a:lstStyle/>
            <a:p>
              <a:pPr>
                <a:lnSpc>
                  <a:spcPct val="120000"/>
                </a:lnSpc>
              </a:pPr>
              <a:r>
                <a:rPr lang="zh-CN" altLang="en-US" sz="1029"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54" name="矩形 53">
              <a:extLst>
                <a:ext uri="{FF2B5EF4-FFF2-40B4-BE49-F238E27FC236}">
                  <a16:creationId xmlns:a16="http://schemas.microsoft.com/office/drawing/2014/main" id="{3F061786-4765-4E20-A77D-4928547FD715}"/>
                </a:ext>
              </a:extLst>
            </p:cNvPr>
            <p:cNvSpPr/>
            <p:nvPr/>
          </p:nvSpPr>
          <p:spPr>
            <a:xfrm>
              <a:off x="5907995" y="1701242"/>
              <a:ext cx="2241974" cy="370611"/>
            </a:xfrm>
            <a:prstGeom prst="rect">
              <a:avLst/>
            </a:prstGeom>
          </p:spPr>
          <p:txBody>
            <a:bodyPr wrap="square">
              <a:spAutoFit/>
              <a:scene3d>
                <a:camera prst="orthographicFront"/>
                <a:lightRig rig="threePt" dir="t"/>
              </a:scene3d>
              <a:sp3d contourW="12700"/>
            </a:bodyPr>
            <a:lstStyle/>
            <a:p>
              <a:pPr>
                <a:lnSpc>
                  <a:spcPct val="120000"/>
                </a:lnSpc>
              </a:pPr>
              <a:r>
                <a:rPr lang="zh-CN" altLang="en-US" sz="975" b="1" dirty="0">
                  <a:solidFill>
                    <a:schemeClr val="tx1">
                      <a:lumMod val="65000"/>
                      <a:lumOff val="35000"/>
                    </a:schemeClr>
                  </a:solidFill>
                </a:rPr>
                <a:t>标题文字添加</a:t>
              </a:r>
            </a:p>
          </p:txBody>
        </p:sp>
      </p:grpSp>
      <p:grpSp>
        <p:nvGrpSpPr>
          <p:cNvPr id="55" name="组合 54">
            <a:extLst>
              <a:ext uri="{FF2B5EF4-FFF2-40B4-BE49-F238E27FC236}">
                <a16:creationId xmlns:a16="http://schemas.microsoft.com/office/drawing/2014/main" id="{E9063352-71DB-4959-AF29-752E7F711CF6}"/>
              </a:ext>
            </a:extLst>
          </p:cNvPr>
          <p:cNvGrpSpPr/>
          <p:nvPr/>
        </p:nvGrpSpPr>
        <p:grpSpPr>
          <a:xfrm>
            <a:off x="6094307" y="1328788"/>
            <a:ext cx="1893240" cy="1119300"/>
            <a:chOff x="5907995" y="1701242"/>
            <a:chExt cx="2575999" cy="1522953"/>
          </a:xfrm>
        </p:grpSpPr>
        <p:sp>
          <p:nvSpPr>
            <p:cNvPr id="56" name="矩形 55">
              <a:extLst>
                <a:ext uri="{FF2B5EF4-FFF2-40B4-BE49-F238E27FC236}">
                  <a16:creationId xmlns:a16="http://schemas.microsoft.com/office/drawing/2014/main" id="{19F98FBC-55D2-4FBD-8020-C24CA665CC35}"/>
                </a:ext>
              </a:extLst>
            </p:cNvPr>
            <p:cNvSpPr/>
            <p:nvPr/>
          </p:nvSpPr>
          <p:spPr>
            <a:xfrm>
              <a:off x="5907995" y="2064202"/>
              <a:ext cx="2575999" cy="1159993"/>
            </a:xfrm>
            <a:prstGeom prst="rect">
              <a:avLst/>
            </a:prstGeom>
          </p:spPr>
          <p:txBody>
            <a:bodyPr wrap="square">
              <a:spAutoFit/>
              <a:scene3d>
                <a:camera prst="orthographicFront"/>
                <a:lightRig rig="threePt" dir="t"/>
              </a:scene3d>
              <a:sp3d contourW="12700"/>
            </a:bodyPr>
            <a:lstStyle/>
            <a:p>
              <a:pPr>
                <a:lnSpc>
                  <a:spcPct val="120000"/>
                </a:lnSpc>
              </a:pPr>
              <a:r>
                <a:rPr lang="zh-CN" altLang="en-US" sz="1029"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57" name="矩形 56">
              <a:extLst>
                <a:ext uri="{FF2B5EF4-FFF2-40B4-BE49-F238E27FC236}">
                  <a16:creationId xmlns:a16="http://schemas.microsoft.com/office/drawing/2014/main" id="{1538D299-2FAD-4D3B-990A-45E93E4946DF}"/>
                </a:ext>
              </a:extLst>
            </p:cNvPr>
            <p:cNvSpPr/>
            <p:nvPr/>
          </p:nvSpPr>
          <p:spPr>
            <a:xfrm>
              <a:off x="5907995" y="1701242"/>
              <a:ext cx="2241974" cy="370611"/>
            </a:xfrm>
            <a:prstGeom prst="rect">
              <a:avLst/>
            </a:prstGeom>
          </p:spPr>
          <p:txBody>
            <a:bodyPr wrap="square">
              <a:spAutoFit/>
              <a:scene3d>
                <a:camera prst="orthographicFront"/>
                <a:lightRig rig="threePt" dir="t"/>
              </a:scene3d>
              <a:sp3d contourW="12700"/>
            </a:bodyPr>
            <a:lstStyle/>
            <a:p>
              <a:pPr>
                <a:lnSpc>
                  <a:spcPct val="120000"/>
                </a:lnSpc>
              </a:pPr>
              <a:r>
                <a:rPr lang="zh-CN" altLang="en-US" sz="975" b="1" dirty="0">
                  <a:solidFill>
                    <a:schemeClr val="tx1">
                      <a:lumMod val="65000"/>
                      <a:lumOff val="35000"/>
                    </a:schemeClr>
                  </a:solidFill>
                </a:rPr>
                <a:t>标题文字添加</a:t>
              </a:r>
            </a:p>
          </p:txBody>
        </p:sp>
      </p:grpSp>
      <p:grpSp>
        <p:nvGrpSpPr>
          <p:cNvPr id="58" name="组合 57">
            <a:extLst>
              <a:ext uri="{FF2B5EF4-FFF2-40B4-BE49-F238E27FC236}">
                <a16:creationId xmlns:a16="http://schemas.microsoft.com/office/drawing/2014/main" id="{783265B6-B7FF-4548-A45E-07181815D282}"/>
              </a:ext>
            </a:extLst>
          </p:cNvPr>
          <p:cNvGrpSpPr/>
          <p:nvPr/>
        </p:nvGrpSpPr>
        <p:grpSpPr>
          <a:xfrm>
            <a:off x="2328073" y="2926182"/>
            <a:ext cx="1893240" cy="1119300"/>
            <a:chOff x="5907995" y="1701242"/>
            <a:chExt cx="2575999" cy="1522953"/>
          </a:xfrm>
        </p:grpSpPr>
        <p:sp>
          <p:nvSpPr>
            <p:cNvPr id="59" name="矩形 58">
              <a:extLst>
                <a:ext uri="{FF2B5EF4-FFF2-40B4-BE49-F238E27FC236}">
                  <a16:creationId xmlns:a16="http://schemas.microsoft.com/office/drawing/2014/main" id="{AED2C008-ECA2-4476-A9D9-2EB6468079D9}"/>
                </a:ext>
              </a:extLst>
            </p:cNvPr>
            <p:cNvSpPr/>
            <p:nvPr/>
          </p:nvSpPr>
          <p:spPr>
            <a:xfrm>
              <a:off x="5907995" y="2064202"/>
              <a:ext cx="2575999" cy="1159993"/>
            </a:xfrm>
            <a:prstGeom prst="rect">
              <a:avLst/>
            </a:prstGeom>
          </p:spPr>
          <p:txBody>
            <a:bodyPr wrap="square">
              <a:spAutoFit/>
              <a:scene3d>
                <a:camera prst="orthographicFront"/>
                <a:lightRig rig="threePt" dir="t"/>
              </a:scene3d>
              <a:sp3d contourW="12700"/>
            </a:bodyPr>
            <a:lstStyle/>
            <a:p>
              <a:pPr>
                <a:lnSpc>
                  <a:spcPct val="120000"/>
                </a:lnSpc>
              </a:pPr>
              <a:r>
                <a:rPr lang="zh-CN" altLang="en-US" sz="1029"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60" name="矩形 59">
              <a:extLst>
                <a:ext uri="{FF2B5EF4-FFF2-40B4-BE49-F238E27FC236}">
                  <a16:creationId xmlns:a16="http://schemas.microsoft.com/office/drawing/2014/main" id="{DD567913-B547-43AE-AAFA-D7E69A03CC64}"/>
                </a:ext>
              </a:extLst>
            </p:cNvPr>
            <p:cNvSpPr/>
            <p:nvPr/>
          </p:nvSpPr>
          <p:spPr>
            <a:xfrm>
              <a:off x="5907995" y="1701242"/>
              <a:ext cx="2241974" cy="370611"/>
            </a:xfrm>
            <a:prstGeom prst="rect">
              <a:avLst/>
            </a:prstGeom>
          </p:spPr>
          <p:txBody>
            <a:bodyPr wrap="square">
              <a:spAutoFit/>
              <a:scene3d>
                <a:camera prst="orthographicFront"/>
                <a:lightRig rig="threePt" dir="t"/>
              </a:scene3d>
              <a:sp3d contourW="12700"/>
            </a:bodyPr>
            <a:lstStyle/>
            <a:p>
              <a:pPr>
                <a:lnSpc>
                  <a:spcPct val="120000"/>
                </a:lnSpc>
              </a:pPr>
              <a:r>
                <a:rPr lang="zh-CN" altLang="en-US" sz="975" b="1" dirty="0">
                  <a:solidFill>
                    <a:schemeClr val="tx1">
                      <a:lumMod val="65000"/>
                      <a:lumOff val="35000"/>
                    </a:schemeClr>
                  </a:solidFill>
                </a:rPr>
                <a:t>标题文字添加</a:t>
              </a:r>
            </a:p>
          </p:txBody>
        </p:sp>
      </p:grpSp>
      <p:grpSp>
        <p:nvGrpSpPr>
          <p:cNvPr id="61" name="组合 60">
            <a:extLst>
              <a:ext uri="{FF2B5EF4-FFF2-40B4-BE49-F238E27FC236}">
                <a16:creationId xmlns:a16="http://schemas.microsoft.com/office/drawing/2014/main" id="{57D51BFF-B03C-471F-BAFD-2CE189C9A44B}"/>
              </a:ext>
            </a:extLst>
          </p:cNvPr>
          <p:cNvGrpSpPr/>
          <p:nvPr/>
        </p:nvGrpSpPr>
        <p:grpSpPr>
          <a:xfrm>
            <a:off x="6094307" y="2926182"/>
            <a:ext cx="1893240" cy="1119300"/>
            <a:chOff x="5907995" y="1701242"/>
            <a:chExt cx="2575999" cy="1522953"/>
          </a:xfrm>
        </p:grpSpPr>
        <p:sp>
          <p:nvSpPr>
            <p:cNvPr id="62" name="矩形 61">
              <a:extLst>
                <a:ext uri="{FF2B5EF4-FFF2-40B4-BE49-F238E27FC236}">
                  <a16:creationId xmlns:a16="http://schemas.microsoft.com/office/drawing/2014/main" id="{04B0FB76-2B51-4E4A-A9C7-B6D7F49B0864}"/>
                </a:ext>
              </a:extLst>
            </p:cNvPr>
            <p:cNvSpPr/>
            <p:nvPr/>
          </p:nvSpPr>
          <p:spPr>
            <a:xfrm>
              <a:off x="5907995" y="2064202"/>
              <a:ext cx="2575999" cy="1159993"/>
            </a:xfrm>
            <a:prstGeom prst="rect">
              <a:avLst/>
            </a:prstGeom>
          </p:spPr>
          <p:txBody>
            <a:bodyPr wrap="square">
              <a:spAutoFit/>
              <a:scene3d>
                <a:camera prst="orthographicFront"/>
                <a:lightRig rig="threePt" dir="t"/>
              </a:scene3d>
              <a:sp3d contourW="12700"/>
            </a:bodyPr>
            <a:lstStyle/>
            <a:p>
              <a:pPr>
                <a:lnSpc>
                  <a:spcPct val="120000"/>
                </a:lnSpc>
              </a:pPr>
              <a:r>
                <a:rPr lang="zh-CN" altLang="en-US" sz="1029"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63" name="矩形 62">
              <a:extLst>
                <a:ext uri="{FF2B5EF4-FFF2-40B4-BE49-F238E27FC236}">
                  <a16:creationId xmlns:a16="http://schemas.microsoft.com/office/drawing/2014/main" id="{2AE8B61C-2697-48DF-9938-CDA2B3A7B5C9}"/>
                </a:ext>
              </a:extLst>
            </p:cNvPr>
            <p:cNvSpPr/>
            <p:nvPr/>
          </p:nvSpPr>
          <p:spPr>
            <a:xfrm>
              <a:off x="5907995" y="1701242"/>
              <a:ext cx="2241974" cy="370611"/>
            </a:xfrm>
            <a:prstGeom prst="rect">
              <a:avLst/>
            </a:prstGeom>
          </p:spPr>
          <p:txBody>
            <a:bodyPr wrap="square">
              <a:spAutoFit/>
              <a:scene3d>
                <a:camera prst="orthographicFront"/>
                <a:lightRig rig="threePt" dir="t"/>
              </a:scene3d>
              <a:sp3d contourW="12700"/>
            </a:bodyPr>
            <a:lstStyle/>
            <a:p>
              <a:pPr>
                <a:lnSpc>
                  <a:spcPct val="120000"/>
                </a:lnSpc>
              </a:pPr>
              <a:r>
                <a:rPr lang="zh-CN" altLang="en-US" sz="975" b="1" dirty="0">
                  <a:solidFill>
                    <a:schemeClr val="tx1">
                      <a:lumMod val="65000"/>
                      <a:lumOff val="35000"/>
                    </a:schemeClr>
                  </a:solidFill>
                </a:rPr>
                <a:t>标题文字添加</a:t>
              </a:r>
            </a:p>
          </p:txBody>
        </p:sp>
      </p:grpSp>
      <p:pic>
        <p:nvPicPr>
          <p:cNvPr id="64" name="图片占位符 24">
            <a:extLst>
              <a:ext uri="{FF2B5EF4-FFF2-40B4-BE49-F238E27FC236}">
                <a16:creationId xmlns:a16="http://schemas.microsoft.com/office/drawing/2014/main" id="{C6D9D96C-3B71-4D31-9FC1-E0C4CCF66D2F}"/>
              </a:ext>
            </a:extLst>
          </p:cNvPr>
          <p:cNvPicPr>
            <a:picLocks noChangeAspect="1"/>
          </p:cNvPicPr>
          <p:nvPr/>
        </p:nvPicPr>
        <p:blipFill>
          <a:blip r:embed="rId3">
            <a:extLst>
              <a:ext uri="{28A0092B-C50C-407E-A947-70E740481C1C}">
                <a14:useLocalDpi xmlns:a14="http://schemas.microsoft.com/office/drawing/2010/main" val="0"/>
              </a:ext>
            </a:extLst>
          </a:blip>
          <a:srcRect l="0" t="0" r="0" b="0"/>
          <a:stretch>
            <a:fillRect/>
          </a:stretch>
        </p:blipFill>
        <p:spPr>
          <a:xfrm>
            <a:off x="956201" y="1281080"/>
            <a:ext cx="1195251" cy="1190074"/>
          </a:xfrm>
          <a:custGeom>
            <a:avLst/>
            <a:gdLst>
              <a:gd name="connsiteX0" fmla="*/ 809625 w 1619250"/>
              <a:gd name="connsiteY0" fmla="*/ 0 h 1619250"/>
              <a:gd name="connsiteX1" fmla="*/ 1619250 w 1619250"/>
              <a:gd name="connsiteY1" fmla="*/ 809625 h 1619250"/>
              <a:gd name="connsiteX2" fmla="*/ 809625 w 1619250"/>
              <a:gd name="connsiteY2" fmla="*/ 1619250 h 1619250"/>
              <a:gd name="connsiteX3" fmla="*/ 0 w 1619250"/>
              <a:gd name="connsiteY3" fmla="*/ 809625 h 1619250"/>
              <a:gd name="connsiteX4" fmla="*/ 809625 w 1619250"/>
              <a:gd name="connsiteY4" fmla="*/ 0 h 1619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0" h="1619250">
                <a:moveTo>
                  <a:pt x="809625" y="0"/>
                </a:moveTo>
                <a:cubicBezTo>
                  <a:pt x="1256769" y="0"/>
                  <a:pt x="1619250" y="362481"/>
                  <a:pt x="1619250" y="809625"/>
                </a:cubicBezTo>
                <a:cubicBezTo>
                  <a:pt x="1619250" y="1256769"/>
                  <a:pt x="1256769" y="1619250"/>
                  <a:pt x="809625" y="1619250"/>
                </a:cubicBezTo>
                <a:cubicBezTo>
                  <a:pt x="362481" y="1619250"/>
                  <a:pt x="0" y="1256769"/>
                  <a:pt x="0" y="809625"/>
                </a:cubicBezTo>
                <a:cubicBezTo>
                  <a:pt x="0" y="362481"/>
                  <a:pt x="362481" y="0"/>
                  <a:pt x="809625" y="0"/>
                </a:cubicBezTo>
                <a:close/>
              </a:path>
            </a:pathLst>
          </a:custGeom>
        </p:spPr>
      </p:pic>
      <p:pic>
        <p:nvPicPr>
          <p:cNvPr id="65" name="图片占位符 28">
            <a:extLst>
              <a:ext uri="{FF2B5EF4-FFF2-40B4-BE49-F238E27FC236}">
                <a16:creationId xmlns:a16="http://schemas.microsoft.com/office/drawing/2014/main" id="{4DFA09BB-E5FB-439B-B4D0-6E7FF09C1A2B}"/>
              </a:ext>
            </a:extLst>
          </p:cNvPr>
          <p:cNvPicPr>
            <a:picLocks noChangeAspect="1"/>
          </p:cNvPicPr>
          <p:nvPr/>
        </p:nvPicPr>
        <p:blipFill>
          <a:blip r:embed="rId4" cstate="print">
            <a:extLst>
              <a:ext uri="{28A0092B-C50C-407E-A947-70E740481C1C}">
                <a14:useLocalDpi xmlns:a14="http://schemas.microsoft.com/office/drawing/2010/main" val="0"/>
              </a:ext>
            </a:extLst>
          </a:blip>
          <a:srcRect l="0" t="0" r="0" b="0"/>
          <a:stretch>
            <a:fillRect/>
          </a:stretch>
        </p:blipFill>
        <p:spPr>
          <a:xfrm>
            <a:off x="956201" y="2919181"/>
            <a:ext cx="1195251" cy="1190074"/>
          </a:xfrm>
          <a:custGeom>
            <a:avLst/>
            <a:gdLst>
              <a:gd name="connsiteX0" fmla="*/ 809625 w 1619250"/>
              <a:gd name="connsiteY0" fmla="*/ 0 h 1619250"/>
              <a:gd name="connsiteX1" fmla="*/ 1619250 w 1619250"/>
              <a:gd name="connsiteY1" fmla="*/ 809625 h 1619250"/>
              <a:gd name="connsiteX2" fmla="*/ 809625 w 1619250"/>
              <a:gd name="connsiteY2" fmla="*/ 1619250 h 1619250"/>
              <a:gd name="connsiteX3" fmla="*/ 0 w 1619250"/>
              <a:gd name="connsiteY3" fmla="*/ 809625 h 1619250"/>
              <a:gd name="connsiteX4" fmla="*/ 809625 w 1619250"/>
              <a:gd name="connsiteY4" fmla="*/ 0 h 1619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0" h="1619250">
                <a:moveTo>
                  <a:pt x="809625" y="0"/>
                </a:moveTo>
                <a:cubicBezTo>
                  <a:pt x="1256769" y="0"/>
                  <a:pt x="1619250" y="362481"/>
                  <a:pt x="1619250" y="809625"/>
                </a:cubicBezTo>
                <a:cubicBezTo>
                  <a:pt x="1619250" y="1256769"/>
                  <a:pt x="1256769" y="1619250"/>
                  <a:pt x="809625" y="1619250"/>
                </a:cubicBezTo>
                <a:cubicBezTo>
                  <a:pt x="362481" y="1619250"/>
                  <a:pt x="0" y="1256769"/>
                  <a:pt x="0" y="809625"/>
                </a:cubicBezTo>
                <a:cubicBezTo>
                  <a:pt x="0" y="362481"/>
                  <a:pt x="362481" y="0"/>
                  <a:pt x="809625" y="0"/>
                </a:cubicBezTo>
                <a:close/>
              </a:path>
            </a:pathLst>
          </a:custGeom>
        </p:spPr>
      </p:pic>
      <p:pic>
        <p:nvPicPr>
          <p:cNvPr id="66" name="图片占位符 26">
            <a:extLst>
              <a:ext uri="{FF2B5EF4-FFF2-40B4-BE49-F238E27FC236}">
                <a16:creationId xmlns:a16="http://schemas.microsoft.com/office/drawing/2014/main" id="{5A401B91-25F8-4E7B-867C-FC67C261EFF9}"/>
              </a:ext>
            </a:extLst>
          </p:cNvPr>
          <p:cNvPicPr>
            <a:picLocks noChangeAspect="1"/>
          </p:cNvPicPr>
          <p:nvPr/>
        </p:nvPicPr>
        <p:blipFill>
          <a:blip r:embed="rId5">
            <a:extLst>
              <a:ext uri="{28A0092B-C50C-407E-A947-70E740481C1C}">
                <a14:useLocalDpi xmlns:a14="http://schemas.microsoft.com/office/drawing/2010/main" val="0"/>
              </a:ext>
            </a:extLst>
          </a:blip>
          <a:srcRect l="0" t="0" r="0" b="0"/>
          <a:stretch>
            <a:fillRect/>
          </a:stretch>
        </p:blipFill>
        <p:spPr>
          <a:xfrm>
            <a:off x="4724758" y="1281080"/>
            <a:ext cx="1195251" cy="1190074"/>
          </a:xfrm>
          <a:custGeom>
            <a:avLst/>
            <a:gdLst>
              <a:gd name="connsiteX0" fmla="*/ 809625 w 1619250"/>
              <a:gd name="connsiteY0" fmla="*/ 0 h 1619250"/>
              <a:gd name="connsiteX1" fmla="*/ 1619250 w 1619250"/>
              <a:gd name="connsiteY1" fmla="*/ 809625 h 1619250"/>
              <a:gd name="connsiteX2" fmla="*/ 809625 w 1619250"/>
              <a:gd name="connsiteY2" fmla="*/ 1619250 h 1619250"/>
              <a:gd name="connsiteX3" fmla="*/ 0 w 1619250"/>
              <a:gd name="connsiteY3" fmla="*/ 809625 h 1619250"/>
              <a:gd name="connsiteX4" fmla="*/ 809625 w 1619250"/>
              <a:gd name="connsiteY4" fmla="*/ 0 h 1619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0" h="1619250">
                <a:moveTo>
                  <a:pt x="809625" y="0"/>
                </a:moveTo>
                <a:cubicBezTo>
                  <a:pt x="1256769" y="0"/>
                  <a:pt x="1619250" y="362481"/>
                  <a:pt x="1619250" y="809625"/>
                </a:cubicBezTo>
                <a:cubicBezTo>
                  <a:pt x="1619250" y="1256769"/>
                  <a:pt x="1256769" y="1619250"/>
                  <a:pt x="809625" y="1619250"/>
                </a:cubicBezTo>
                <a:cubicBezTo>
                  <a:pt x="362481" y="1619250"/>
                  <a:pt x="0" y="1256769"/>
                  <a:pt x="0" y="809625"/>
                </a:cubicBezTo>
                <a:cubicBezTo>
                  <a:pt x="0" y="362481"/>
                  <a:pt x="362481" y="0"/>
                  <a:pt x="809625" y="0"/>
                </a:cubicBezTo>
                <a:close/>
              </a:path>
            </a:pathLst>
          </a:custGeom>
        </p:spPr>
      </p:pic>
      <p:pic>
        <p:nvPicPr>
          <p:cNvPr id="67" name="图片占位符 30">
            <a:extLst>
              <a:ext uri="{FF2B5EF4-FFF2-40B4-BE49-F238E27FC236}">
                <a16:creationId xmlns:a16="http://schemas.microsoft.com/office/drawing/2014/main" id="{15C71179-215F-4094-9B86-A0FCE2EA2172}"/>
              </a:ext>
            </a:extLst>
          </p:cNvPr>
          <p:cNvPicPr>
            <a:picLocks noChangeAspect="1"/>
          </p:cNvPicPr>
          <p:nvPr/>
        </p:nvPicPr>
        <p:blipFill>
          <a:blip r:embed="rId6">
            <a:extLst>
              <a:ext uri="{28A0092B-C50C-407E-A947-70E740481C1C}">
                <a14:useLocalDpi xmlns:a14="http://schemas.microsoft.com/office/drawing/2010/main" val="0"/>
              </a:ext>
            </a:extLst>
          </a:blip>
          <a:srcRect l="0" t="0" r="0" b="0"/>
          <a:stretch>
            <a:fillRect/>
          </a:stretch>
        </p:blipFill>
        <p:spPr>
          <a:xfrm>
            <a:off x="4724758" y="2919181"/>
            <a:ext cx="1195251" cy="1190074"/>
          </a:xfrm>
          <a:custGeom>
            <a:avLst/>
            <a:gdLst>
              <a:gd name="connsiteX0" fmla="*/ 809625 w 1619250"/>
              <a:gd name="connsiteY0" fmla="*/ 0 h 1619250"/>
              <a:gd name="connsiteX1" fmla="*/ 1619250 w 1619250"/>
              <a:gd name="connsiteY1" fmla="*/ 809625 h 1619250"/>
              <a:gd name="connsiteX2" fmla="*/ 809625 w 1619250"/>
              <a:gd name="connsiteY2" fmla="*/ 1619250 h 1619250"/>
              <a:gd name="connsiteX3" fmla="*/ 0 w 1619250"/>
              <a:gd name="connsiteY3" fmla="*/ 809625 h 1619250"/>
              <a:gd name="connsiteX4" fmla="*/ 809625 w 1619250"/>
              <a:gd name="connsiteY4" fmla="*/ 0 h 1619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0" h="1619250">
                <a:moveTo>
                  <a:pt x="809625" y="0"/>
                </a:moveTo>
                <a:cubicBezTo>
                  <a:pt x="1256769" y="0"/>
                  <a:pt x="1619250" y="362481"/>
                  <a:pt x="1619250" y="809625"/>
                </a:cubicBezTo>
                <a:cubicBezTo>
                  <a:pt x="1619250" y="1256769"/>
                  <a:pt x="1256769" y="1619250"/>
                  <a:pt x="809625" y="1619250"/>
                </a:cubicBezTo>
                <a:cubicBezTo>
                  <a:pt x="362481" y="1619250"/>
                  <a:pt x="0" y="1256769"/>
                  <a:pt x="0" y="809625"/>
                </a:cubicBezTo>
                <a:cubicBezTo>
                  <a:pt x="0" y="362481"/>
                  <a:pt x="362481" y="0"/>
                  <a:pt x="809625" y="0"/>
                </a:cubicBezTo>
                <a:close/>
              </a:path>
            </a:pathLst>
          </a:custGeom>
        </p:spPr>
      </p:pic>
    </p:spTree>
    <p:extLst>
      <p:ext uri="{BB962C8B-B14F-4D97-AF65-F5344CB8AC3E}">
        <p14:creationId xmlns:p14="http://schemas.microsoft.com/office/powerpoint/2010/main" val="103053300"/>
      </p:ext>
    </p:extLst>
  </p:cSld>
  <p:clrMapOvr>
    <a:masterClrMapping/>
  </p:clrMapOvr>
  <mc:AlternateContent xmlns:mc="http://schemas.openxmlformats.org/markup-compatibility/2006" xmlns:p14="http://schemas.microsoft.com/office/powerpoint/2010/main">
    <mc:Choice Requires="p14">
      <p:transition p14:dur="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p:cTn id="7" dur="500" fill="hold"/>
                                        <p:tgtEl>
                                          <p:spTgt spid="64"/>
                                        </p:tgtEl>
                                        <p:attrNameLst>
                                          <p:attrName>ppt_w</p:attrName>
                                        </p:attrNameLst>
                                      </p:cBhvr>
                                      <p:tavLst>
                                        <p:tav tm="0">
                                          <p:val>
                                            <p:fltVal val="0"/>
                                          </p:val>
                                        </p:tav>
                                        <p:tav tm="100000">
                                          <p:val>
                                            <p:strVal val="#ppt_w"/>
                                          </p:val>
                                        </p:tav>
                                      </p:tavLst>
                                    </p:anim>
                                    <p:anim calcmode="lin" valueType="num">
                                      <p:cBhvr>
                                        <p:cTn id="8" dur="500" fill="hold"/>
                                        <p:tgtEl>
                                          <p:spTgt spid="64"/>
                                        </p:tgtEl>
                                        <p:attrNameLst>
                                          <p:attrName>ppt_h</p:attrName>
                                        </p:attrNameLst>
                                      </p:cBhvr>
                                      <p:tavLst>
                                        <p:tav tm="0">
                                          <p:val>
                                            <p:fltVal val="0"/>
                                          </p:val>
                                        </p:tav>
                                        <p:tav tm="100000">
                                          <p:val>
                                            <p:strVal val="#ppt_h"/>
                                          </p:val>
                                        </p:tav>
                                      </p:tavLst>
                                    </p:anim>
                                    <p:animEffect transition="in" filter="fade">
                                      <p:cBhvr>
                                        <p:cTn id="9" dur="500"/>
                                        <p:tgtEl>
                                          <p:spTgt spid="64"/>
                                        </p:tgtEl>
                                      </p:cBhvr>
                                    </p:animEffect>
                                  </p:childTnLst>
                                </p:cTn>
                              </p:par>
                              <p:par>
                                <p:cTn id="10" presetID="53" presetClass="entr" presetSubtype="16" fill="hold" nodeType="withEffect">
                                  <p:stCondLst>
                                    <p:cond delay="0"/>
                                  </p:stCondLst>
                                  <p:childTnLst>
                                    <p:set>
                                      <p:cBhvr>
                                        <p:cTn id="11" dur="1" fill="hold">
                                          <p:stCondLst>
                                            <p:cond delay="0"/>
                                          </p:stCondLst>
                                        </p:cTn>
                                        <p:tgtEl>
                                          <p:spTgt spid="66"/>
                                        </p:tgtEl>
                                        <p:attrNameLst>
                                          <p:attrName>style.visibility</p:attrName>
                                        </p:attrNameLst>
                                      </p:cBhvr>
                                      <p:to>
                                        <p:strVal val="visible"/>
                                      </p:to>
                                    </p:set>
                                    <p:anim calcmode="lin" valueType="num">
                                      <p:cBhvr>
                                        <p:cTn id="12" dur="500" fill="hold"/>
                                        <p:tgtEl>
                                          <p:spTgt spid="66"/>
                                        </p:tgtEl>
                                        <p:attrNameLst>
                                          <p:attrName>ppt_w</p:attrName>
                                        </p:attrNameLst>
                                      </p:cBhvr>
                                      <p:tavLst>
                                        <p:tav tm="0">
                                          <p:val>
                                            <p:fltVal val="0"/>
                                          </p:val>
                                        </p:tav>
                                        <p:tav tm="100000">
                                          <p:val>
                                            <p:strVal val="#ppt_w"/>
                                          </p:val>
                                        </p:tav>
                                      </p:tavLst>
                                    </p:anim>
                                    <p:anim calcmode="lin" valueType="num">
                                      <p:cBhvr>
                                        <p:cTn id="13" dur="500" fill="hold"/>
                                        <p:tgtEl>
                                          <p:spTgt spid="66"/>
                                        </p:tgtEl>
                                        <p:attrNameLst>
                                          <p:attrName>ppt_h</p:attrName>
                                        </p:attrNameLst>
                                      </p:cBhvr>
                                      <p:tavLst>
                                        <p:tav tm="0">
                                          <p:val>
                                            <p:fltVal val="0"/>
                                          </p:val>
                                        </p:tav>
                                        <p:tav tm="100000">
                                          <p:val>
                                            <p:strVal val="#ppt_h"/>
                                          </p:val>
                                        </p:tav>
                                      </p:tavLst>
                                    </p:anim>
                                    <p:animEffect transition="in" filter="fade">
                                      <p:cBhvr>
                                        <p:cTn id="14" dur="500"/>
                                        <p:tgtEl>
                                          <p:spTgt spid="66"/>
                                        </p:tgtEl>
                                      </p:cBhvr>
                                    </p:animEffect>
                                  </p:childTnLst>
                                </p:cTn>
                              </p:par>
                              <p:par>
                                <p:cTn id="15" presetID="53" presetClass="entr" presetSubtype="16" fill="hold"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500" fill="hold"/>
                                        <p:tgtEl>
                                          <p:spTgt spid="65"/>
                                        </p:tgtEl>
                                        <p:attrNameLst>
                                          <p:attrName>ppt_w</p:attrName>
                                        </p:attrNameLst>
                                      </p:cBhvr>
                                      <p:tavLst>
                                        <p:tav tm="0">
                                          <p:val>
                                            <p:fltVal val="0"/>
                                          </p:val>
                                        </p:tav>
                                        <p:tav tm="100000">
                                          <p:val>
                                            <p:strVal val="#ppt_w"/>
                                          </p:val>
                                        </p:tav>
                                      </p:tavLst>
                                    </p:anim>
                                    <p:anim calcmode="lin" valueType="num">
                                      <p:cBhvr>
                                        <p:cTn id="18" dur="500" fill="hold"/>
                                        <p:tgtEl>
                                          <p:spTgt spid="65"/>
                                        </p:tgtEl>
                                        <p:attrNameLst>
                                          <p:attrName>ppt_h</p:attrName>
                                        </p:attrNameLst>
                                      </p:cBhvr>
                                      <p:tavLst>
                                        <p:tav tm="0">
                                          <p:val>
                                            <p:fltVal val="0"/>
                                          </p:val>
                                        </p:tav>
                                        <p:tav tm="100000">
                                          <p:val>
                                            <p:strVal val="#ppt_h"/>
                                          </p:val>
                                        </p:tav>
                                      </p:tavLst>
                                    </p:anim>
                                    <p:animEffect transition="in" filter="fade">
                                      <p:cBhvr>
                                        <p:cTn id="19" dur="500"/>
                                        <p:tgtEl>
                                          <p:spTgt spid="65"/>
                                        </p:tgtEl>
                                      </p:cBhvr>
                                    </p:animEffect>
                                  </p:childTnLst>
                                </p:cTn>
                              </p:par>
                              <p:par>
                                <p:cTn id="20" presetID="53" presetClass="entr" presetSubtype="16" fill="hold" nodeType="withEffect">
                                  <p:stCondLst>
                                    <p:cond delay="0"/>
                                  </p:stCondLst>
                                  <p:childTnLst>
                                    <p:set>
                                      <p:cBhvr>
                                        <p:cTn id="21" dur="1" fill="hold">
                                          <p:stCondLst>
                                            <p:cond delay="0"/>
                                          </p:stCondLst>
                                        </p:cTn>
                                        <p:tgtEl>
                                          <p:spTgt spid="67"/>
                                        </p:tgtEl>
                                        <p:attrNameLst>
                                          <p:attrName>style.visibility</p:attrName>
                                        </p:attrNameLst>
                                      </p:cBhvr>
                                      <p:to>
                                        <p:strVal val="visible"/>
                                      </p:to>
                                    </p:set>
                                    <p:anim calcmode="lin" valueType="num">
                                      <p:cBhvr>
                                        <p:cTn id="22" dur="500" fill="hold"/>
                                        <p:tgtEl>
                                          <p:spTgt spid="67"/>
                                        </p:tgtEl>
                                        <p:attrNameLst>
                                          <p:attrName>ppt_w</p:attrName>
                                        </p:attrNameLst>
                                      </p:cBhvr>
                                      <p:tavLst>
                                        <p:tav tm="0">
                                          <p:val>
                                            <p:fltVal val="0"/>
                                          </p:val>
                                        </p:tav>
                                        <p:tav tm="100000">
                                          <p:val>
                                            <p:strVal val="#ppt_w"/>
                                          </p:val>
                                        </p:tav>
                                      </p:tavLst>
                                    </p:anim>
                                    <p:anim calcmode="lin" valueType="num">
                                      <p:cBhvr>
                                        <p:cTn id="23" dur="500" fill="hold"/>
                                        <p:tgtEl>
                                          <p:spTgt spid="67"/>
                                        </p:tgtEl>
                                        <p:attrNameLst>
                                          <p:attrName>ppt_h</p:attrName>
                                        </p:attrNameLst>
                                      </p:cBhvr>
                                      <p:tavLst>
                                        <p:tav tm="0">
                                          <p:val>
                                            <p:fltVal val="0"/>
                                          </p:val>
                                        </p:tav>
                                        <p:tav tm="100000">
                                          <p:val>
                                            <p:strVal val="#ppt_h"/>
                                          </p:val>
                                        </p:tav>
                                      </p:tavLst>
                                    </p:anim>
                                    <p:animEffect transition="in" filter="fade">
                                      <p:cBhvr>
                                        <p:cTn id="24" dur="500"/>
                                        <p:tgtEl>
                                          <p:spTgt spid="67"/>
                                        </p:tgtEl>
                                      </p:cBhvr>
                                    </p:animEffect>
                                  </p:childTnLst>
                                </p:cTn>
                              </p:par>
                            </p:childTnLst>
                          </p:cTn>
                        </p:par>
                        <p:par>
                          <p:cTn id="25" fill="hold">
                            <p:stCondLst>
                              <p:cond delay="500"/>
                            </p:stCondLst>
                            <p:childTnLst>
                              <p:par>
                                <p:cTn id="26" presetID="2" presetClass="entr" presetSubtype="4"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ppt_x"/>
                                          </p:val>
                                        </p:tav>
                                        <p:tav tm="100000">
                                          <p:val>
                                            <p:strVal val="#ppt_x"/>
                                          </p:val>
                                        </p:tav>
                                      </p:tavLst>
                                    </p:anim>
                                    <p:anim calcmode="lin" valueType="num">
                                      <p:cBhvr additive="base">
                                        <p:cTn id="29" dur="500" fill="hold"/>
                                        <p:tgtEl>
                                          <p:spTgt spid="52"/>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500" fill="hold"/>
                                        <p:tgtEl>
                                          <p:spTgt spid="58"/>
                                        </p:tgtEl>
                                        <p:attrNameLst>
                                          <p:attrName>ppt_x</p:attrName>
                                        </p:attrNameLst>
                                      </p:cBhvr>
                                      <p:tavLst>
                                        <p:tav tm="0">
                                          <p:val>
                                            <p:strVal val="#ppt_x"/>
                                          </p:val>
                                        </p:tav>
                                        <p:tav tm="100000">
                                          <p:val>
                                            <p:strVal val="#ppt_x"/>
                                          </p:val>
                                        </p:tav>
                                      </p:tavLst>
                                    </p:anim>
                                    <p:anim calcmode="lin" valueType="num">
                                      <p:cBhvr additive="base">
                                        <p:cTn id="37" dur="500" fill="hold"/>
                                        <p:tgtEl>
                                          <p:spTgt spid="58"/>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61"/>
                                        </p:tgtEl>
                                        <p:attrNameLst>
                                          <p:attrName>style.visibility</p:attrName>
                                        </p:attrNameLst>
                                      </p:cBhvr>
                                      <p:to>
                                        <p:strVal val="visible"/>
                                      </p:to>
                                    </p:set>
                                    <p:anim calcmode="lin" valueType="num">
                                      <p:cBhvr additive="base">
                                        <p:cTn id="40" dur="500" fill="hold"/>
                                        <p:tgtEl>
                                          <p:spTgt spid="61"/>
                                        </p:tgtEl>
                                        <p:attrNameLst>
                                          <p:attrName>ppt_x</p:attrName>
                                        </p:attrNameLst>
                                      </p:cBhvr>
                                      <p:tavLst>
                                        <p:tav tm="0">
                                          <p:val>
                                            <p:strVal val="#ppt_x"/>
                                          </p:val>
                                        </p:tav>
                                        <p:tav tm="100000">
                                          <p:val>
                                            <p:strVal val="#ppt_x"/>
                                          </p:val>
                                        </p:tav>
                                      </p:tavLst>
                                    </p:anim>
                                    <p:anim calcmode="lin" valueType="num">
                                      <p:cBhvr additive="base">
                                        <p:cTn id="41"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16="http://schemas.microsoft.com/office/drawing/2014/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5">
            <a:extLst>
              <a:ext uri="{FF2B5EF4-FFF2-40B4-BE49-F238E27FC236}">
                <a16:creationId xmlns:a16="http://schemas.microsoft.com/office/drawing/2014/main" id="{5DC862BA-0749-49C0-931E-E8C47E368CEF}"/>
              </a:ext>
            </a:extLst>
          </p:cNvPr>
          <p:cNvGrpSpPr>
            <a:grpSpLocks/>
          </p:cNvGrpSpPr>
          <p:nvPr/>
        </p:nvGrpSpPr>
        <p:grpSpPr bwMode="auto">
          <a:xfrm>
            <a:off x="1113235" y="2420097"/>
            <a:ext cx="2964656" cy="346369"/>
            <a:chOff x="0" y="0"/>
            <a:chExt cx="3952876" cy="460365"/>
          </a:xfrm>
        </p:grpSpPr>
        <p:sp>
          <p:nvSpPr>
            <p:cNvPr id="19" name="圆角矩形 2">
              <a:extLst>
                <a:ext uri="{FF2B5EF4-FFF2-40B4-BE49-F238E27FC236}">
                  <a16:creationId xmlns:a16="http://schemas.microsoft.com/office/drawing/2014/main" id="{EB659651-2E09-41E1-8B52-AC0740238508}"/>
                </a:ext>
              </a:extLst>
            </p:cNvPr>
            <p:cNvSpPr>
              <a:spLocks noChangeArrowheads="1"/>
            </p:cNvSpPr>
            <p:nvPr/>
          </p:nvSpPr>
          <p:spPr bwMode="auto">
            <a:xfrm>
              <a:off x="1004888" y="0"/>
              <a:ext cx="1952625" cy="428625"/>
            </a:xfrm>
            <a:prstGeom prst="roundRect">
              <a:avLst>
                <a:gd name="adj" fmla="val 50000"/>
              </a:avLst>
            </a:prstGeom>
            <a:solidFill>
              <a:schemeClr val="accent1"/>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00000"/>
                </a:lnSpc>
                <a:spcBef>
                  <a:spcPct val="0"/>
                </a:spcBef>
                <a:spcAft>
                  <a:spcPct val="0"/>
                </a:spcAft>
                <a:buFont typeface="Arial" panose="020B0604020202020204" pitchFamily="34" charset="0"/>
                <a:buNone/>
              </a:pPr>
              <a:endParaRPr lang="zh-CN" altLang="zh-CN" sz="1200" dirty="0">
                <a:solidFill>
                  <a:schemeClr val="bg1"/>
                </a:solidFill>
                <a:latin typeface="微软雅黑" pitchFamily="34" charset="-122"/>
                <a:ea typeface="微软雅黑" pitchFamily="34" charset="-122"/>
                <a:sym typeface="Arial" panose="020B0604020202020204" pitchFamily="34" charset="0"/>
              </a:endParaRPr>
            </a:p>
          </p:txBody>
        </p:sp>
        <p:sp>
          <p:nvSpPr>
            <p:cNvPr id="20" name="圆角矩形 3">
              <a:extLst>
                <a:ext uri="{FF2B5EF4-FFF2-40B4-BE49-F238E27FC236}">
                  <a16:creationId xmlns:a16="http://schemas.microsoft.com/office/drawing/2014/main" id="{EF1CFC3E-CD2D-44E2-A3B3-BD8D4ABFCBB9}"/>
                </a:ext>
              </a:extLst>
            </p:cNvPr>
            <p:cNvSpPr>
              <a:spLocks noChangeArrowheads="1"/>
            </p:cNvSpPr>
            <p:nvPr/>
          </p:nvSpPr>
          <p:spPr bwMode="auto">
            <a:xfrm>
              <a:off x="0" y="0"/>
              <a:ext cx="823913" cy="428625"/>
            </a:xfrm>
            <a:prstGeom prst="roundRect">
              <a:avLst>
                <a:gd name="adj" fmla="val 50000"/>
              </a:avLst>
            </a:prstGeom>
            <a:solidFill>
              <a:schemeClr val="accent1"/>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00000"/>
                </a:lnSpc>
                <a:spcBef>
                  <a:spcPct val="0"/>
                </a:spcBef>
                <a:spcAft>
                  <a:spcPct val="0"/>
                </a:spcAft>
                <a:buFont typeface="Arial" panose="020B0604020202020204" pitchFamily="34" charset="0"/>
                <a:buNone/>
              </a:pPr>
              <a:endParaRPr lang="zh-CN" altLang="zh-CN" sz="1200" dirty="0">
                <a:solidFill>
                  <a:schemeClr val="bg1"/>
                </a:solidFill>
                <a:latin typeface="微软雅黑" pitchFamily="34" charset="-122"/>
                <a:ea typeface="微软雅黑" pitchFamily="34" charset="-122"/>
                <a:sym typeface="Arial" panose="020B0604020202020204" pitchFamily="34" charset="0"/>
              </a:endParaRPr>
            </a:p>
          </p:txBody>
        </p:sp>
        <p:sp>
          <p:nvSpPr>
            <p:cNvPr id="21" name="圆角矩形 4">
              <a:extLst>
                <a:ext uri="{FF2B5EF4-FFF2-40B4-BE49-F238E27FC236}">
                  <a16:creationId xmlns:a16="http://schemas.microsoft.com/office/drawing/2014/main" id="{E8281B30-2FE8-422E-86B0-C19A6F9121C8}"/>
                </a:ext>
              </a:extLst>
            </p:cNvPr>
            <p:cNvSpPr>
              <a:spLocks noChangeArrowheads="1"/>
            </p:cNvSpPr>
            <p:nvPr/>
          </p:nvSpPr>
          <p:spPr bwMode="auto">
            <a:xfrm>
              <a:off x="3128963" y="13023"/>
              <a:ext cx="823913" cy="428625"/>
            </a:xfrm>
            <a:prstGeom prst="roundRect">
              <a:avLst>
                <a:gd name="adj" fmla="val 50000"/>
              </a:avLst>
            </a:prstGeom>
            <a:solidFill>
              <a:schemeClr val="accent1"/>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00000"/>
                </a:lnSpc>
                <a:spcBef>
                  <a:spcPct val="0"/>
                </a:spcBef>
                <a:spcAft>
                  <a:spcPct val="0"/>
                </a:spcAft>
                <a:buFont typeface="Arial" panose="020B0604020202020204" pitchFamily="34" charset="0"/>
                <a:buNone/>
              </a:pPr>
              <a:endParaRPr lang="zh-CN" altLang="zh-CN" sz="1200" dirty="0">
                <a:solidFill>
                  <a:schemeClr val="bg1"/>
                </a:solidFill>
                <a:latin typeface="微软雅黑" pitchFamily="34" charset="-122"/>
                <a:ea typeface="微软雅黑" pitchFamily="34" charset="-122"/>
                <a:sym typeface="Arial" panose="020B0604020202020204" pitchFamily="34" charset="0"/>
              </a:endParaRPr>
            </a:p>
          </p:txBody>
        </p:sp>
        <p:sp>
          <p:nvSpPr>
            <p:cNvPr id="22" name="文本框 34">
              <a:extLst>
                <a:ext uri="{FF2B5EF4-FFF2-40B4-BE49-F238E27FC236}">
                  <a16:creationId xmlns:a16="http://schemas.microsoft.com/office/drawing/2014/main" id="{2567112D-08D4-43F0-B233-5434A2C9756E}"/>
                </a:ext>
              </a:extLst>
            </p:cNvPr>
            <p:cNvSpPr>
              <a:spLocks noChangeArrowheads="1"/>
            </p:cNvSpPr>
            <p:nvPr/>
          </p:nvSpPr>
          <p:spPr bwMode="auto">
            <a:xfrm>
              <a:off x="1157180" y="45034"/>
              <a:ext cx="1648045" cy="368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fontAlgn="base" hangingPunct="1">
                <a:lnSpc>
                  <a:spcPct val="100000"/>
                </a:lnSpc>
                <a:spcBef>
                  <a:spcPct val="0"/>
                </a:spcBef>
                <a:spcAft>
                  <a:spcPct val="0"/>
                </a:spcAft>
                <a:buFont typeface="Arial" panose="020B0604020202020204" pitchFamily="34" charset="0"/>
                <a:buNone/>
              </a:pPr>
              <a:r>
                <a:rPr lang="zh-CN" altLang="en-US" sz="1200" dirty="0">
                  <a:solidFill>
                    <a:schemeClr val="bg1"/>
                  </a:solidFill>
                  <a:latin typeface="微软雅黑" pitchFamily="34" charset="-122"/>
                  <a:ea typeface="微软雅黑" pitchFamily="34" charset="-122"/>
                  <a:sym typeface="方正兰亭黑_GBK" panose="02000000000000000000" pitchFamily="2" charset="-122"/>
                </a:rPr>
                <a:t>添加标题</a:t>
              </a:r>
              <a:endParaRPr lang="en-US" altLang="zh-CN" sz="1200" dirty="0">
                <a:solidFill>
                  <a:schemeClr val="bg1"/>
                </a:solidFill>
                <a:latin typeface="微软雅黑" pitchFamily="34" charset="-122"/>
                <a:ea typeface="微软雅黑" pitchFamily="34" charset="-122"/>
                <a:sym typeface="方正兰亭黑_GBK" panose="02000000000000000000" pitchFamily="2" charset="-122"/>
              </a:endParaRPr>
            </a:p>
          </p:txBody>
        </p:sp>
        <p:sp>
          <p:nvSpPr>
            <p:cNvPr id="23" name="文本框 37">
              <a:extLst>
                <a:ext uri="{FF2B5EF4-FFF2-40B4-BE49-F238E27FC236}">
                  <a16:creationId xmlns:a16="http://schemas.microsoft.com/office/drawing/2014/main" id="{7FD00DEE-51C0-48E9-BAA3-AE19EA38DEC0}"/>
                </a:ext>
              </a:extLst>
            </p:cNvPr>
            <p:cNvSpPr>
              <a:spLocks noChangeArrowheads="1"/>
            </p:cNvSpPr>
            <p:nvPr/>
          </p:nvSpPr>
          <p:spPr bwMode="auto">
            <a:xfrm>
              <a:off x="3128962" y="43113"/>
              <a:ext cx="823914" cy="417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20000"/>
                </a:lnSpc>
                <a:spcBef>
                  <a:spcPct val="0"/>
                </a:spcBef>
                <a:spcAft>
                  <a:spcPct val="0"/>
                </a:spcAft>
                <a:buFont typeface="Arial" panose="020B0604020202020204" pitchFamily="34" charset="0"/>
                <a:buNone/>
              </a:pPr>
              <a:r>
                <a:rPr lang="en-US" altLang="zh-CN" sz="1200" dirty="0">
                  <a:solidFill>
                    <a:schemeClr val="bg1"/>
                  </a:solidFill>
                  <a:latin typeface="微软雅黑" pitchFamily="34" charset="-122"/>
                  <a:ea typeface="微软雅黑" pitchFamily="34" charset="-122"/>
                  <a:sym typeface="Arial" panose="020B0604020202020204" pitchFamily="34" charset="0"/>
                </a:rPr>
                <a:t>60%</a:t>
              </a:r>
              <a:endParaRPr lang="zh-CN" altLang="en-US" sz="1200" baseline="-3000" dirty="0">
                <a:solidFill>
                  <a:schemeClr val="bg1"/>
                </a:solidFill>
                <a:latin typeface="微软雅黑" pitchFamily="34" charset="-122"/>
                <a:ea typeface="微软雅黑" pitchFamily="34" charset="-122"/>
                <a:sym typeface="Arial" panose="020B0604020202020204" pitchFamily="34" charset="0"/>
              </a:endParaRPr>
            </a:p>
          </p:txBody>
        </p:sp>
        <p:sp>
          <p:nvSpPr>
            <p:cNvPr id="24" name="文本框 41">
              <a:extLst>
                <a:ext uri="{FF2B5EF4-FFF2-40B4-BE49-F238E27FC236}">
                  <a16:creationId xmlns:a16="http://schemas.microsoft.com/office/drawing/2014/main" id="{597E736D-6F74-4248-A323-116E47048E78}"/>
                </a:ext>
              </a:extLst>
            </p:cNvPr>
            <p:cNvSpPr>
              <a:spLocks noChangeArrowheads="1"/>
            </p:cNvSpPr>
            <p:nvPr/>
          </p:nvSpPr>
          <p:spPr bwMode="auto">
            <a:xfrm>
              <a:off x="0" y="30087"/>
              <a:ext cx="823914" cy="417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20000"/>
                </a:lnSpc>
                <a:spcBef>
                  <a:spcPct val="0"/>
                </a:spcBef>
                <a:spcAft>
                  <a:spcPct val="0"/>
                </a:spcAft>
                <a:buFont typeface="Arial" panose="020B0604020202020204" pitchFamily="34" charset="0"/>
                <a:buNone/>
              </a:pPr>
              <a:r>
                <a:rPr lang="en-US" altLang="zh-CN" sz="1200" dirty="0">
                  <a:solidFill>
                    <a:schemeClr val="bg1"/>
                  </a:solidFill>
                  <a:latin typeface="微软雅黑" pitchFamily="34" charset="-122"/>
                  <a:ea typeface="微软雅黑" pitchFamily="34" charset="-122"/>
                  <a:sym typeface="Arial" panose="020B0604020202020204" pitchFamily="34" charset="0"/>
                </a:rPr>
                <a:t>40%</a:t>
              </a:r>
              <a:endParaRPr lang="zh-CN" altLang="en-US" sz="1200" baseline="-3000" dirty="0">
                <a:solidFill>
                  <a:schemeClr val="bg1"/>
                </a:solidFill>
                <a:latin typeface="微软雅黑" pitchFamily="34" charset="-122"/>
                <a:ea typeface="微软雅黑" pitchFamily="34" charset="-122"/>
                <a:sym typeface="Arial" panose="020B0604020202020204" pitchFamily="34" charset="0"/>
              </a:endParaRPr>
            </a:p>
          </p:txBody>
        </p:sp>
      </p:grpSp>
      <p:grpSp>
        <p:nvGrpSpPr>
          <p:cNvPr id="25" name="组合 6">
            <a:extLst>
              <a:ext uri="{FF2B5EF4-FFF2-40B4-BE49-F238E27FC236}">
                <a16:creationId xmlns:a16="http://schemas.microsoft.com/office/drawing/2014/main" id="{31BA5EA9-40E8-463D-B105-23447DAFA310}"/>
              </a:ext>
            </a:extLst>
          </p:cNvPr>
          <p:cNvGrpSpPr>
            <a:grpSpLocks/>
          </p:cNvGrpSpPr>
          <p:nvPr/>
        </p:nvGrpSpPr>
        <p:grpSpPr bwMode="auto">
          <a:xfrm>
            <a:off x="1113235" y="2958426"/>
            <a:ext cx="2964656" cy="340080"/>
            <a:chOff x="0" y="0"/>
            <a:chExt cx="3952876" cy="453300"/>
          </a:xfrm>
        </p:grpSpPr>
        <p:sp>
          <p:nvSpPr>
            <p:cNvPr id="26" name="圆角矩形 7">
              <a:extLst>
                <a:ext uri="{FF2B5EF4-FFF2-40B4-BE49-F238E27FC236}">
                  <a16:creationId xmlns:a16="http://schemas.microsoft.com/office/drawing/2014/main" id="{3DA5BE85-C098-4F1F-B977-8602B7DC12AE}"/>
                </a:ext>
              </a:extLst>
            </p:cNvPr>
            <p:cNvSpPr>
              <a:spLocks noChangeArrowheads="1"/>
            </p:cNvSpPr>
            <p:nvPr/>
          </p:nvSpPr>
          <p:spPr bwMode="auto">
            <a:xfrm>
              <a:off x="1004888" y="0"/>
              <a:ext cx="1952625" cy="428625"/>
            </a:xfrm>
            <a:prstGeom prst="roundRect">
              <a:avLst>
                <a:gd name="adj" fmla="val 50000"/>
              </a:avLst>
            </a:prstGeom>
            <a:solidFill>
              <a:schemeClr val="accent2"/>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00000"/>
                </a:lnSpc>
                <a:spcBef>
                  <a:spcPct val="0"/>
                </a:spcBef>
                <a:spcAft>
                  <a:spcPct val="0"/>
                </a:spcAft>
                <a:buFont typeface="Arial" panose="020B0604020202020204" pitchFamily="34" charset="0"/>
                <a:buNone/>
              </a:pPr>
              <a:endParaRPr lang="zh-CN" altLang="zh-CN" sz="1200" dirty="0">
                <a:solidFill>
                  <a:schemeClr val="bg1"/>
                </a:solidFill>
                <a:latin typeface="微软雅黑" pitchFamily="34" charset="-122"/>
                <a:ea typeface="微软雅黑" pitchFamily="34" charset="-122"/>
                <a:sym typeface="Arial" panose="020B0604020202020204" pitchFamily="34" charset="0"/>
              </a:endParaRPr>
            </a:p>
          </p:txBody>
        </p:sp>
        <p:sp>
          <p:nvSpPr>
            <p:cNvPr id="27" name="圆角矩形 8">
              <a:extLst>
                <a:ext uri="{FF2B5EF4-FFF2-40B4-BE49-F238E27FC236}">
                  <a16:creationId xmlns:a16="http://schemas.microsoft.com/office/drawing/2014/main" id="{C0F7851A-6109-42CB-8CBC-65E17FE73658}"/>
                </a:ext>
              </a:extLst>
            </p:cNvPr>
            <p:cNvSpPr>
              <a:spLocks noChangeArrowheads="1"/>
            </p:cNvSpPr>
            <p:nvPr/>
          </p:nvSpPr>
          <p:spPr bwMode="auto">
            <a:xfrm>
              <a:off x="0" y="0"/>
              <a:ext cx="823913" cy="428625"/>
            </a:xfrm>
            <a:prstGeom prst="roundRect">
              <a:avLst>
                <a:gd name="adj" fmla="val 50000"/>
              </a:avLst>
            </a:prstGeom>
            <a:solidFill>
              <a:schemeClr val="accent2"/>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00000"/>
                </a:lnSpc>
                <a:spcBef>
                  <a:spcPct val="0"/>
                </a:spcBef>
                <a:spcAft>
                  <a:spcPct val="0"/>
                </a:spcAft>
                <a:buFont typeface="Arial" panose="020B0604020202020204" pitchFamily="34" charset="0"/>
                <a:buNone/>
              </a:pPr>
              <a:endParaRPr lang="zh-CN" altLang="zh-CN" sz="1200" dirty="0">
                <a:solidFill>
                  <a:schemeClr val="bg1"/>
                </a:solidFill>
                <a:latin typeface="微软雅黑" pitchFamily="34" charset="-122"/>
                <a:ea typeface="微软雅黑" pitchFamily="34" charset="-122"/>
                <a:sym typeface="Arial" panose="020B0604020202020204" pitchFamily="34" charset="0"/>
              </a:endParaRPr>
            </a:p>
          </p:txBody>
        </p:sp>
        <p:sp>
          <p:nvSpPr>
            <p:cNvPr id="28" name="圆角矩形 9">
              <a:extLst>
                <a:ext uri="{FF2B5EF4-FFF2-40B4-BE49-F238E27FC236}">
                  <a16:creationId xmlns:a16="http://schemas.microsoft.com/office/drawing/2014/main" id="{44DEF735-FE68-4805-AB5D-FC76449868B4}"/>
                </a:ext>
              </a:extLst>
            </p:cNvPr>
            <p:cNvSpPr>
              <a:spLocks noChangeArrowheads="1"/>
            </p:cNvSpPr>
            <p:nvPr/>
          </p:nvSpPr>
          <p:spPr bwMode="auto">
            <a:xfrm>
              <a:off x="3128963" y="4763"/>
              <a:ext cx="823913" cy="428625"/>
            </a:xfrm>
            <a:prstGeom prst="roundRect">
              <a:avLst>
                <a:gd name="adj" fmla="val 50000"/>
              </a:avLst>
            </a:prstGeom>
            <a:solidFill>
              <a:schemeClr val="accent2"/>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00000"/>
                </a:lnSpc>
                <a:spcBef>
                  <a:spcPct val="0"/>
                </a:spcBef>
                <a:spcAft>
                  <a:spcPct val="0"/>
                </a:spcAft>
                <a:buFont typeface="Arial" panose="020B0604020202020204" pitchFamily="34" charset="0"/>
                <a:buNone/>
              </a:pPr>
              <a:endParaRPr lang="zh-CN" altLang="zh-CN" sz="1200" dirty="0">
                <a:solidFill>
                  <a:schemeClr val="bg1"/>
                </a:solidFill>
                <a:latin typeface="微软雅黑" pitchFamily="34" charset="-122"/>
                <a:ea typeface="微软雅黑" pitchFamily="34" charset="-122"/>
                <a:sym typeface="Arial" panose="020B0604020202020204" pitchFamily="34" charset="0"/>
              </a:endParaRPr>
            </a:p>
          </p:txBody>
        </p:sp>
        <p:sp>
          <p:nvSpPr>
            <p:cNvPr id="29" name="文本框 32">
              <a:extLst>
                <a:ext uri="{FF2B5EF4-FFF2-40B4-BE49-F238E27FC236}">
                  <a16:creationId xmlns:a16="http://schemas.microsoft.com/office/drawing/2014/main" id="{5FC7D181-CD1C-4E25-9287-46C91F9F36B0}"/>
                </a:ext>
              </a:extLst>
            </p:cNvPr>
            <p:cNvSpPr>
              <a:spLocks noChangeArrowheads="1"/>
            </p:cNvSpPr>
            <p:nvPr/>
          </p:nvSpPr>
          <p:spPr bwMode="auto">
            <a:xfrm>
              <a:off x="1157180" y="45035"/>
              <a:ext cx="1648045" cy="369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fontAlgn="base" hangingPunct="1">
                <a:lnSpc>
                  <a:spcPct val="100000"/>
                </a:lnSpc>
                <a:spcBef>
                  <a:spcPct val="0"/>
                </a:spcBef>
                <a:spcAft>
                  <a:spcPct val="0"/>
                </a:spcAft>
                <a:buFont typeface="Arial" panose="020B0604020202020204" pitchFamily="34" charset="0"/>
                <a:buNone/>
              </a:pPr>
              <a:r>
                <a:rPr lang="zh-CN" altLang="en-US" sz="1200" dirty="0">
                  <a:solidFill>
                    <a:schemeClr val="bg1"/>
                  </a:solidFill>
                  <a:latin typeface="微软雅黑" pitchFamily="34" charset="-122"/>
                  <a:ea typeface="微软雅黑" pitchFamily="34" charset="-122"/>
                  <a:sym typeface="方正兰亭黑_GBK" panose="02000000000000000000" pitchFamily="2" charset="-122"/>
                </a:rPr>
                <a:t>添加标题</a:t>
              </a:r>
              <a:endParaRPr lang="en-US" altLang="zh-CN" sz="1200" dirty="0">
                <a:solidFill>
                  <a:schemeClr val="bg1"/>
                </a:solidFill>
                <a:latin typeface="微软雅黑" pitchFamily="34" charset="-122"/>
                <a:ea typeface="微软雅黑" pitchFamily="34" charset="-122"/>
                <a:sym typeface="方正兰亭黑_GBK" panose="02000000000000000000" pitchFamily="2" charset="-122"/>
              </a:endParaRPr>
            </a:p>
          </p:txBody>
        </p:sp>
        <p:sp>
          <p:nvSpPr>
            <p:cNvPr id="30" name="文本框 38">
              <a:extLst>
                <a:ext uri="{FF2B5EF4-FFF2-40B4-BE49-F238E27FC236}">
                  <a16:creationId xmlns:a16="http://schemas.microsoft.com/office/drawing/2014/main" id="{A133C0F1-EC87-4058-A231-EB3A8DFE4C28}"/>
                </a:ext>
              </a:extLst>
            </p:cNvPr>
            <p:cNvSpPr>
              <a:spLocks noChangeArrowheads="1"/>
            </p:cNvSpPr>
            <p:nvPr/>
          </p:nvSpPr>
          <p:spPr bwMode="auto">
            <a:xfrm>
              <a:off x="3128962" y="34853"/>
              <a:ext cx="823914" cy="41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20000"/>
                </a:lnSpc>
                <a:spcBef>
                  <a:spcPct val="0"/>
                </a:spcBef>
                <a:spcAft>
                  <a:spcPct val="0"/>
                </a:spcAft>
                <a:buFont typeface="Arial" panose="020B0604020202020204" pitchFamily="34" charset="0"/>
                <a:buNone/>
              </a:pPr>
              <a:r>
                <a:rPr lang="en-US" altLang="zh-CN" sz="1200" dirty="0">
                  <a:solidFill>
                    <a:schemeClr val="bg1"/>
                  </a:solidFill>
                  <a:latin typeface="微软雅黑" pitchFamily="34" charset="-122"/>
                  <a:ea typeface="微软雅黑" pitchFamily="34" charset="-122"/>
                  <a:sym typeface="Arial" panose="020B0604020202020204" pitchFamily="34" charset="0"/>
                </a:rPr>
                <a:t>70%</a:t>
              </a:r>
              <a:endParaRPr lang="zh-CN" altLang="en-US" sz="1200" baseline="-3000" dirty="0">
                <a:solidFill>
                  <a:schemeClr val="bg1"/>
                </a:solidFill>
                <a:latin typeface="微软雅黑" pitchFamily="34" charset="-122"/>
                <a:ea typeface="微软雅黑" pitchFamily="34" charset="-122"/>
                <a:sym typeface="Arial" panose="020B0604020202020204" pitchFamily="34" charset="0"/>
              </a:endParaRPr>
            </a:p>
          </p:txBody>
        </p:sp>
        <p:sp>
          <p:nvSpPr>
            <p:cNvPr id="31" name="文本框 42">
              <a:extLst>
                <a:ext uri="{FF2B5EF4-FFF2-40B4-BE49-F238E27FC236}">
                  <a16:creationId xmlns:a16="http://schemas.microsoft.com/office/drawing/2014/main" id="{F7BEC4FE-F31F-4451-B80E-E208ADF2D466}"/>
                </a:ext>
              </a:extLst>
            </p:cNvPr>
            <p:cNvSpPr>
              <a:spLocks noChangeArrowheads="1"/>
            </p:cNvSpPr>
            <p:nvPr/>
          </p:nvSpPr>
          <p:spPr bwMode="auto">
            <a:xfrm>
              <a:off x="0" y="30088"/>
              <a:ext cx="823914" cy="41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20000"/>
                </a:lnSpc>
                <a:spcBef>
                  <a:spcPct val="0"/>
                </a:spcBef>
                <a:spcAft>
                  <a:spcPct val="0"/>
                </a:spcAft>
                <a:buFont typeface="Arial" panose="020B0604020202020204" pitchFamily="34" charset="0"/>
                <a:buNone/>
              </a:pPr>
              <a:r>
                <a:rPr lang="en-US" altLang="zh-CN" sz="1200" dirty="0">
                  <a:solidFill>
                    <a:schemeClr val="bg1"/>
                  </a:solidFill>
                  <a:latin typeface="微软雅黑" pitchFamily="34" charset="-122"/>
                  <a:ea typeface="微软雅黑" pitchFamily="34" charset="-122"/>
                  <a:sym typeface="Arial" panose="020B0604020202020204" pitchFamily="34" charset="0"/>
                </a:rPr>
                <a:t>30%</a:t>
              </a:r>
              <a:endParaRPr lang="zh-CN" altLang="en-US" sz="1200" baseline="-3000" dirty="0">
                <a:solidFill>
                  <a:schemeClr val="bg1"/>
                </a:solidFill>
                <a:latin typeface="微软雅黑" pitchFamily="34" charset="-122"/>
                <a:ea typeface="微软雅黑" pitchFamily="34" charset="-122"/>
                <a:sym typeface="Arial" panose="020B0604020202020204" pitchFamily="34" charset="0"/>
              </a:endParaRPr>
            </a:p>
          </p:txBody>
        </p:sp>
      </p:grpSp>
      <p:grpSp>
        <p:nvGrpSpPr>
          <p:cNvPr id="32" name="组合 16">
            <a:extLst>
              <a:ext uri="{FF2B5EF4-FFF2-40B4-BE49-F238E27FC236}">
                <a16:creationId xmlns:a16="http://schemas.microsoft.com/office/drawing/2014/main" id="{BDDC64E4-6045-431F-9929-3A8E06A83B75}"/>
              </a:ext>
            </a:extLst>
          </p:cNvPr>
          <p:cNvGrpSpPr>
            <a:grpSpLocks/>
          </p:cNvGrpSpPr>
          <p:nvPr/>
        </p:nvGrpSpPr>
        <p:grpSpPr bwMode="auto">
          <a:xfrm>
            <a:off x="1113235" y="3489608"/>
            <a:ext cx="2964656" cy="340080"/>
            <a:chOff x="0" y="0"/>
            <a:chExt cx="3952876" cy="453300"/>
          </a:xfrm>
        </p:grpSpPr>
        <p:sp>
          <p:nvSpPr>
            <p:cNvPr id="33" name="圆角矩形 10">
              <a:extLst>
                <a:ext uri="{FF2B5EF4-FFF2-40B4-BE49-F238E27FC236}">
                  <a16:creationId xmlns:a16="http://schemas.microsoft.com/office/drawing/2014/main" id="{10FFCEC7-320D-445C-A15A-8D2F15293FC4}"/>
                </a:ext>
              </a:extLst>
            </p:cNvPr>
            <p:cNvSpPr>
              <a:spLocks noChangeArrowheads="1"/>
            </p:cNvSpPr>
            <p:nvPr/>
          </p:nvSpPr>
          <p:spPr bwMode="auto">
            <a:xfrm>
              <a:off x="1004888" y="0"/>
              <a:ext cx="1952625" cy="428625"/>
            </a:xfrm>
            <a:prstGeom prst="roundRect">
              <a:avLst>
                <a:gd name="adj" fmla="val 50000"/>
              </a:avLst>
            </a:prstGeom>
            <a:solidFill>
              <a:schemeClr val="accent3"/>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00000"/>
                </a:lnSpc>
                <a:spcBef>
                  <a:spcPct val="0"/>
                </a:spcBef>
                <a:spcAft>
                  <a:spcPct val="0"/>
                </a:spcAft>
                <a:buFont typeface="Arial" panose="020B0604020202020204" pitchFamily="34" charset="0"/>
                <a:buNone/>
              </a:pPr>
              <a:endParaRPr lang="zh-CN" altLang="zh-CN" sz="1200" dirty="0">
                <a:solidFill>
                  <a:schemeClr val="bg1"/>
                </a:solidFill>
                <a:latin typeface="微软雅黑" pitchFamily="34" charset="-122"/>
                <a:ea typeface="微软雅黑" pitchFamily="34" charset="-122"/>
                <a:sym typeface="Arial" panose="020B0604020202020204" pitchFamily="34" charset="0"/>
              </a:endParaRPr>
            </a:p>
          </p:txBody>
        </p:sp>
        <p:sp>
          <p:nvSpPr>
            <p:cNvPr id="34" name="圆角矩形 11">
              <a:extLst>
                <a:ext uri="{FF2B5EF4-FFF2-40B4-BE49-F238E27FC236}">
                  <a16:creationId xmlns:a16="http://schemas.microsoft.com/office/drawing/2014/main" id="{685907C9-83B0-4AA8-9C54-198AB6B57C34}"/>
                </a:ext>
              </a:extLst>
            </p:cNvPr>
            <p:cNvSpPr>
              <a:spLocks noChangeArrowheads="1"/>
            </p:cNvSpPr>
            <p:nvPr/>
          </p:nvSpPr>
          <p:spPr bwMode="auto">
            <a:xfrm>
              <a:off x="0" y="0"/>
              <a:ext cx="823913" cy="428625"/>
            </a:xfrm>
            <a:prstGeom prst="roundRect">
              <a:avLst>
                <a:gd name="adj" fmla="val 50000"/>
              </a:avLst>
            </a:prstGeom>
            <a:solidFill>
              <a:schemeClr val="accent3"/>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00000"/>
                </a:lnSpc>
                <a:spcBef>
                  <a:spcPct val="0"/>
                </a:spcBef>
                <a:spcAft>
                  <a:spcPct val="0"/>
                </a:spcAft>
                <a:buFont typeface="Arial" panose="020B0604020202020204" pitchFamily="34" charset="0"/>
                <a:buNone/>
              </a:pPr>
              <a:endParaRPr lang="zh-CN" altLang="zh-CN" sz="1200" dirty="0">
                <a:solidFill>
                  <a:schemeClr val="bg1"/>
                </a:solidFill>
                <a:latin typeface="微软雅黑" pitchFamily="34" charset="-122"/>
                <a:ea typeface="微软雅黑" pitchFamily="34" charset="-122"/>
                <a:sym typeface="Arial" panose="020B0604020202020204" pitchFamily="34" charset="0"/>
              </a:endParaRPr>
            </a:p>
          </p:txBody>
        </p:sp>
        <p:sp>
          <p:nvSpPr>
            <p:cNvPr id="35" name="圆角矩形 12">
              <a:extLst>
                <a:ext uri="{FF2B5EF4-FFF2-40B4-BE49-F238E27FC236}">
                  <a16:creationId xmlns:a16="http://schemas.microsoft.com/office/drawing/2014/main" id="{9A6184A1-AF62-4017-9B30-EB6F6CBFD1C5}"/>
                </a:ext>
              </a:extLst>
            </p:cNvPr>
            <p:cNvSpPr>
              <a:spLocks noChangeArrowheads="1"/>
            </p:cNvSpPr>
            <p:nvPr/>
          </p:nvSpPr>
          <p:spPr bwMode="auto">
            <a:xfrm>
              <a:off x="3128963" y="4763"/>
              <a:ext cx="823913" cy="428625"/>
            </a:xfrm>
            <a:prstGeom prst="roundRect">
              <a:avLst>
                <a:gd name="adj" fmla="val 50000"/>
              </a:avLst>
            </a:prstGeom>
            <a:solidFill>
              <a:schemeClr val="accent3"/>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00000"/>
                </a:lnSpc>
                <a:spcBef>
                  <a:spcPct val="0"/>
                </a:spcBef>
                <a:spcAft>
                  <a:spcPct val="0"/>
                </a:spcAft>
                <a:buFont typeface="Arial" panose="020B0604020202020204" pitchFamily="34" charset="0"/>
                <a:buNone/>
              </a:pPr>
              <a:endParaRPr lang="zh-CN" altLang="zh-CN" sz="1200" dirty="0">
                <a:solidFill>
                  <a:schemeClr val="bg1"/>
                </a:solidFill>
                <a:latin typeface="微软雅黑" pitchFamily="34" charset="-122"/>
                <a:ea typeface="微软雅黑" pitchFamily="34" charset="-122"/>
                <a:sym typeface="Arial" panose="020B0604020202020204" pitchFamily="34" charset="0"/>
              </a:endParaRPr>
            </a:p>
          </p:txBody>
        </p:sp>
        <p:sp>
          <p:nvSpPr>
            <p:cNvPr id="36" name="文本框 33">
              <a:extLst>
                <a:ext uri="{FF2B5EF4-FFF2-40B4-BE49-F238E27FC236}">
                  <a16:creationId xmlns:a16="http://schemas.microsoft.com/office/drawing/2014/main" id="{02DA0B93-5C23-4FB4-839A-7776543B83F2}"/>
                </a:ext>
              </a:extLst>
            </p:cNvPr>
            <p:cNvSpPr>
              <a:spLocks noChangeArrowheads="1"/>
            </p:cNvSpPr>
            <p:nvPr/>
          </p:nvSpPr>
          <p:spPr bwMode="auto">
            <a:xfrm>
              <a:off x="1157180" y="45035"/>
              <a:ext cx="1648045" cy="369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fontAlgn="base" hangingPunct="1">
                <a:lnSpc>
                  <a:spcPct val="100000"/>
                </a:lnSpc>
                <a:spcBef>
                  <a:spcPct val="0"/>
                </a:spcBef>
                <a:spcAft>
                  <a:spcPct val="0"/>
                </a:spcAft>
                <a:buFont typeface="Arial" panose="020B0604020202020204" pitchFamily="34" charset="0"/>
                <a:buNone/>
              </a:pPr>
              <a:r>
                <a:rPr lang="zh-CN" altLang="en-US" sz="1200" dirty="0">
                  <a:solidFill>
                    <a:schemeClr val="bg1"/>
                  </a:solidFill>
                  <a:latin typeface="微软雅黑" pitchFamily="34" charset="-122"/>
                  <a:ea typeface="微软雅黑" pitchFamily="34" charset="-122"/>
                  <a:sym typeface="方正兰亭黑_GBK" panose="02000000000000000000" pitchFamily="2" charset="-122"/>
                </a:rPr>
                <a:t>添加标题</a:t>
              </a:r>
              <a:endParaRPr lang="en-US" altLang="zh-CN" sz="1200" dirty="0">
                <a:solidFill>
                  <a:schemeClr val="bg1"/>
                </a:solidFill>
                <a:latin typeface="微软雅黑" pitchFamily="34" charset="-122"/>
                <a:ea typeface="微软雅黑" pitchFamily="34" charset="-122"/>
                <a:sym typeface="方正兰亭黑_GBK" panose="02000000000000000000" pitchFamily="2" charset="-122"/>
              </a:endParaRPr>
            </a:p>
          </p:txBody>
        </p:sp>
        <p:sp>
          <p:nvSpPr>
            <p:cNvPr id="37" name="文本框 39">
              <a:extLst>
                <a:ext uri="{FF2B5EF4-FFF2-40B4-BE49-F238E27FC236}">
                  <a16:creationId xmlns:a16="http://schemas.microsoft.com/office/drawing/2014/main" id="{4F137928-2E53-48F8-995C-9129DC35BD23}"/>
                </a:ext>
              </a:extLst>
            </p:cNvPr>
            <p:cNvSpPr>
              <a:spLocks noChangeArrowheads="1"/>
            </p:cNvSpPr>
            <p:nvPr/>
          </p:nvSpPr>
          <p:spPr bwMode="auto">
            <a:xfrm>
              <a:off x="3128962" y="34853"/>
              <a:ext cx="823914" cy="41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20000"/>
                </a:lnSpc>
                <a:spcBef>
                  <a:spcPct val="0"/>
                </a:spcBef>
                <a:spcAft>
                  <a:spcPct val="0"/>
                </a:spcAft>
                <a:buFont typeface="Arial" panose="020B0604020202020204" pitchFamily="34" charset="0"/>
                <a:buNone/>
              </a:pPr>
              <a:r>
                <a:rPr lang="en-US" altLang="zh-CN" sz="1200" dirty="0">
                  <a:solidFill>
                    <a:schemeClr val="bg1"/>
                  </a:solidFill>
                  <a:latin typeface="微软雅黑" pitchFamily="34" charset="-122"/>
                  <a:ea typeface="微软雅黑" pitchFamily="34" charset="-122"/>
                  <a:sym typeface="Arial" panose="020B0604020202020204" pitchFamily="34" charset="0"/>
                </a:rPr>
                <a:t>20%</a:t>
              </a:r>
              <a:endParaRPr lang="zh-CN" altLang="en-US" sz="1200" baseline="-3000" dirty="0">
                <a:solidFill>
                  <a:schemeClr val="bg1"/>
                </a:solidFill>
                <a:latin typeface="微软雅黑" pitchFamily="34" charset="-122"/>
                <a:ea typeface="微软雅黑" pitchFamily="34" charset="-122"/>
                <a:sym typeface="Arial" panose="020B0604020202020204" pitchFamily="34" charset="0"/>
              </a:endParaRPr>
            </a:p>
          </p:txBody>
        </p:sp>
        <p:sp>
          <p:nvSpPr>
            <p:cNvPr id="38" name="文本框 43">
              <a:extLst>
                <a:ext uri="{FF2B5EF4-FFF2-40B4-BE49-F238E27FC236}">
                  <a16:creationId xmlns:a16="http://schemas.microsoft.com/office/drawing/2014/main" id="{0DED04A7-B727-465E-84E7-49C4E29DAC2A}"/>
                </a:ext>
              </a:extLst>
            </p:cNvPr>
            <p:cNvSpPr>
              <a:spLocks noChangeArrowheads="1"/>
            </p:cNvSpPr>
            <p:nvPr/>
          </p:nvSpPr>
          <p:spPr bwMode="auto">
            <a:xfrm>
              <a:off x="0" y="30091"/>
              <a:ext cx="823914" cy="41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20000"/>
                </a:lnSpc>
                <a:spcBef>
                  <a:spcPct val="0"/>
                </a:spcBef>
                <a:spcAft>
                  <a:spcPct val="0"/>
                </a:spcAft>
                <a:buFont typeface="Arial" panose="020B0604020202020204" pitchFamily="34" charset="0"/>
                <a:buNone/>
              </a:pPr>
              <a:r>
                <a:rPr lang="en-US" altLang="zh-CN" sz="1200" dirty="0">
                  <a:solidFill>
                    <a:schemeClr val="bg1"/>
                  </a:solidFill>
                  <a:latin typeface="微软雅黑" pitchFamily="34" charset="-122"/>
                  <a:ea typeface="微软雅黑" pitchFamily="34" charset="-122"/>
                  <a:sym typeface="Arial" panose="020B0604020202020204" pitchFamily="34" charset="0"/>
                </a:rPr>
                <a:t>80%</a:t>
              </a:r>
              <a:endParaRPr lang="zh-CN" altLang="en-US" sz="1200" baseline="-3000" dirty="0">
                <a:solidFill>
                  <a:schemeClr val="bg1"/>
                </a:solidFill>
                <a:latin typeface="微软雅黑" pitchFamily="34" charset="-122"/>
                <a:ea typeface="微软雅黑" pitchFamily="34" charset="-122"/>
                <a:sym typeface="Arial" panose="020B0604020202020204" pitchFamily="34" charset="0"/>
              </a:endParaRPr>
            </a:p>
          </p:txBody>
        </p:sp>
      </p:grpSp>
      <p:grpSp>
        <p:nvGrpSpPr>
          <p:cNvPr id="39" name="组合 17">
            <a:extLst>
              <a:ext uri="{FF2B5EF4-FFF2-40B4-BE49-F238E27FC236}">
                <a16:creationId xmlns:a16="http://schemas.microsoft.com/office/drawing/2014/main" id="{B2C8F120-3493-41E0-BFC9-E53470A3B60B}"/>
              </a:ext>
            </a:extLst>
          </p:cNvPr>
          <p:cNvGrpSpPr>
            <a:grpSpLocks/>
          </p:cNvGrpSpPr>
          <p:nvPr/>
        </p:nvGrpSpPr>
        <p:grpSpPr bwMode="auto">
          <a:xfrm>
            <a:off x="1113235" y="4020791"/>
            <a:ext cx="2964656" cy="338338"/>
            <a:chOff x="0" y="0"/>
            <a:chExt cx="3952876" cy="450150"/>
          </a:xfrm>
        </p:grpSpPr>
        <p:sp>
          <p:nvSpPr>
            <p:cNvPr id="40" name="圆角矩形 13">
              <a:extLst>
                <a:ext uri="{FF2B5EF4-FFF2-40B4-BE49-F238E27FC236}">
                  <a16:creationId xmlns:a16="http://schemas.microsoft.com/office/drawing/2014/main" id="{8E658AEE-9938-4636-A47E-06F80B24A34B}"/>
                </a:ext>
              </a:extLst>
            </p:cNvPr>
            <p:cNvSpPr>
              <a:spLocks noChangeArrowheads="1"/>
            </p:cNvSpPr>
            <p:nvPr/>
          </p:nvSpPr>
          <p:spPr bwMode="auto">
            <a:xfrm>
              <a:off x="1004888" y="0"/>
              <a:ext cx="1952625" cy="428625"/>
            </a:xfrm>
            <a:prstGeom prst="roundRect">
              <a:avLst>
                <a:gd name="adj" fmla="val 50000"/>
              </a:avLst>
            </a:prstGeom>
            <a:solidFill>
              <a:schemeClr val="accent4"/>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00000"/>
                </a:lnSpc>
                <a:spcBef>
                  <a:spcPct val="0"/>
                </a:spcBef>
                <a:spcAft>
                  <a:spcPct val="0"/>
                </a:spcAft>
                <a:buFont typeface="Arial" panose="020B0604020202020204" pitchFamily="34" charset="0"/>
                <a:buNone/>
              </a:pPr>
              <a:endParaRPr lang="zh-CN" altLang="zh-CN" sz="1200" dirty="0">
                <a:solidFill>
                  <a:schemeClr val="bg1"/>
                </a:solidFill>
                <a:latin typeface="微软雅黑" pitchFamily="34" charset="-122"/>
                <a:ea typeface="微软雅黑" pitchFamily="34" charset="-122"/>
                <a:sym typeface="Arial" panose="020B0604020202020204" pitchFamily="34" charset="0"/>
              </a:endParaRPr>
            </a:p>
          </p:txBody>
        </p:sp>
        <p:sp>
          <p:nvSpPr>
            <p:cNvPr id="41" name="圆角矩形 14">
              <a:extLst>
                <a:ext uri="{FF2B5EF4-FFF2-40B4-BE49-F238E27FC236}">
                  <a16:creationId xmlns:a16="http://schemas.microsoft.com/office/drawing/2014/main" id="{F795719E-1CBB-4033-8A87-7DB9A34EC100}"/>
                </a:ext>
              </a:extLst>
            </p:cNvPr>
            <p:cNvSpPr>
              <a:spLocks noChangeArrowheads="1"/>
            </p:cNvSpPr>
            <p:nvPr/>
          </p:nvSpPr>
          <p:spPr bwMode="auto">
            <a:xfrm>
              <a:off x="0" y="0"/>
              <a:ext cx="823913" cy="428625"/>
            </a:xfrm>
            <a:prstGeom prst="roundRect">
              <a:avLst>
                <a:gd name="adj" fmla="val 50000"/>
              </a:avLst>
            </a:prstGeom>
            <a:solidFill>
              <a:schemeClr val="accent4"/>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00000"/>
                </a:lnSpc>
                <a:spcBef>
                  <a:spcPct val="0"/>
                </a:spcBef>
                <a:spcAft>
                  <a:spcPct val="0"/>
                </a:spcAft>
                <a:buFont typeface="Arial" panose="020B0604020202020204" pitchFamily="34" charset="0"/>
                <a:buNone/>
              </a:pPr>
              <a:endParaRPr lang="zh-CN" altLang="zh-CN" sz="1200" dirty="0">
                <a:solidFill>
                  <a:schemeClr val="bg1"/>
                </a:solidFill>
                <a:latin typeface="微软雅黑" pitchFamily="34" charset="-122"/>
                <a:ea typeface="微软雅黑" pitchFamily="34" charset="-122"/>
                <a:sym typeface="Arial" panose="020B0604020202020204" pitchFamily="34" charset="0"/>
              </a:endParaRPr>
            </a:p>
          </p:txBody>
        </p:sp>
        <p:sp>
          <p:nvSpPr>
            <p:cNvPr id="42" name="圆角矩形 15">
              <a:extLst>
                <a:ext uri="{FF2B5EF4-FFF2-40B4-BE49-F238E27FC236}">
                  <a16:creationId xmlns:a16="http://schemas.microsoft.com/office/drawing/2014/main" id="{1C4E5243-C605-4A35-BC41-44A6CB70CA61}"/>
                </a:ext>
              </a:extLst>
            </p:cNvPr>
            <p:cNvSpPr>
              <a:spLocks noChangeArrowheads="1"/>
            </p:cNvSpPr>
            <p:nvPr/>
          </p:nvSpPr>
          <p:spPr bwMode="auto">
            <a:xfrm>
              <a:off x="3128963" y="2382"/>
              <a:ext cx="823913" cy="428625"/>
            </a:xfrm>
            <a:prstGeom prst="roundRect">
              <a:avLst>
                <a:gd name="adj" fmla="val 50000"/>
              </a:avLst>
            </a:prstGeom>
            <a:solidFill>
              <a:schemeClr val="accent4"/>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00000"/>
                </a:lnSpc>
                <a:spcBef>
                  <a:spcPct val="0"/>
                </a:spcBef>
                <a:spcAft>
                  <a:spcPct val="0"/>
                </a:spcAft>
                <a:buFont typeface="Arial" panose="020B0604020202020204" pitchFamily="34" charset="0"/>
                <a:buNone/>
              </a:pPr>
              <a:endParaRPr lang="zh-CN" altLang="zh-CN" sz="1200" dirty="0">
                <a:solidFill>
                  <a:schemeClr val="bg1"/>
                </a:solidFill>
                <a:latin typeface="微软雅黑" pitchFamily="34" charset="-122"/>
                <a:ea typeface="微软雅黑" pitchFamily="34" charset="-122"/>
                <a:sym typeface="Arial" panose="020B0604020202020204" pitchFamily="34" charset="0"/>
              </a:endParaRPr>
            </a:p>
          </p:txBody>
        </p:sp>
        <p:sp>
          <p:nvSpPr>
            <p:cNvPr id="43" name="文本框 35">
              <a:extLst>
                <a:ext uri="{FF2B5EF4-FFF2-40B4-BE49-F238E27FC236}">
                  <a16:creationId xmlns:a16="http://schemas.microsoft.com/office/drawing/2014/main" id="{41D822B0-976B-4C51-817A-4EA6AAB8FD54}"/>
                </a:ext>
              </a:extLst>
            </p:cNvPr>
            <p:cNvSpPr>
              <a:spLocks noChangeArrowheads="1"/>
            </p:cNvSpPr>
            <p:nvPr/>
          </p:nvSpPr>
          <p:spPr bwMode="auto">
            <a:xfrm>
              <a:off x="1157180" y="45035"/>
              <a:ext cx="1648045" cy="368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fontAlgn="base" hangingPunct="1">
                <a:lnSpc>
                  <a:spcPct val="100000"/>
                </a:lnSpc>
                <a:spcBef>
                  <a:spcPct val="0"/>
                </a:spcBef>
                <a:spcAft>
                  <a:spcPct val="0"/>
                </a:spcAft>
                <a:buFont typeface="Arial" panose="020B0604020202020204" pitchFamily="34" charset="0"/>
                <a:buNone/>
              </a:pPr>
              <a:r>
                <a:rPr lang="zh-CN" altLang="en-US" sz="1200" dirty="0">
                  <a:solidFill>
                    <a:schemeClr val="bg1"/>
                  </a:solidFill>
                  <a:latin typeface="微软雅黑" pitchFamily="34" charset="-122"/>
                  <a:ea typeface="微软雅黑" pitchFamily="34" charset="-122"/>
                  <a:sym typeface="方正兰亭黑_GBK" panose="02000000000000000000" pitchFamily="2" charset="-122"/>
                </a:rPr>
                <a:t>添加标题</a:t>
              </a:r>
              <a:endParaRPr lang="en-US" altLang="zh-CN" sz="1200" dirty="0">
                <a:solidFill>
                  <a:schemeClr val="bg1"/>
                </a:solidFill>
                <a:latin typeface="微软雅黑" pitchFamily="34" charset="-122"/>
                <a:ea typeface="微软雅黑" pitchFamily="34" charset="-122"/>
                <a:sym typeface="方正兰亭黑_GBK" panose="02000000000000000000" pitchFamily="2" charset="-122"/>
              </a:endParaRPr>
            </a:p>
          </p:txBody>
        </p:sp>
        <p:sp>
          <p:nvSpPr>
            <p:cNvPr id="44" name="文本框 40">
              <a:extLst>
                <a:ext uri="{FF2B5EF4-FFF2-40B4-BE49-F238E27FC236}">
                  <a16:creationId xmlns:a16="http://schemas.microsoft.com/office/drawing/2014/main" id="{67392624-B0CA-44B7-B32A-240E0A19F620}"/>
                </a:ext>
              </a:extLst>
            </p:cNvPr>
            <p:cNvSpPr>
              <a:spLocks noChangeArrowheads="1"/>
            </p:cNvSpPr>
            <p:nvPr/>
          </p:nvSpPr>
          <p:spPr bwMode="auto">
            <a:xfrm>
              <a:off x="3128962" y="32472"/>
              <a:ext cx="823914" cy="417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20000"/>
                </a:lnSpc>
                <a:spcBef>
                  <a:spcPct val="0"/>
                </a:spcBef>
                <a:spcAft>
                  <a:spcPct val="0"/>
                </a:spcAft>
                <a:buFont typeface="Arial" panose="020B0604020202020204" pitchFamily="34" charset="0"/>
                <a:buNone/>
              </a:pPr>
              <a:r>
                <a:rPr lang="en-US" altLang="zh-CN" sz="1200" dirty="0">
                  <a:solidFill>
                    <a:schemeClr val="bg1"/>
                  </a:solidFill>
                  <a:latin typeface="微软雅黑" pitchFamily="34" charset="-122"/>
                  <a:ea typeface="微软雅黑" pitchFamily="34" charset="-122"/>
                  <a:sym typeface="Arial" panose="020B0604020202020204" pitchFamily="34" charset="0"/>
                </a:rPr>
                <a:t>50%</a:t>
              </a:r>
              <a:endParaRPr lang="zh-CN" altLang="en-US" sz="1200" baseline="-3000" dirty="0">
                <a:solidFill>
                  <a:schemeClr val="bg1"/>
                </a:solidFill>
                <a:latin typeface="微软雅黑" pitchFamily="34" charset="-122"/>
                <a:ea typeface="微软雅黑" pitchFamily="34" charset="-122"/>
                <a:sym typeface="Arial" panose="020B0604020202020204" pitchFamily="34" charset="0"/>
              </a:endParaRPr>
            </a:p>
          </p:txBody>
        </p:sp>
        <p:sp>
          <p:nvSpPr>
            <p:cNvPr id="45" name="文本框 44">
              <a:extLst>
                <a:ext uri="{FF2B5EF4-FFF2-40B4-BE49-F238E27FC236}">
                  <a16:creationId xmlns:a16="http://schemas.microsoft.com/office/drawing/2014/main" id="{B966CEDB-2225-46B6-BFBB-6340CB05FADF}"/>
                </a:ext>
              </a:extLst>
            </p:cNvPr>
            <p:cNvSpPr>
              <a:spLocks noChangeArrowheads="1"/>
            </p:cNvSpPr>
            <p:nvPr/>
          </p:nvSpPr>
          <p:spPr bwMode="auto">
            <a:xfrm>
              <a:off x="0" y="30087"/>
              <a:ext cx="823914" cy="417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20000"/>
                </a:lnSpc>
                <a:spcBef>
                  <a:spcPct val="0"/>
                </a:spcBef>
                <a:spcAft>
                  <a:spcPct val="0"/>
                </a:spcAft>
                <a:buFont typeface="Arial" panose="020B0604020202020204" pitchFamily="34" charset="0"/>
                <a:buNone/>
              </a:pPr>
              <a:r>
                <a:rPr lang="en-US" altLang="zh-CN" sz="1200" dirty="0">
                  <a:solidFill>
                    <a:schemeClr val="bg1"/>
                  </a:solidFill>
                  <a:latin typeface="微软雅黑" pitchFamily="34" charset="-122"/>
                  <a:ea typeface="微软雅黑" pitchFamily="34" charset="-122"/>
                  <a:sym typeface="Arial" panose="020B0604020202020204" pitchFamily="34" charset="0"/>
                </a:rPr>
                <a:t>50%</a:t>
              </a:r>
              <a:endParaRPr lang="zh-CN" altLang="en-US" sz="1200" baseline="-3000" dirty="0">
                <a:solidFill>
                  <a:schemeClr val="bg1"/>
                </a:solidFill>
                <a:latin typeface="微软雅黑" pitchFamily="34" charset="-122"/>
                <a:ea typeface="微软雅黑" pitchFamily="34" charset="-122"/>
                <a:sym typeface="Arial" panose="020B0604020202020204" pitchFamily="34" charset="0"/>
              </a:endParaRPr>
            </a:p>
          </p:txBody>
        </p:sp>
      </p:grpSp>
      <p:sp>
        <p:nvSpPr>
          <p:cNvPr id="46" name="矩形 47">
            <a:extLst>
              <a:ext uri="{FF2B5EF4-FFF2-40B4-BE49-F238E27FC236}">
                <a16:creationId xmlns:a16="http://schemas.microsoft.com/office/drawing/2014/main" id="{A0EA2C25-E341-4BC8-89E2-521F8A3819B3}"/>
              </a:ext>
            </a:extLst>
          </p:cNvPr>
          <p:cNvSpPr>
            <a:spLocks noChangeArrowheads="1"/>
          </p:cNvSpPr>
          <p:nvPr/>
        </p:nvSpPr>
        <p:spPr bwMode="auto">
          <a:xfrm>
            <a:off x="1050132" y="1196948"/>
            <a:ext cx="7131844" cy="609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fontAlgn="base" hangingPunct="1">
              <a:lnSpc>
                <a:spcPct val="130000"/>
              </a:lnSpc>
              <a:spcBef>
                <a:spcPct val="0"/>
              </a:spcBef>
              <a:spcAft>
                <a:spcPct val="0"/>
              </a:spcAft>
              <a:buFont typeface="Arial" panose="020B0604020202020204" pitchFamily="34" charset="0"/>
              <a:buNone/>
            </a:pPr>
            <a:r>
              <a:rPr lang="zh-CN" altLang="en-US" sz="900" dirty="0">
                <a:solidFill>
                  <a:schemeClr val="tx1">
                    <a:lumMod val="50000"/>
                    <a:lumOff val="50000"/>
                  </a:schemeClr>
                </a:solidFill>
                <a:latin typeface="微软雅黑" pitchFamily="34" charset="-122"/>
                <a:ea typeface="微软雅黑" pitchFamily="34" charset="-122"/>
                <a:sym typeface="方正兰亭黑_GBK" panose="02000000000000000000" pitchFamily="2"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a:t>
            </a:r>
            <a:endParaRPr lang="zh-CN" altLang="en-US" sz="900" dirty="0">
              <a:solidFill>
                <a:schemeClr val="tx1">
                  <a:lumMod val="50000"/>
                  <a:lumOff val="50000"/>
                </a:schemeClr>
              </a:solidFill>
              <a:latin typeface="微软雅黑" pitchFamily="34" charset="-122"/>
              <a:ea typeface="微软雅黑" pitchFamily="34" charset="-122"/>
            </a:endParaRPr>
          </a:p>
        </p:txBody>
      </p:sp>
      <p:sp>
        <p:nvSpPr>
          <p:cNvPr id="47" name="矩形 48">
            <a:extLst>
              <a:ext uri="{FF2B5EF4-FFF2-40B4-BE49-F238E27FC236}">
                <a16:creationId xmlns:a16="http://schemas.microsoft.com/office/drawing/2014/main" id="{A88ACC9F-7A11-41A5-97C9-760102AC6320}"/>
              </a:ext>
            </a:extLst>
          </p:cNvPr>
          <p:cNvSpPr>
            <a:spLocks noChangeArrowheads="1"/>
          </p:cNvSpPr>
          <p:nvPr/>
        </p:nvSpPr>
        <p:spPr bwMode="auto">
          <a:xfrm>
            <a:off x="4455319" y="2351019"/>
            <a:ext cx="1163241" cy="25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fontAlgn="base" hangingPunct="1">
              <a:lnSpc>
                <a:spcPct val="100000"/>
              </a:lnSpc>
              <a:spcBef>
                <a:spcPct val="0"/>
              </a:spcBef>
              <a:spcAft>
                <a:spcPct val="0"/>
              </a:spcAft>
              <a:buFont typeface="Arial" panose="020B0604020202020204" pitchFamily="34" charset="0"/>
              <a:buNone/>
            </a:pPr>
            <a:r>
              <a:rPr lang="zh-CN" altLang="en-US" sz="1200" dirty="0">
                <a:solidFill>
                  <a:schemeClr val="tx1">
                    <a:lumMod val="75000"/>
                    <a:lumOff val="25000"/>
                  </a:schemeClr>
                </a:solidFill>
                <a:latin typeface="微软雅黑" pitchFamily="34" charset="-122"/>
                <a:ea typeface="微软雅黑" pitchFamily="34" charset="-122"/>
                <a:sym typeface="方正兰亭黑_GBK" panose="02000000000000000000" pitchFamily="2" charset="-122"/>
              </a:rPr>
              <a:t>添加标题</a:t>
            </a:r>
            <a:endParaRPr lang="en-US" altLang="zh-CN" sz="1200" dirty="0">
              <a:solidFill>
                <a:schemeClr val="tx1">
                  <a:lumMod val="75000"/>
                  <a:lumOff val="25000"/>
                </a:schemeClr>
              </a:solidFill>
              <a:latin typeface="微软雅黑" pitchFamily="34" charset="-122"/>
              <a:ea typeface="微软雅黑" pitchFamily="34" charset="-122"/>
              <a:sym typeface="方正兰亭黑_GBK" panose="02000000000000000000" pitchFamily="2" charset="-122"/>
            </a:endParaRPr>
          </a:p>
        </p:txBody>
      </p:sp>
      <p:sp>
        <p:nvSpPr>
          <p:cNvPr id="48" name="矩形 47">
            <a:extLst>
              <a:ext uri="{FF2B5EF4-FFF2-40B4-BE49-F238E27FC236}">
                <a16:creationId xmlns:a16="http://schemas.microsoft.com/office/drawing/2014/main" id="{712399A5-B7F0-4553-8195-45E6A5A13ED4}"/>
              </a:ext>
            </a:extLst>
          </p:cNvPr>
          <p:cNvSpPr>
            <a:spLocks noChangeArrowheads="1"/>
          </p:cNvSpPr>
          <p:nvPr/>
        </p:nvSpPr>
        <p:spPr bwMode="auto">
          <a:xfrm>
            <a:off x="4455319" y="2666633"/>
            <a:ext cx="1793081" cy="40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fontAlgn="base" hangingPunct="1">
              <a:lnSpc>
                <a:spcPct val="120000"/>
              </a:lnSpc>
              <a:spcBef>
                <a:spcPct val="0"/>
              </a:spcBef>
              <a:spcAft>
                <a:spcPct val="0"/>
              </a:spcAft>
              <a:buFont typeface="Arial" panose="020B0604020202020204" pitchFamily="34" charset="0"/>
              <a:buNone/>
            </a:pPr>
            <a:r>
              <a:rPr lang="zh-CN" altLang="en-US" sz="900" dirty="0">
                <a:solidFill>
                  <a:schemeClr val="tx1">
                    <a:lumMod val="50000"/>
                    <a:lumOff val="50000"/>
                  </a:schemeClr>
                </a:solidFill>
                <a:latin typeface="微软雅黑" pitchFamily="34" charset="-122"/>
                <a:ea typeface="微软雅黑" pitchFamily="34" charset="-122"/>
                <a:sym typeface="方正兰亭黑_GBK" panose="02000000000000000000" pitchFamily="2" charset="-122"/>
              </a:rPr>
              <a:t>在此录入上述图表的描述说明，在此录入上述图表的描述说明。</a:t>
            </a:r>
            <a:endParaRPr lang="zh-CN" altLang="en-US" sz="900" dirty="0">
              <a:solidFill>
                <a:schemeClr val="tx1">
                  <a:lumMod val="50000"/>
                  <a:lumOff val="50000"/>
                </a:schemeClr>
              </a:solidFill>
              <a:latin typeface="微软雅黑" pitchFamily="34" charset="-122"/>
              <a:ea typeface="微软雅黑" pitchFamily="34" charset="-122"/>
            </a:endParaRPr>
          </a:p>
        </p:txBody>
      </p:sp>
      <p:sp>
        <p:nvSpPr>
          <p:cNvPr id="49" name="矩形 50">
            <a:extLst>
              <a:ext uri="{FF2B5EF4-FFF2-40B4-BE49-F238E27FC236}">
                <a16:creationId xmlns:a16="http://schemas.microsoft.com/office/drawing/2014/main" id="{BAA6E808-D2DF-4875-A48C-8180E610B672}"/>
              </a:ext>
            </a:extLst>
          </p:cNvPr>
          <p:cNvSpPr>
            <a:spLocks noChangeArrowheads="1"/>
          </p:cNvSpPr>
          <p:nvPr/>
        </p:nvSpPr>
        <p:spPr bwMode="auto">
          <a:xfrm>
            <a:off x="6362700" y="2351019"/>
            <a:ext cx="1163241" cy="25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fontAlgn="base" hangingPunct="1">
              <a:lnSpc>
                <a:spcPct val="100000"/>
              </a:lnSpc>
              <a:spcBef>
                <a:spcPct val="0"/>
              </a:spcBef>
              <a:spcAft>
                <a:spcPct val="0"/>
              </a:spcAft>
              <a:buFont typeface="Arial" panose="020B0604020202020204" pitchFamily="34" charset="0"/>
              <a:buNone/>
            </a:pPr>
            <a:r>
              <a:rPr lang="zh-CN" altLang="en-US" sz="1200" dirty="0">
                <a:solidFill>
                  <a:schemeClr val="tx1">
                    <a:lumMod val="75000"/>
                    <a:lumOff val="25000"/>
                  </a:schemeClr>
                </a:solidFill>
                <a:latin typeface="微软雅黑" pitchFamily="34" charset="-122"/>
                <a:ea typeface="微软雅黑" pitchFamily="34" charset="-122"/>
                <a:sym typeface="方正兰亭黑_GBK" panose="02000000000000000000" pitchFamily="2" charset="-122"/>
              </a:rPr>
              <a:t>添加标题</a:t>
            </a:r>
            <a:endParaRPr lang="en-US" altLang="zh-CN" sz="1200" dirty="0">
              <a:solidFill>
                <a:schemeClr val="tx1">
                  <a:lumMod val="75000"/>
                  <a:lumOff val="25000"/>
                </a:schemeClr>
              </a:solidFill>
              <a:latin typeface="微软雅黑" pitchFamily="34" charset="-122"/>
              <a:ea typeface="微软雅黑" pitchFamily="34" charset="-122"/>
              <a:sym typeface="方正兰亭黑_GBK" panose="02000000000000000000" pitchFamily="2" charset="-122"/>
            </a:endParaRPr>
          </a:p>
        </p:txBody>
      </p:sp>
      <p:sp>
        <p:nvSpPr>
          <p:cNvPr id="50" name="矩形 47">
            <a:extLst>
              <a:ext uri="{FF2B5EF4-FFF2-40B4-BE49-F238E27FC236}">
                <a16:creationId xmlns:a16="http://schemas.microsoft.com/office/drawing/2014/main" id="{FAB938AA-4342-40B9-B7CB-F20620D37DE8}"/>
              </a:ext>
            </a:extLst>
          </p:cNvPr>
          <p:cNvSpPr>
            <a:spLocks noChangeArrowheads="1"/>
          </p:cNvSpPr>
          <p:nvPr/>
        </p:nvSpPr>
        <p:spPr bwMode="auto">
          <a:xfrm>
            <a:off x="6362701" y="2666633"/>
            <a:ext cx="1775222" cy="40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fontAlgn="base" hangingPunct="1">
              <a:lnSpc>
                <a:spcPct val="120000"/>
              </a:lnSpc>
              <a:spcBef>
                <a:spcPct val="0"/>
              </a:spcBef>
              <a:spcAft>
                <a:spcPct val="0"/>
              </a:spcAft>
              <a:buFont typeface="Arial" panose="020B0604020202020204" pitchFamily="34" charset="0"/>
              <a:buNone/>
            </a:pPr>
            <a:r>
              <a:rPr lang="zh-CN" altLang="en-US" sz="900" dirty="0">
                <a:solidFill>
                  <a:schemeClr val="tx1">
                    <a:lumMod val="50000"/>
                    <a:lumOff val="50000"/>
                  </a:schemeClr>
                </a:solidFill>
                <a:latin typeface="微软雅黑" pitchFamily="34" charset="-122"/>
                <a:ea typeface="微软雅黑" pitchFamily="34" charset="-122"/>
                <a:sym typeface="方正兰亭黑_GBK" panose="02000000000000000000" pitchFamily="2" charset="-122"/>
              </a:rPr>
              <a:t>在此录入上述图表的描述说明，在此录入上述图表的描述说明。</a:t>
            </a:r>
            <a:endParaRPr lang="zh-CN" altLang="en-US" sz="900" dirty="0">
              <a:solidFill>
                <a:schemeClr val="tx1">
                  <a:lumMod val="50000"/>
                  <a:lumOff val="50000"/>
                </a:schemeClr>
              </a:solidFill>
              <a:latin typeface="微软雅黑" pitchFamily="34" charset="-122"/>
              <a:ea typeface="微软雅黑" pitchFamily="34" charset="-122"/>
            </a:endParaRPr>
          </a:p>
        </p:txBody>
      </p:sp>
      <p:sp>
        <p:nvSpPr>
          <p:cNvPr id="51" name="矩形 54">
            <a:extLst>
              <a:ext uri="{FF2B5EF4-FFF2-40B4-BE49-F238E27FC236}">
                <a16:creationId xmlns:a16="http://schemas.microsoft.com/office/drawing/2014/main" id="{9CCF3794-3716-4694-A44A-38F5B39D3F23}"/>
              </a:ext>
            </a:extLst>
          </p:cNvPr>
          <p:cNvSpPr>
            <a:spLocks noChangeArrowheads="1"/>
          </p:cNvSpPr>
          <p:nvPr/>
        </p:nvSpPr>
        <p:spPr bwMode="auto">
          <a:xfrm>
            <a:off x="4455319" y="3464598"/>
            <a:ext cx="1163241" cy="25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fontAlgn="base" hangingPunct="1">
              <a:lnSpc>
                <a:spcPct val="100000"/>
              </a:lnSpc>
              <a:spcBef>
                <a:spcPct val="0"/>
              </a:spcBef>
              <a:spcAft>
                <a:spcPct val="0"/>
              </a:spcAft>
              <a:buFont typeface="Arial" panose="020B0604020202020204" pitchFamily="34" charset="0"/>
              <a:buNone/>
            </a:pPr>
            <a:r>
              <a:rPr lang="zh-CN" altLang="en-US" sz="1200" dirty="0">
                <a:solidFill>
                  <a:schemeClr val="tx1">
                    <a:lumMod val="75000"/>
                    <a:lumOff val="25000"/>
                  </a:schemeClr>
                </a:solidFill>
                <a:latin typeface="微软雅黑" pitchFamily="34" charset="-122"/>
                <a:ea typeface="微软雅黑" pitchFamily="34" charset="-122"/>
                <a:sym typeface="方正兰亭黑_GBK" panose="02000000000000000000" pitchFamily="2" charset="-122"/>
              </a:rPr>
              <a:t>添加标题</a:t>
            </a:r>
            <a:endParaRPr lang="en-US" altLang="zh-CN" sz="1200" dirty="0">
              <a:solidFill>
                <a:schemeClr val="tx1">
                  <a:lumMod val="75000"/>
                  <a:lumOff val="25000"/>
                </a:schemeClr>
              </a:solidFill>
              <a:latin typeface="微软雅黑" pitchFamily="34" charset="-122"/>
              <a:ea typeface="微软雅黑" pitchFamily="34" charset="-122"/>
              <a:sym typeface="方正兰亭黑_GBK" panose="02000000000000000000" pitchFamily="2" charset="-122"/>
            </a:endParaRPr>
          </a:p>
        </p:txBody>
      </p:sp>
      <p:sp>
        <p:nvSpPr>
          <p:cNvPr id="68" name="矩形 47">
            <a:extLst>
              <a:ext uri="{FF2B5EF4-FFF2-40B4-BE49-F238E27FC236}">
                <a16:creationId xmlns:a16="http://schemas.microsoft.com/office/drawing/2014/main" id="{3EB1C489-B5BA-42FC-9E5C-BF678CF178F7}"/>
              </a:ext>
            </a:extLst>
          </p:cNvPr>
          <p:cNvSpPr>
            <a:spLocks noChangeArrowheads="1"/>
          </p:cNvSpPr>
          <p:nvPr/>
        </p:nvSpPr>
        <p:spPr bwMode="auto">
          <a:xfrm>
            <a:off x="4455319" y="3780211"/>
            <a:ext cx="1793081" cy="40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fontAlgn="base" hangingPunct="1">
              <a:lnSpc>
                <a:spcPct val="120000"/>
              </a:lnSpc>
              <a:spcBef>
                <a:spcPct val="0"/>
              </a:spcBef>
              <a:spcAft>
                <a:spcPct val="0"/>
              </a:spcAft>
              <a:buFont typeface="Arial" panose="020B0604020202020204" pitchFamily="34" charset="0"/>
              <a:buNone/>
            </a:pPr>
            <a:r>
              <a:rPr lang="zh-CN" altLang="en-US" sz="900" dirty="0">
                <a:solidFill>
                  <a:schemeClr val="tx1">
                    <a:lumMod val="50000"/>
                    <a:lumOff val="50000"/>
                  </a:schemeClr>
                </a:solidFill>
                <a:latin typeface="微软雅黑" pitchFamily="34" charset="-122"/>
                <a:ea typeface="微软雅黑" pitchFamily="34" charset="-122"/>
                <a:sym typeface="方正兰亭黑_GBK" panose="02000000000000000000" pitchFamily="2" charset="-122"/>
              </a:rPr>
              <a:t>在此录入上述图表的描述说明，在此录入上述图表的描述说明。</a:t>
            </a:r>
            <a:endParaRPr lang="zh-CN" altLang="en-US" sz="900" dirty="0">
              <a:solidFill>
                <a:schemeClr val="tx1">
                  <a:lumMod val="50000"/>
                  <a:lumOff val="50000"/>
                </a:schemeClr>
              </a:solidFill>
              <a:latin typeface="微软雅黑" pitchFamily="34" charset="-122"/>
              <a:ea typeface="微软雅黑" pitchFamily="34" charset="-122"/>
            </a:endParaRPr>
          </a:p>
        </p:txBody>
      </p:sp>
      <p:sp>
        <p:nvSpPr>
          <p:cNvPr id="69" name="矩形 56">
            <a:extLst>
              <a:ext uri="{FF2B5EF4-FFF2-40B4-BE49-F238E27FC236}">
                <a16:creationId xmlns:a16="http://schemas.microsoft.com/office/drawing/2014/main" id="{7BD37BEF-E703-47D4-B724-0424ECDF7F52}"/>
              </a:ext>
            </a:extLst>
          </p:cNvPr>
          <p:cNvSpPr>
            <a:spLocks noChangeArrowheads="1"/>
          </p:cNvSpPr>
          <p:nvPr/>
        </p:nvSpPr>
        <p:spPr bwMode="auto">
          <a:xfrm>
            <a:off x="6362700" y="3464598"/>
            <a:ext cx="1163241" cy="25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fontAlgn="base" hangingPunct="1">
              <a:lnSpc>
                <a:spcPct val="100000"/>
              </a:lnSpc>
              <a:spcBef>
                <a:spcPct val="0"/>
              </a:spcBef>
              <a:spcAft>
                <a:spcPct val="0"/>
              </a:spcAft>
              <a:buFont typeface="Arial" panose="020B0604020202020204" pitchFamily="34" charset="0"/>
              <a:buNone/>
            </a:pPr>
            <a:r>
              <a:rPr lang="zh-CN" altLang="en-US" sz="1200" dirty="0">
                <a:solidFill>
                  <a:schemeClr val="tx1">
                    <a:lumMod val="75000"/>
                    <a:lumOff val="25000"/>
                  </a:schemeClr>
                </a:solidFill>
                <a:latin typeface="微软雅黑" pitchFamily="34" charset="-122"/>
                <a:ea typeface="微软雅黑" pitchFamily="34" charset="-122"/>
                <a:sym typeface="方正兰亭黑_GBK" panose="02000000000000000000" pitchFamily="2" charset="-122"/>
              </a:rPr>
              <a:t>添加标题</a:t>
            </a:r>
            <a:endParaRPr lang="en-US" altLang="zh-CN" sz="1200" dirty="0">
              <a:solidFill>
                <a:schemeClr val="tx1">
                  <a:lumMod val="75000"/>
                  <a:lumOff val="25000"/>
                </a:schemeClr>
              </a:solidFill>
              <a:latin typeface="微软雅黑" pitchFamily="34" charset="-122"/>
              <a:ea typeface="微软雅黑" pitchFamily="34" charset="-122"/>
              <a:sym typeface="方正兰亭黑_GBK" panose="02000000000000000000" pitchFamily="2" charset="-122"/>
            </a:endParaRPr>
          </a:p>
        </p:txBody>
      </p:sp>
      <p:sp>
        <p:nvSpPr>
          <p:cNvPr id="70" name="矩形 69">
            <a:extLst>
              <a:ext uri="{FF2B5EF4-FFF2-40B4-BE49-F238E27FC236}">
                <a16:creationId xmlns:a16="http://schemas.microsoft.com/office/drawing/2014/main" id="{C7AA2E30-E39C-4968-9884-B705FD9BC827}"/>
              </a:ext>
            </a:extLst>
          </p:cNvPr>
          <p:cNvSpPr>
            <a:spLocks noChangeArrowheads="1"/>
          </p:cNvSpPr>
          <p:nvPr/>
        </p:nvSpPr>
        <p:spPr bwMode="auto">
          <a:xfrm>
            <a:off x="6362701" y="3780211"/>
            <a:ext cx="1775222" cy="40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fontAlgn="base" hangingPunct="1">
              <a:lnSpc>
                <a:spcPct val="120000"/>
              </a:lnSpc>
              <a:spcBef>
                <a:spcPct val="0"/>
              </a:spcBef>
              <a:spcAft>
                <a:spcPct val="0"/>
              </a:spcAft>
              <a:buFont typeface="Arial" panose="020B0604020202020204" pitchFamily="34" charset="0"/>
              <a:buNone/>
            </a:pPr>
            <a:r>
              <a:rPr lang="zh-CN" altLang="en-US" sz="900" dirty="0">
                <a:solidFill>
                  <a:schemeClr val="tx1">
                    <a:lumMod val="50000"/>
                    <a:lumOff val="50000"/>
                  </a:schemeClr>
                </a:solidFill>
                <a:latin typeface="微软雅黑" pitchFamily="34" charset="-122"/>
                <a:ea typeface="微软雅黑" pitchFamily="34" charset="-122"/>
                <a:sym typeface="方正兰亭黑_GBK" panose="02000000000000000000" pitchFamily="2" charset="-122"/>
              </a:rPr>
              <a:t>在此录入上述图表的描述说明，在此录入上述图表的描述说明。</a:t>
            </a:r>
            <a:endParaRPr lang="zh-CN" altLang="en-US" sz="900" dirty="0">
              <a:solidFill>
                <a:schemeClr val="tx1">
                  <a:lumMod val="50000"/>
                  <a:lumOff val="50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3201297185"/>
      </p:ext>
    </p:extLst>
  </p:cSld>
  <p:clrMapOvr>
    <a:masterClrMapping/>
  </p:clrMapOvr>
  <mc:AlternateContent xmlns:mc="http://schemas.openxmlformats.org/markup-compatibility/2006" xmlns:p14="http://schemas.microsoft.com/office/powerpoint/2010/main">
    <mc:Choice Requires="p14">
      <p:transition p14:dur="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250"/>
                                  </p:stCondLst>
                                  <p:childTnLst>
                                    <p:set>
                                      <p:cBhvr>
                                        <p:cTn id="6" dur="1" fill="hold">
                                          <p:stCondLst>
                                            <p:cond delay="0"/>
                                          </p:stCondLst>
                                        </p:cTn>
                                        <p:tgtEl>
                                          <p:spTgt spid="46"/>
                                        </p:tgtEl>
                                        <p:attrNameLst>
                                          <p:attrName>style.visibility</p:attrName>
                                        </p:attrNameLst>
                                      </p:cBhvr>
                                      <p:to>
                                        <p:strVal val="visible"/>
                                      </p:to>
                                    </p:set>
                                    <p:animEffect>
                                      <p:cBhvr>
                                        <p:cTn id="7" dur="500"/>
                                        <p:tgtEl>
                                          <p:spTgt spid="46"/>
                                        </p:tgtEl>
                                      </p:cBhvr>
                                    </p:animEffect>
                                  </p:childTnLst>
                                </p:cTn>
                              </p:par>
                            </p:childTnLst>
                          </p:cTn>
                        </p:par>
                        <p:par>
                          <p:cTn id="8" fill="hold">
                            <p:stCondLst>
                              <p:cond delay="750"/>
                            </p:stCondLst>
                            <p:childTnLst>
                              <p:par>
                                <p:cTn id="9" presetID="12" presetClass="entr" presetSubtype="4" fill="hold" nodeType="afterEffect">
                                  <p:stCondLst>
                                    <p:cond delay="250"/>
                                  </p:stCondLst>
                                  <p:childTnLst>
                                    <p:set>
                                      <p:cBhvr>
                                        <p:cTn id="10" dur="1" fill="hold">
                                          <p:stCondLst>
                                            <p:cond delay="0"/>
                                          </p:stCondLst>
                                        </p:cTn>
                                        <p:tgtEl>
                                          <p:spTgt spid="18"/>
                                        </p:tgtEl>
                                        <p:attrNameLst>
                                          <p:attrName>style.visibility</p:attrName>
                                        </p:attrNameLst>
                                      </p:cBhvr>
                                      <p:to>
                                        <p:strVal val="visible"/>
                                      </p:to>
                                    </p:set>
                                    <p:anim calcmode="lin" valueType="num">
                                      <p:cBhvr>
                                        <p:cTn id="11" dur="400"/>
                                        <p:tgtEl>
                                          <p:spTgt spid="18"/>
                                        </p:tgtEl>
                                        <p:attrNameLst>
                                          <p:attrName>ppt_y</p:attrName>
                                        </p:attrNameLst>
                                      </p:cBhvr>
                                      <p:tavLst>
                                        <p:tav tm="0">
                                          <p:val>
                                            <p:strVal val="#ppt_y+#ppt_h*1.125000"/>
                                          </p:val>
                                        </p:tav>
                                        <p:tav tm="100000">
                                          <p:val>
                                            <p:strVal val="#ppt_y"/>
                                          </p:val>
                                        </p:tav>
                                      </p:tavLst>
                                    </p:anim>
                                    <p:animEffect>
                                      <p:cBhvr>
                                        <p:cTn id="12" dur="400"/>
                                        <p:tgtEl>
                                          <p:spTgt spid="18"/>
                                        </p:tgtEl>
                                      </p:cBhvr>
                                    </p:animEffect>
                                  </p:childTnLst>
                                </p:cTn>
                              </p:par>
                              <p:par>
                                <p:cTn id="13" presetID="14" presetClass="entr" presetSubtype="10" fill="hold" grpId="0" nodeType="withEffect">
                                  <p:stCondLst>
                                    <p:cond delay="750"/>
                                  </p:stCondLst>
                                  <p:childTnLst>
                                    <p:set>
                                      <p:cBhvr>
                                        <p:cTn id="14" dur="1" fill="hold">
                                          <p:stCondLst>
                                            <p:cond delay="0"/>
                                          </p:stCondLst>
                                        </p:cTn>
                                        <p:tgtEl>
                                          <p:spTgt spid="47"/>
                                        </p:tgtEl>
                                        <p:attrNameLst>
                                          <p:attrName>style.visibility</p:attrName>
                                        </p:attrNameLst>
                                      </p:cBhvr>
                                      <p:to>
                                        <p:strVal val="visible"/>
                                      </p:to>
                                    </p:set>
                                    <p:animEffect>
                                      <p:cBhvr>
                                        <p:cTn id="15" dur="400"/>
                                        <p:tgtEl>
                                          <p:spTgt spid="47"/>
                                        </p:tgtEl>
                                      </p:cBhvr>
                                    </p:animEffect>
                                  </p:childTnLst>
                                </p:cTn>
                              </p:par>
                              <p:par>
                                <p:cTn id="16" presetID="14" presetClass="entr" presetSubtype="10" fill="hold" grpId="0" nodeType="withEffect">
                                  <p:stCondLst>
                                    <p:cond delay="750"/>
                                  </p:stCondLst>
                                  <p:childTnLst>
                                    <p:set>
                                      <p:cBhvr>
                                        <p:cTn id="17" dur="1" fill="hold">
                                          <p:stCondLst>
                                            <p:cond delay="0"/>
                                          </p:stCondLst>
                                        </p:cTn>
                                        <p:tgtEl>
                                          <p:spTgt spid="48"/>
                                        </p:tgtEl>
                                        <p:attrNameLst>
                                          <p:attrName>style.visibility</p:attrName>
                                        </p:attrNameLst>
                                      </p:cBhvr>
                                      <p:to>
                                        <p:strVal val="visible"/>
                                      </p:to>
                                    </p:set>
                                    <p:animEffect>
                                      <p:cBhvr>
                                        <p:cTn id="18" dur="400"/>
                                        <p:tgtEl>
                                          <p:spTgt spid="48"/>
                                        </p:tgtEl>
                                      </p:cBhvr>
                                    </p:animEffect>
                                  </p:childTnLst>
                                </p:cTn>
                              </p:par>
                              <p:par>
                                <p:cTn id="19" presetID="12" presetClass="entr" presetSubtype="4" fill="hold" nodeType="withEffect">
                                  <p:stCondLst>
                                    <p:cond delay="1650"/>
                                  </p:stCondLst>
                                  <p:childTnLst>
                                    <p:set>
                                      <p:cBhvr>
                                        <p:cTn id="20" dur="1" fill="hold">
                                          <p:stCondLst>
                                            <p:cond delay="0"/>
                                          </p:stCondLst>
                                        </p:cTn>
                                        <p:tgtEl>
                                          <p:spTgt spid="25"/>
                                        </p:tgtEl>
                                        <p:attrNameLst>
                                          <p:attrName>style.visibility</p:attrName>
                                        </p:attrNameLst>
                                      </p:cBhvr>
                                      <p:to>
                                        <p:strVal val="visible"/>
                                      </p:to>
                                    </p:set>
                                    <p:anim calcmode="lin" valueType="num">
                                      <p:cBhvr>
                                        <p:cTn id="21" dur="400"/>
                                        <p:tgtEl>
                                          <p:spTgt spid="25"/>
                                        </p:tgtEl>
                                        <p:attrNameLst>
                                          <p:attrName>ppt_y</p:attrName>
                                        </p:attrNameLst>
                                      </p:cBhvr>
                                      <p:tavLst>
                                        <p:tav tm="0">
                                          <p:val>
                                            <p:strVal val="#ppt_y+#ppt_h*1.125000"/>
                                          </p:val>
                                        </p:tav>
                                        <p:tav tm="100000">
                                          <p:val>
                                            <p:strVal val="#ppt_y"/>
                                          </p:val>
                                        </p:tav>
                                      </p:tavLst>
                                    </p:anim>
                                    <p:animEffect>
                                      <p:cBhvr>
                                        <p:cTn id="22" dur="400"/>
                                        <p:tgtEl>
                                          <p:spTgt spid="25"/>
                                        </p:tgtEl>
                                      </p:cBhvr>
                                    </p:animEffect>
                                  </p:childTnLst>
                                </p:cTn>
                              </p:par>
                              <p:par>
                                <p:cTn id="23" presetID="14" presetClass="entr" presetSubtype="10" fill="hold" grpId="0" nodeType="withEffect">
                                  <p:stCondLst>
                                    <p:cond delay="2250"/>
                                  </p:stCondLst>
                                  <p:childTnLst>
                                    <p:set>
                                      <p:cBhvr>
                                        <p:cTn id="24" dur="1" fill="hold">
                                          <p:stCondLst>
                                            <p:cond delay="0"/>
                                          </p:stCondLst>
                                        </p:cTn>
                                        <p:tgtEl>
                                          <p:spTgt spid="49"/>
                                        </p:tgtEl>
                                        <p:attrNameLst>
                                          <p:attrName>style.visibility</p:attrName>
                                        </p:attrNameLst>
                                      </p:cBhvr>
                                      <p:to>
                                        <p:strVal val="visible"/>
                                      </p:to>
                                    </p:set>
                                    <p:animEffect>
                                      <p:cBhvr>
                                        <p:cTn id="25" dur="400"/>
                                        <p:tgtEl>
                                          <p:spTgt spid="49"/>
                                        </p:tgtEl>
                                      </p:cBhvr>
                                    </p:animEffect>
                                  </p:childTnLst>
                                </p:cTn>
                              </p:par>
                              <p:par>
                                <p:cTn id="26" presetID="14" presetClass="entr" presetSubtype="10" fill="hold" grpId="0" nodeType="withEffect">
                                  <p:stCondLst>
                                    <p:cond delay="2250"/>
                                  </p:stCondLst>
                                  <p:childTnLst>
                                    <p:set>
                                      <p:cBhvr>
                                        <p:cTn id="27" dur="1" fill="hold">
                                          <p:stCondLst>
                                            <p:cond delay="0"/>
                                          </p:stCondLst>
                                        </p:cTn>
                                        <p:tgtEl>
                                          <p:spTgt spid="50"/>
                                        </p:tgtEl>
                                        <p:attrNameLst>
                                          <p:attrName>style.visibility</p:attrName>
                                        </p:attrNameLst>
                                      </p:cBhvr>
                                      <p:to>
                                        <p:strVal val="visible"/>
                                      </p:to>
                                    </p:set>
                                    <p:animEffect>
                                      <p:cBhvr>
                                        <p:cTn id="28" dur="400"/>
                                        <p:tgtEl>
                                          <p:spTgt spid="50"/>
                                        </p:tgtEl>
                                      </p:cBhvr>
                                    </p:animEffect>
                                  </p:childTnLst>
                                </p:cTn>
                              </p:par>
                              <p:par>
                                <p:cTn id="29" presetID="12" presetClass="entr" presetSubtype="4" fill="hold" nodeType="withEffect">
                                  <p:stCondLst>
                                    <p:cond delay="3050"/>
                                  </p:stCondLst>
                                  <p:childTnLst>
                                    <p:set>
                                      <p:cBhvr>
                                        <p:cTn id="30" dur="1" fill="hold">
                                          <p:stCondLst>
                                            <p:cond delay="0"/>
                                          </p:stCondLst>
                                        </p:cTn>
                                        <p:tgtEl>
                                          <p:spTgt spid="32"/>
                                        </p:tgtEl>
                                        <p:attrNameLst>
                                          <p:attrName>style.visibility</p:attrName>
                                        </p:attrNameLst>
                                      </p:cBhvr>
                                      <p:to>
                                        <p:strVal val="visible"/>
                                      </p:to>
                                    </p:set>
                                    <p:anim calcmode="lin" valueType="num">
                                      <p:cBhvr>
                                        <p:cTn id="31" dur="400"/>
                                        <p:tgtEl>
                                          <p:spTgt spid="32"/>
                                        </p:tgtEl>
                                        <p:attrNameLst>
                                          <p:attrName>ppt_y</p:attrName>
                                        </p:attrNameLst>
                                      </p:cBhvr>
                                      <p:tavLst>
                                        <p:tav tm="0">
                                          <p:val>
                                            <p:strVal val="#ppt_y+#ppt_h*1.125000"/>
                                          </p:val>
                                        </p:tav>
                                        <p:tav tm="100000">
                                          <p:val>
                                            <p:strVal val="#ppt_y"/>
                                          </p:val>
                                        </p:tav>
                                      </p:tavLst>
                                    </p:anim>
                                    <p:animEffect>
                                      <p:cBhvr>
                                        <p:cTn id="32" dur="400"/>
                                        <p:tgtEl>
                                          <p:spTgt spid="32"/>
                                        </p:tgtEl>
                                      </p:cBhvr>
                                    </p:animEffect>
                                  </p:childTnLst>
                                </p:cTn>
                              </p:par>
                              <p:par>
                                <p:cTn id="33" presetID="14" presetClass="entr" presetSubtype="10" fill="hold" grpId="0" nodeType="withEffect">
                                  <p:stCondLst>
                                    <p:cond delay="3500"/>
                                  </p:stCondLst>
                                  <p:childTnLst>
                                    <p:set>
                                      <p:cBhvr>
                                        <p:cTn id="34" dur="1" fill="hold">
                                          <p:stCondLst>
                                            <p:cond delay="0"/>
                                          </p:stCondLst>
                                        </p:cTn>
                                        <p:tgtEl>
                                          <p:spTgt spid="51"/>
                                        </p:tgtEl>
                                        <p:attrNameLst>
                                          <p:attrName>style.visibility</p:attrName>
                                        </p:attrNameLst>
                                      </p:cBhvr>
                                      <p:to>
                                        <p:strVal val="visible"/>
                                      </p:to>
                                    </p:set>
                                    <p:animEffect>
                                      <p:cBhvr>
                                        <p:cTn id="35" dur="400"/>
                                        <p:tgtEl>
                                          <p:spTgt spid="51"/>
                                        </p:tgtEl>
                                      </p:cBhvr>
                                    </p:animEffect>
                                  </p:childTnLst>
                                </p:cTn>
                              </p:par>
                              <p:par>
                                <p:cTn id="36" presetID="14" presetClass="entr" presetSubtype="10" fill="hold" grpId="0" nodeType="withEffect">
                                  <p:stCondLst>
                                    <p:cond delay="3500"/>
                                  </p:stCondLst>
                                  <p:childTnLst>
                                    <p:set>
                                      <p:cBhvr>
                                        <p:cTn id="37" dur="1" fill="hold">
                                          <p:stCondLst>
                                            <p:cond delay="0"/>
                                          </p:stCondLst>
                                        </p:cTn>
                                        <p:tgtEl>
                                          <p:spTgt spid="68"/>
                                        </p:tgtEl>
                                        <p:attrNameLst>
                                          <p:attrName>style.visibility</p:attrName>
                                        </p:attrNameLst>
                                      </p:cBhvr>
                                      <p:to>
                                        <p:strVal val="visible"/>
                                      </p:to>
                                    </p:set>
                                    <p:animEffect>
                                      <p:cBhvr>
                                        <p:cTn id="38" dur="400"/>
                                        <p:tgtEl>
                                          <p:spTgt spid="68"/>
                                        </p:tgtEl>
                                      </p:cBhvr>
                                    </p:animEffect>
                                  </p:childTnLst>
                                </p:cTn>
                              </p:par>
                              <p:par>
                                <p:cTn id="39" presetID="12" presetClass="entr" presetSubtype="4" fill="hold" nodeType="withEffect">
                                  <p:stCondLst>
                                    <p:cond delay="4450"/>
                                  </p:stCondLst>
                                  <p:childTnLst>
                                    <p:set>
                                      <p:cBhvr>
                                        <p:cTn id="40" dur="1" fill="hold">
                                          <p:stCondLst>
                                            <p:cond delay="0"/>
                                          </p:stCondLst>
                                        </p:cTn>
                                        <p:tgtEl>
                                          <p:spTgt spid="39"/>
                                        </p:tgtEl>
                                        <p:attrNameLst>
                                          <p:attrName>style.visibility</p:attrName>
                                        </p:attrNameLst>
                                      </p:cBhvr>
                                      <p:to>
                                        <p:strVal val="visible"/>
                                      </p:to>
                                    </p:set>
                                    <p:anim calcmode="lin" valueType="num">
                                      <p:cBhvr>
                                        <p:cTn id="41" dur="400"/>
                                        <p:tgtEl>
                                          <p:spTgt spid="39"/>
                                        </p:tgtEl>
                                        <p:attrNameLst>
                                          <p:attrName>ppt_y</p:attrName>
                                        </p:attrNameLst>
                                      </p:cBhvr>
                                      <p:tavLst>
                                        <p:tav tm="0">
                                          <p:val>
                                            <p:strVal val="#ppt_y+#ppt_h*1.125000"/>
                                          </p:val>
                                        </p:tav>
                                        <p:tav tm="100000">
                                          <p:val>
                                            <p:strVal val="#ppt_y"/>
                                          </p:val>
                                        </p:tav>
                                      </p:tavLst>
                                    </p:anim>
                                    <p:animEffect>
                                      <p:cBhvr>
                                        <p:cTn id="42" dur="400"/>
                                        <p:tgtEl>
                                          <p:spTgt spid="39"/>
                                        </p:tgtEl>
                                      </p:cBhvr>
                                    </p:animEffect>
                                  </p:childTnLst>
                                </p:cTn>
                              </p:par>
                              <p:par>
                                <p:cTn id="43" presetID="14" presetClass="entr" presetSubtype="10" fill="hold" grpId="0" nodeType="withEffect">
                                  <p:stCondLst>
                                    <p:cond delay="5000"/>
                                  </p:stCondLst>
                                  <p:childTnLst>
                                    <p:set>
                                      <p:cBhvr>
                                        <p:cTn id="44" dur="1" fill="hold">
                                          <p:stCondLst>
                                            <p:cond delay="0"/>
                                          </p:stCondLst>
                                        </p:cTn>
                                        <p:tgtEl>
                                          <p:spTgt spid="69"/>
                                        </p:tgtEl>
                                        <p:attrNameLst>
                                          <p:attrName>style.visibility</p:attrName>
                                        </p:attrNameLst>
                                      </p:cBhvr>
                                      <p:to>
                                        <p:strVal val="visible"/>
                                      </p:to>
                                    </p:set>
                                    <p:animEffect>
                                      <p:cBhvr>
                                        <p:cTn id="45" dur="400"/>
                                        <p:tgtEl>
                                          <p:spTgt spid="69"/>
                                        </p:tgtEl>
                                      </p:cBhvr>
                                    </p:animEffect>
                                  </p:childTnLst>
                                </p:cTn>
                              </p:par>
                              <p:par>
                                <p:cTn id="46" presetID="14" presetClass="entr" presetSubtype="10" fill="hold" grpId="0" nodeType="withEffect">
                                  <p:stCondLst>
                                    <p:cond delay="5000"/>
                                  </p:stCondLst>
                                  <p:childTnLst>
                                    <p:set>
                                      <p:cBhvr>
                                        <p:cTn id="47" dur="1" fill="hold">
                                          <p:stCondLst>
                                            <p:cond delay="0"/>
                                          </p:stCondLst>
                                        </p:cTn>
                                        <p:tgtEl>
                                          <p:spTgt spid="70"/>
                                        </p:tgtEl>
                                        <p:attrNameLst>
                                          <p:attrName>style.visibility</p:attrName>
                                        </p:attrNameLst>
                                      </p:cBhvr>
                                      <p:to>
                                        <p:strVal val="visible"/>
                                      </p:to>
                                    </p:set>
                                    <p:animEffect>
                                      <p:cBhvr>
                                        <p:cTn id="48" dur="4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bldLvl="0" autoUpdateAnimBg="0"/>
      <p:bldP spid="47" grpId="0" bldLvl="0" autoUpdateAnimBg="0"/>
      <p:bldP spid="48" grpId="0" bldLvl="0" autoUpdateAnimBg="0"/>
      <p:bldP spid="49" grpId="0" bldLvl="0" autoUpdateAnimBg="0"/>
      <p:bldP spid="50" grpId="0" bldLvl="0" autoUpdateAnimBg="0"/>
      <p:bldP spid="51" grpId="0" bldLvl="0" autoUpdateAnimBg="0"/>
      <p:bldP spid="68" grpId="0" bldLvl="0" autoUpdateAnimBg="0"/>
      <p:bldP spid="69" grpId="0" bldLvl="0" autoUpdateAnimBg="0"/>
      <p:bldP spid="70" grpId="0" bldLvl="0" autoUpdateAnimBg="0"/>
    </p:bldLst>
  </p:timing>
</p:sld>
</file>

<file path=ppt/slides/slide24.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a:extLst>
              <a:ext uri="{FF2B5EF4-FFF2-40B4-BE49-F238E27FC236}">
                <a16:creationId xmlns:a16="http://schemas.microsoft.com/office/drawing/2014/main" id="{BD2A3AC5-9731-4F23-A322-A5B8FBE345B9}"/>
              </a:ext>
            </a:extLst>
          </p:cNvPr>
          <p:cNvGrpSpPr/>
          <p:nvPr/>
        </p:nvGrpSpPr>
        <p:grpSpPr>
          <a:xfrm>
            <a:off x="2407938" y="1366838"/>
            <a:ext cx="1672430" cy="824298"/>
            <a:chOff x="3210165" y="1821887"/>
            <a:chExt cx="2229617" cy="1098725"/>
          </a:xfrm>
          <a:solidFill>
            <a:schemeClr val="accent1"/>
          </a:solidFill>
        </p:grpSpPr>
        <p:grpSp>
          <p:nvGrpSpPr>
            <p:cNvPr id="19" name="组合 18">
              <a:extLst>
                <a:ext uri="{FF2B5EF4-FFF2-40B4-BE49-F238E27FC236}">
                  <a16:creationId xmlns:a16="http://schemas.microsoft.com/office/drawing/2014/main" id="{8989BF62-1DFC-4F20-8A74-812CFA4270BE}"/>
                </a:ext>
              </a:extLst>
            </p:cNvPr>
            <p:cNvGrpSpPr/>
            <p:nvPr/>
          </p:nvGrpSpPr>
          <p:grpSpPr>
            <a:xfrm>
              <a:off x="3210165" y="1821887"/>
              <a:ext cx="2229617" cy="1098725"/>
              <a:chOff x="3210165" y="1821887"/>
              <a:chExt cx="2229617" cy="1098725"/>
            </a:xfrm>
            <a:grpFill/>
          </p:grpSpPr>
          <p:sp>
            <p:nvSpPr>
              <p:cNvPr id="21" name="任意多边形 5">
                <a:extLst>
                  <a:ext uri="{FF2B5EF4-FFF2-40B4-BE49-F238E27FC236}">
                    <a16:creationId xmlns:a16="http://schemas.microsoft.com/office/drawing/2014/main" id="{D59AF38F-FEE8-4BC6-8F4D-AFF148DFD228}"/>
                  </a:ext>
                </a:extLst>
              </p:cNvPr>
              <p:cNvSpPr/>
              <p:nvPr/>
            </p:nvSpPr>
            <p:spPr>
              <a:xfrm>
                <a:off x="3210165" y="1821887"/>
                <a:ext cx="2229617" cy="1098725"/>
              </a:xfrm>
              <a:custGeom>
                <a:avLst/>
                <a:gdLst>
                  <a:gd name="connsiteX0" fmla="*/ 1102282 w 2185862"/>
                  <a:gd name="connsiteY0" fmla="*/ 0 h 1075799"/>
                  <a:gd name="connsiteX1" fmla="*/ 1424014 w 2185862"/>
                  <a:gd name="connsiteY1" fmla="*/ 314408 h 1075799"/>
                  <a:gd name="connsiteX2" fmla="*/ 1080299 w 2185862"/>
                  <a:gd name="connsiteY2" fmla="*/ 632592 h 1075799"/>
                  <a:gd name="connsiteX3" fmla="*/ 1754062 w 2185862"/>
                  <a:gd name="connsiteY3" fmla="*/ 634226 h 1075799"/>
                  <a:gd name="connsiteX4" fmla="*/ 2185862 w 2185862"/>
                  <a:gd name="connsiteY4" fmla="*/ 1075799 h 1075799"/>
                  <a:gd name="connsiteX5" fmla="*/ 305667 w 2185862"/>
                  <a:gd name="connsiteY5" fmla="*/ 1066274 h 1075799"/>
                  <a:gd name="connsiteX6" fmla="*/ 305768 w 2185862"/>
                  <a:gd name="connsiteY6" fmla="*/ 1065959 h 1075799"/>
                  <a:gd name="connsiteX7" fmla="*/ 0 w 2185862"/>
                  <a:gd name="connsiteY7" fmla="*/ 1067499 h 1075799"/>
                  <a:gd name="connsiteX8" fmla="*/ 442976 w 2185862"/>
                  <a:gd name="connsiteY8" fmla="*/ 638502 h 1075799"/>
                  <a:gd name="connsiteX9" fmla="*/ 445367 w 2185862"/>
                  <a:gd name="connsiteY9" fmla="*/ 631051 h 1075799"/>
                  <a:gd name="connsiteX10" fmla="*/ 450656 w 2185862"/>
                  <a:gd name="connsiteY10" fmla="*/ 631064 h 107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85862" h="1075799">
                    <a:moveTo>
                      <a:pt x="1102282" y="0"/>
                    </a:moveTo>
                    <a:lnTo>
                      <a:pt x="1424014" y="314408"/>
                    </a:lnTo>
                    <a:lnTo>
                      <a:pt x="1080299" y="632592"/>
                    </a:lnTo>
                    <a:lnTo>
                      <a:pt x="1754062" y="634226"/>
                    </a:lnTo>
                    <a:lnTo>
                      <a:pt x="2185862" y="1075799"/>
                    </a:lnTo>
                    <a:lnTo>
                      <a:pt x="305667" y="1066274"/>
                    </a:lnTo>
                    <a:lnTo>
                      <a:pt x="305768" y="1065959"/>
                    </a:lnTo>
                    <a:lnTo>
                      <a:pt x="0" y="1067499"/>
                    </a:lnTo>
                    <a:lnTo>
                      <a:pt x="442976" y="638502"/>
                    </a:lnTo>
                    <a:lnTo>
                      <a:pt x="445367" y="631051"/>
                    </a:lnTo>
                    <a:lnTo>
                      <a:pt x="450656" y="63106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900" dirty="0"/>
              </a:p>
            </p:txBody>
          </p:sp>
          <p:grpSp>
            <p:nvGrpSpPr>
              <p:cNvPr id="22" name="组合 21">
                <a:extLst>
                  <a:ext uri="{FF2B5EF4-FFF2-40B4-BE49-F238E27FC236}">
                    <a16:creationId xmlns:a16="http://schemas.microsoft.com/office/drawing/2014/main" id="{20CC7001-1149-40DE-8C24-2C4DD32005FF}"/>
                  </a:ext>
                </a:extLst>
              </p:cNvPr>
              <p:cNvGrpSpPr/>
              <p:nvPr/>
            </p:nvGrpSpPr>
            <p:grpSpPr>
              <a:xfrm>
                <a:off x="3687153" y="2536849"/>
                <a:ext cx="293487" cy="317202"/>
                <a:chOff x="6127750" y="1165225"/>
                <a:chExt cx="314325" cy="339725"/>
              </a:xfrm>
              <a:grpFill/>
            </p:grpSpPr>
            <p:sp>
              <p:nvSpPr>
                <p:cNvPr id="23" name="Freeform 178">
                  <a:extLst>
                    <a:ext uri="{FF2B5EF4-FFF2-40B4-BE49-F238E27FC236}">
                      <a16:creationId xmlns:a16="http://schemas.microsoft.com/office/drawing/2014/main" id="{5C90C1D3-B8D6-4FAE-A5CC-7DA4294023C3}"/>
                    </a:ext>
                  </a:extLst>
                </p:cNvPr>
                <p:cNvSpPr>
                  <a:spLocks noEditPoints="1"/>
                </p:cNvSpPr>
                <p:nvPr/>
              </p:nvSpPr>
              <p:spPr bwMode="auto">
                <a:xfrm>
                  <a:off x="6127750" y="1165225"/>
                  <a:ext cx="314325" cy="339725"/>
                </a:xfrm>
                <a:custGeom>
                  <a:avLst/>
                  <a:gdLst>
                    <a:gd name="T0" fmla="*/ 303 w 312"/>
                    <a:gd name="T1" fmla="*/ 78 h 337"/>
                    <a:gd name="T2" fmla="*/ 285 w 312"/>
                    <a:gd name="T3" fmla="*/ 16 h 337"/>
                    <a:gd name="T4" fmla="*/ 273 w 312"/>
                    <a:gd name="T5" fmla="*/ 7 h 337"/>
                    <a:gd name="T6" fmla="*/ 273 w 312"/>
                    <a:gd name="T7" fmla="*/ 7 h 337"/>
                    <a:gd name="T8" fmla="*/ 261 w 312"/>
                    <a:gd name="T9" fmla="*/ 16 h 337"/>
                    <a:gd name="T10" fmla="*/ 218 w 312"/>
                    <a:gd name="T11" fmla="*/ 39 h 337"/>
                    <a:gd name="T12" fmla="*/ 167 w 312"/>
                    <a:gd name="T13" fmla="*/ 8 h 337"/>
                    <a:gd name="T14" fmla="*/ 156 w 312"/>
                    <a:gd name="T15" fmla="*/ 0 h 337"/>
                    <a:gd name="T16" fmla="*/ 156 w 312"/>
                    <a:gd name="T17" fmla="*/ 0 h 337"/>
                    <a:gd name="T18" fmla="*/ 144 w 312"/>
                    <a:gd name="T19" fmla="*/ 8 h 337"/>
                    <a:gd name="T20" fmla="*/ 93 w 312"/>
                    <a:gd name="T21" fmla="*/ 39 h 337"/>
                    <a:gd name="T22" fmla="*/ 50 w 312"/>
                    <a:gd name="T23" fmla="*/ 16 h 337"/>
                    <a:gd name="T24" fmla="*/ 38 w 312"/>
                    <a:gd name="T25" fmla="*/ 7 h 337"/>
                    <a:gd name="T26" fmla="*/ 26 w 312"/>
                    <a:gd name="T27" fmla="*/ 16 h 337"/>
                    <a:gd name="T28" fmla="*/ 8 w 312"/>
                    <a:gd name="T29" fmla="*/ 78 h 337"/>
                    <a:gd name="T30" fmla="*/ 18 w 312"/>
                    <a:gd name="T31" fmla="*/ 212 h 337"/>
                    <a:gd name="T32" fmla="*/ 151 w 312"/>
                    <a:gd name="T33" fmla="*/ 336 h 337"/>
                    <a:gd name="T34" fmla="*/ 156 w 312"/>
                    <a:gd name="T35" fmla="*/ 337 h 337"/>
                    <a:gd name="T36" fmla="*/ 160 w 312"/>
                    <a:gd name="T37" fmla="*/ 336 h 337"/>
                    <a:gd name="T38" fmla="*/ 294 w 312"/>
                    <a:gd name="T39" fmla="*/ 212 h 337"/>
                    <a:gd name="T40" fmla="*/ 303 w 312"/>
                    <a:gd name="T41" fmla="*/ 78 h 337"/>
                    <a:gd name="T42" fmla="*/ 269 w 312"/>
                    <a:gd name="T43" fmla="*/ 201 h 337"/>
                    <a:gd name="T44" fmla="*/ 156 w 312"/>
                    <a:gd name="T45" fmla="*/ 307 h 337"/>
                    <a:gd name="T46" fmla="*/ 42 w 312"/>
                    <a:gd name="T47" fmla="*/ 201 h 337"/>
                    <a:gd name="T48" fmla="*/ 34 w 312"/>
                    <a:gd name="T49" fmla="*/ 85 h 337"/>
                    <a:gd name="T50" fmla="*/ 43 w 312"/>
                    <a:gd name="T51" fmla="*/ 50 h 337"/>
                    <a:gd name="T52" fmla="*/ 93 w 312"/>
                    <a:gd name="T53" fmla="*/ 69 h 337"/>
                    <a:gd name="T54" fmla="*/ 156 w 312"/>
                    <a:gd name="T55" fmla="*/ 39 h 337"/>
                    <a:gd name="T56" fmla="*/ 218 w 312"/>
                    <a:gd name="T57" fmla="*/ 69 h 337"/>
                    <a:gd name="T58" fmla="*/ 269 w 312"/>
                    <a:gd name="T59" fmla="*/ 50 h 337"/>
                    <a:gd name="T60" fmla="*/ 269 w 312"/>
                    <a:gd name="T61" fmla="*/ 201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2" h="337">
                      <a:moveTo>
                        <a:pt x="303" y="78"/>
                      </a:moveTo>
                      <a:cubicBezTo>
                        <a:pt x="297" y="42"/>
                        <a:pt x="286" y="17"/>
                        <a:pt x="285" y="16"/>
                      </a:cubicBezTo>
                      <a:cubicBezTo>
                        <a:pt x="283" y="11"/>
                        <a:pt x="279" y="7"/>
                        <a:pt x="273" y="7"/>
                      </a:cubicBezTo>
                      <a:cubicBezTo>
                        <a:pt x="273" y="7"/>
                        <a:pt x="273" y="7"/>
                        <a:pt x="273" y="7"/>
                      </a:cubicBezTo>
                      <a:cubicBezTo>
                        <a:pt x="268" y="7"/>
                        <a:pt x="264" y="10"/>
                        <a:pt x="261" y="16"/>
                      </a:cubicBezTo>
                      <a:cubicBezTo>
                        <a:pt x="260" y="17"/>
                        <a:pt x="249" y="39"/>
                        <a:pt x="218" y="39"/>
                      </a:cubicBezTo>
                      <a:cubicBezTo>
                        <a:pt x="186" y="39"/>
                        <a:pt x="168" y="10"/>
                        <a:pt x="167" y="8"/>
                      </a:cubicBezTo>
                      <a:cubicBezTo>
                        <a:pt x="165" y="3"/>
                        <a:pt x="161" y="0"/>
                        <a:pt x="156" y="0"/>
                      </a:cubicBezTo>
                      <a:cubicBezTo>
                        <a:pt x="156" y="0"/>
                        <a:pt x="156" y="0"/>
                        <a:pt x="156" y="0"/>
                      </a:cubicBezTo>
                      <a:cubicBezTo>
                        <a:pt x="151" y="0"/>
                        <a:pt x="147" y="3"/>
                        <a:pt x="144" y="8"/>
                      </a:cubicBezTo>
                      <a:cubicBezTo>
                        <a:pt x="143" y="9"/>
                        <a:pt x="126" y="39"/>
                        <a:pt x="93" y="39"/>
                      </a:cubicBezTo>
                      <a:cubicBezTo>
                        <a:pt x="62" y="39"/>
                        <a:pt x="51" y="17"/>
                        <a:pt x="50" y="16"/>
                      </a:cubicBezTo>
                      <a:cubicBezTo>
                        <a:pt x="48" y="10"/>
                        <a:pt x="43" y="7"/>
                        <a:pt x="38" y="7"/>
                      </a:cubicBezTo>
                      <a:cubicBezTo>
                        <a:pt x="33" y="7"/>
                        <a:pt x="28" y="10"/>
                        <a:pt x="26" y="16"/>
                      </a:cubicBezTo>
                      <a:cubicBezTo>
                        <a:pt x="26" y="17"/>
                        <a:pt x="15" y="42"/>
                        <a:pt x="8" y="78"/>
                      </a:cubicBezTo>
                      <a:cubicBezTo>
                        <a:pt x="0" y="127"/>
                        <a:pt x="3" y="173"/>
                        <a:pt x="18" y="212"/>
                      </a:cubicBezTo>
                      <a:cubicBezTo>
                        <a:pt x="39" y="269"/>
                        <a:pt x="84" y="311"/>
                        <a:pt x="151" y="336"/>
                      </a:cubicBezTo>
                      <a:cubicBezTo>
                        <a:pt x="153" y="337"/>
                        <a:pt x="154" y="337"/>
                        <a:pt x="156" y="337"/>
                      </a:cubicBezTo>
                      <a:cubicBezTo>
                        <a:pt x="157" y="337"/>
                        <a:pt x="159" y="337"/>
                        <a:pt x="160" y="336"/>
                      </a:cubicBezTo>
                      <a:cubicBezTo>
                        <a:pt x="228" y="311"/>
                        <a:pt x="273" y="269"/>
                        <a:pt x="294" y="212"/>
                      </a:cubicBezTo>
                      <a:cubicBezTo>
                        <a:pt x="309" y="173"/>
                        <a:pt x="312" y="127"/>
                        <a:pt x="303" y="78"/>
                      </a:cubicBezTo>
                      <a:close/>
                      <a:moveTo>
                        <a:pt x="269" y="201"/>
                      </a:moveTo>
                      <a:cubicBezTo>
                        <a:pt x="251" y="248"/>
                        <a:pt x="213" y="284"/>
                        <a:pt x="156" y="307"/>
                      </a:cubicBezTo>
                      <a:cubicBezTo>
                        <a:pt x="98" y="284"/>
                        <a:pt x="60" y="248"/>
                        <a:pt x="42" y="201"/>
                      </a:cubicBezTo>
                      <a:cubicBezTo>
                        <a:pt x="26" y="159"/>
                        <a:pt x="29" y="115"/>
                        <a:pt x="34" y="85"/>
                      </a:cubicBezTo>
                      <a:cubicBezTo>
                        <a:pt x="37" y="71"/>
                        <a:pt x="40" y="60"/>
                        <a:pt x="43" y="50"/>
                      </a:cubicBezTo>
                      <a:cubicBezTo>
                        <a:pt x="53" y="60"/>
                        <a:pt x="70" y="69"/>
                        <a:pt x="93" y="69"/>
                      </a:cubicBezTo>
                      <a:cubicBezTo>
                        <a:pt x="123" y="69"/>
                        <a:pt x="144" y="52"/>
                        <a:pt x="156" y="39"/>
                      </a:cubicBezTo>
                      <a:cubicBezTo>
                        <a:pt x="168" y="52"/>
                        <a:pt x="188" y="69"/>
                        <a:pt x="218" y="69"/>
                      </a:cubicBezTo>
                      <a:cubicBezTo>
                        <a:pt x="242" y="69"/>
                        <a:pt x="258" y="60"/>
                        <a:pt x="269" y="50"/>
                      </a:cubicBezTo>
                      <a:cubicBezTo>
                        <a:pt x="278" y="82"/>
                        <a:pt x="291" y="144"/>
                        <a:pt x="269" y="201"/>
                      </a:cubicBezTo>
                      <a:close/>
                    </a:path>
                  </a:pathLst>
                </a:custGeom>
                <a:grpFill/>
                <a:ln>
                  <a:noFill/>
                </a:ln>
                <a:extLst/>
              </p:spPr>
              <p:txBody>
                <a:bodyPr lIns="68580" tIns="34290" rIns="68580" bIns="34290"/>
                <a:lstStyle/>
                <a:p>
                  <a:pPr>
                    <a:defRPr/>
                  </a:pPr>
                  <a:endParaRPr lang="zh-CN" altLang="en-US" sz="900" dirty="0"/>
                </a:p>
              </p:txBody>
            </p:sp>
            <p:sp>
              <p:nvSpPr>
                <p:cNvPr id="24" name="Freeform 179">
                  <a:extLst>
                    <a:ext uri="{FF2B5EF4-FFF2-40B4-BE49-F238E27FC236}">
                      <a16:creationId xmlns:a16="http://schemas.microsoft.com/office/drawing/2014/main" id="{5900A9D4-1E25-406E-8025-702C4E6AE1BE}"/>
                    </a:ext>
                  </a:extLst>
                </p:cNvPr>
                <p:cNvSpPr>
                  <a:spLocks/>
                </p:cNvSpPr>
                <p:nvPr/>
              </p:nvSpPr>
              <p:spPr bwMode="auto">
                <a:xfrm>
                  <a:off x="6259513" y="1247775"/>
                  <a:ext cx="50800" cy="122238"/>
                </a:xfrm>
                <a:custGeom>
                  <a:avLst/>
                  <a:gdLst>
                    <a:gd name="T0" fmla="*/ 42 w 50"/>
                    <a:gd name="T1" fmla="*/ 122 h 122"/>
                    <a:gd name="T2" fmla="*/ 50 w 50"/>
                    <a:gd name="T3" fmla="*/ 0 h 122"/>
                    <a:gd name="T4" fmla="*/ 0 w 50"/>
                    <a:gd name="T5" fmla="*/ 0 h 122"/>
                    <a:gd name="T6" fmla="*/ 8 w 50"/>
                    <a:gd name="T7" fmla="*/ 122 h 122"/>
                    <a:gd name="T8" fmla="*/ 42 w 50"/>
                    <a:gd name="T9" fmla="*/ 122 h 122"/>
                  </a:gdLst>
                  <a:ahLst/>
                  <a:cxnLst>
                    <a:cxn ang="0">
                      <a:pos x="T0" y="T1"/>
                    </a:cxn>
                    <a:cxn ang="0">
                      <a:pos x="T2" y="T3"/>
                    </a:cxn>
                    <a:cxn ang="0">
                      <a:pos x="T4" y="T5"/>
                    </a:cxn>
                    <a:cxn ang="0">
                      <a:pos x="T6" y="T7"/>
                    </a:cxn>
                    <a:cxn ang="0">
                      <a:pos x="T8" y="T9"/>
                    </a:cxn>
                  </a:cxnLst>
                  <a:rect l="0" t="0" r="r" b="b"/>
                  <a:pathLst>
                    <a:path w="50" h="122">
                      <a:moveTo>
                        <a:pt x="42" y="122"/>
                      </a:moveTo>
                      <a:cubicBezTo>
                        <a:pt x="45" y="82"/>
                        <a:pt x="47" y="41"/>
                        <a:pt x="50" y="0"/>
                      </a:cubicBezTo>
                      <a:cubicBezTo>
                        <a:pt x="33" y="0"/>
                        <a:pt x="17" y="0"/>
                        <a:pt x="0" y="0"/>
                      </a:cubicBezTo>
                      <a:cubicBezTo>
                        <a:pt x="3" y="41"/>
                        <a:pt x="5" y="82"/>
                        <a:pt x="8" y="122"/>
                      </a:cubicBezTo>
                      <a:cubicBezTo>
                        <a:pt x="19" y="122"/>
                        <a:pt x="31" y="122"/>
                        <a:pt x="42" y="122"/>
                      </a:cubicBezTo>
                      <a:close/>
                    </a:path>
                  </a:pathLst>
                </a:custGeom>
                <a:grpFill/>
                <a:ln>
                  <a:noFill/>
                </a:ln>
                <a:extLst/>
              </p:spPr>
              <p:txBody>
                <a:bodyPr lIns="68580" tIns="34290" rIns="68580" bIns="34290"/>
                <a:lstStyle/>
                <a:p>
                  <a:pPr>
                    <a:defRPr/>
                  </a:pPr>
                  <a:endParaRPr lang="zh-CN" altLang="en-US" sz="900" dirty="0"/>
                </a:p>
              </p:txBody>
            </p:sp>
            <p:sp>
              <p:nvSpPr>
                <p:cNvPr id="25" name="Oval 180">
                  <a:extLst>
                    <a:ext uri="{FF2B5EF4-FFF2-40B4-BE49-F238E27FC236}">
                      <a16:creationId xmlns:a16="http://schemas.microsoft.com/office/drawing/2014/main" id="{62D96D45-1B98-4A92-8C4E-3A71526E6DD0}"/>
                    </a:ext>
                  </a:extLst>
                </p:cNvPr>
                <p:cNvSpPr>
                  <a:spLocks noChangeArrowheads="1"/>
                </p:cNvSpPr>
                <p:nvPr/>
              </p:nvSpPr>
              <p:spPr bwMode="auto">
                <a:xfrm>
                  <a:off x="6259513" y="1382713"/>
                  <a:ext cx="50800" cy="50800"/>
                </a:xfrm>
                <a:prstGeom prst="ellipse">
                  <a:avLst/>
                </a:prstGeom>
                <a:grpFill/>
                <a:ln>
                  <a:noFill/>
                </a:ln>
                <a:extLst/>
              </p:spPr>
              <p:txBody>
                <a:bodyPr lIns="68580" tIns="34290" rIns="68580" bIns="34290"/>
                <a:lstStyle/>
                <a:p>
                  <a:pPr>
                    <a:defRPr/>
                  </a:pPr>
                  <a:endParaRPr lang="zh-CN" altLang="en-US" sz="900" dirty="0"/>
                </a:p>
              </p:txBody>
            </p:sp>
          </p:grpSp>
        </p:grpSp>
        <p:sp>
          <p:nvSpPr>
            <p:cNvPr id="20" name="矩形 19">
              <a:extLst>
                <a:ext uri="{FF2B5EF4-FFF2-40B4-BE49-F238E27FC236}">
                  <a16:creationId xmlns:a16="http://schemas.microsoft.com/office/drawing/2014/main" id="{305325F4-12B2-4908-A390-5EB3B5A1925A}"/>
                </a:ext>
              </a:extLst>
            </p:cNvPr>
            <p:cNvSpPr>
              <a:spLocks noChangeArrowheads="1"/>
            </p:cNvSpPr>
            <p:nvPr/>
          </p:nvSpPr>
          <p:spPr bwMode="auto">
            <a:xfrm>
              <a:off x="4164625" y="2554836"/>
              <a:ext cx="1005253" cy="338442"/>
            </a:xfrm>
            <a:prstGeom prst="rect">
              <a:avLst/>
            </a:prstGeom>
            <a:grpFill/>
            <a:ln w="9525">
              <a:noFill/>
              <a:miter lim="800000"/>
              <a:headEnd/>
              <a:tailEnd/>
            </a:ln>
          </p:spPr>
          <p:txBody>
            <a:bodyPr wrap="none" lIns="68573" tIns="34287" rIns="68573" bIns="34287">
              <a:spAutoFit/>
            </a:bodyPr>
            <a:lstStyle/>
            <a:p>
              <a:pPr algn="ctr"/>
              <a:r>
                <a:rPr lang="zh-CN" altLang="en-US" sz="1200" dirty="0">
                  <a:solidFill>
                    <a:schemeClr val="bg1"/>
                  </a:solidFill>
                  <a:latin typeface="微软雅黑" pitchFamily="34" charset="-122"/>
                  <a:ea typeface="微软雅黑" pitchFamily="34" charset="-122"/>
                </a:rPr>
                <a:t>您的内容</a:t>
              </a:r>
              <a:endParaRPr lang="en-US" altLang="zh-CN" sz="1200" dirty="0">
                <a:solidFill>
                  <a:schemeClr val="bg1"/>
                </a:solidFill>
                <a:latin typeface="微软雅黑" pitchFamily="34" charset="-122"/>
                <a:ea typeface="微软雅黑" pitchFamily="34" charset="-122"/>
              </a:endParaRPr>
            </a:p>
          </p:txBody>
        </p:sp>
      </p:grpSp>
      <p:grpSp>
        <p:nvGrpSpPr>
          <p:cNvPr id="26" name="组合 25">
            <a:extLst>
              <a:ext uri="{FF2B5EF4-FFF2-40B4-BE49-F238E27FC236}">
                <a16:creationId xmlns:a16="http://schemas.microsoft.com/office/drawing/2014/main" id="{81CD63C6-96F3-462A-8D9E-20C9081F050F}"/>
              </a:ext>
            </a:extLst>
          </p:cNvPr>
          <p:cNvGrpSpPr/>
          <p:nvPr/>
        </p:nvGrpSpPr>
        <p:grpSpPr>
          <a:xfrm>
            <a:off x="3468287" y="2659804"/>
            <a:ext cx="1906087" cy="830649"/>
            <a:chOff x="4623780" y="3545311"/>
            <a:chExt cx="2541119" cy="1107190"/>
          </a:xfrm>
          <a:solidFill>
            <a:schemeClr val="accent3"/>
          </a:solidFill>
        </p:grpSpPr>
        <p:grpSp>
          <p:nvGrpSpPr>
            <p:cNvPr id="27" name="组合 26">
              <a:extLst>
                <a:ext uri="{FF2B5EF4-FFF2-40B4-BE49-F238E27FC236}">
                  <a16:creationId xmlns:a16="http://schemas.microsoft.com/office/drawing/2014/main" id="{980D9B21-15D6-4707-9D01-0096BE0007A3}"/>
                </a:ext>
              </a:extLst>
            </p:cNvPr>
            <p:cNvGrpSpPr/>
            <p:nvPr/>
          </p:nvGrpSpPr>
          <p:grpSpPr>
            <a:xfrm>
              <a:off x="4623780" y="3545311"/>
              <a:ext cx="2541119" cy="1107190"/>
              <a:chOff x="4623780" y="3545311"/>
              <a:chExt cx="2541119" cy="1107190"/>
            </a:xfrm>
            <a:grpFill/>
          </p:grpSpPr>
          <p:sp>
            <p:nvSpPr>
              <p:cNvPr id="29" name="任意多边形 13">
                <a:extLst>
                  <a:ext uri="{FF2B5EF4-FFF2-40B4-BE49-F238E27FC236}">
                    <a16:creationId xmlns:a16="http://schemas.microsoft.com/office/drawing/2014/main" id="{3AA4237B-874C-46A7-B3B0-C4F7A15BC529}"/>
                  </a:ext>
                </a:extLst>
              </p:cNvPr>
              <p:cNvSpPr/>
              <p:nvPr/>
            </p:nvSpPr>
            <p:spPr>
              <a:xfrm>
                <a:off x="4623780" y="3545311"/>
                <a:ext cx="2541119" cy="1107190"/>
              </a:xfrm>
              <a:custGeom>
                <a:avLst/>
                <a:gdLst>
                  <a:gd name="connsiteX0" fmla="*/ 1426945 w 4106013"/>
                  <a:gd name="connsiteY0" fmla="*/ 0 h 1084709"/>
                  <a:gd name="connsiteX1" fmla="*/ 1728455 w 4106013"/>
                  <a:gd name="connsiteY1" fmla="*/ 302403 h 1084709"/>
                  <a:gd name="connsiteX2" fmla="*/ 1288915 w 4106013"/>
                  <a:gd name="connsiteY2" fmla="*/ 645236 h 1084709"/>
                  <a:gd name="connsiteX3" fmla="*/ 4106013 w 4106013"/>
                  <a:gd name="connsiteY3" fmla="*/ 645236 h 1084709"/>
                  <a:gd name="connsiteX4" fmla="*/ 4106013 w 4106013"/>
                  <a:gd name="connsiteY4" fmla="*/ 1077284 h 1084709"/>
                  <a:gd name="connsiteX5" fmla="*/ 486636 w 4106013"/>
                  <a:gd name="connsiteY5" fmla="*/ 1083634 h 1084709"/>
                  <a:gd name="connsiteX6" fmla="*/ 486757 w 4106013"/>
                  <a:gd name="connsiteY6" fmla="*/ 1083106 h 1084709"/>
                  <a:gd name="connsiteX7" fmla="*/ 0 w 4106013"/>
                  <a:gd name="connsiteY7" fmla="*/ 1084709 h 1084709"/>
                  <a:gd name="connsiteX0" fmla="*/ 1426945 w 4106013"/>
                  <a:gd name="connsiteY0" fmla="*/ 0 h 1084709"/>
                  <a:gd name="connsiteX1" fmla="*/ 1728455 w 4106013"/>
                  <a:gd name="connsiteY1" fmla="*/ 302403 h 1084709"/>
                  <a:gd name="connsiteX2" fmla="*/ 1288915 w 4106013"/>
                  <a:gd name="connsiteY2" fmla="*/ 645236 h 1084709"/>
                  <a:gd name="connsiteX3" fmla="*/ 2038171 w 4106013"/>
                  <a:gd name="connsiteY3" fmla="*/ 645289 h 1084709"/>
                  <a:gd name="connsiteX4" fmla="*/ 4106013 w 4106013"/>
                  <a:gd name="connsiteY4" fmla="*/ 645236 h 1084709"/>
                  <a:gd name="connsiteX5" fmla="*/ 4106013 w 4106013"/>
                  <a:gd name="connsiteY5" fmla="*/ 1077284 h 1084709"/>
                  <a:gd name="connsiteX6" fmla="*/ 486636 w 4106013"/>
                  <a:gd name="connsiteY6" fmla="*/ 1083634 h 1084709"/>
                  <a:gd name="connsiteX7" fmla="*/ 486757 w 4106013"/>
                  <a:gd name="connsiteY7" fmla="*/ 1083106 h 1084709"/>
                  <a:gd name="connsiteX8" fmla="*/ 0 w 4106013"/>
                  <a:gd name="connsiteY8" fmla="*/ 1084709 h 1084709"/>
                  <a:gd name="connsiteX9" fmla="*/ 1426945 w 4106013"/>
                  <a:gd name="connsiteY9" fmla="*/ 0 h 1084709"/>
                  <a:gd name="connsiteX0" fmla="*/ 1426945 w 4106013"/>
                  <a:gd name="connsiteY0" fmla="*/ 0 h 1084709"/>
                  <a:gd name="connsiteX1" fmla="*/ 1728455 w 4106013"/>
                  <a:gd name="connsiteY1" fmla="*/ 302403 h 1084709"/>
                  <a:gd name="connsiteX2" fmla="*/ 1288915 w 4106013"/>
                  <a:gd name="connsiteY2" fmla="*/ 645236 h 1084709"/>
                  <a:gd name="connsiteX3" fmla="*/ 2038171 w 4106013"/>
                  <a:gd name="connsiteY3" fmla="*/ 645289 h 1084709"/>
                  <a:gd name="connsiteX4" fmla="*/ 4106013 w 4106013"/>
                  <a:gd name="connsiteY4" fmla="*/ 645236 h 1084709"/>
                  <a:gd name="connsiteX5" fmla="*/ 4106013 w 4106013"/>
                  <a:gd name="connsiteY5" fmla="*/ 1077284 h 1084709"/>
                  <a:gd name="connsiteX6" fmla="*/ 486636 w 4106013"/>
                  <a:gd name="connsiteY6" fmla="*/ 1083634 h 1084709"/>
                  <a:gd name="connsiteX7" fmla="*/ 486757 w 4106013"/>
                  <a:gd name="connsiteY7" fmla="*/ 1083106 h 1084709"/>
                  <a:gd name="connsiteX8" fmla="*/ 0 w 4106013"/>
                  <a:gd name="connsiteY8" fmla="*/ 1084709 h 1084709"/>
                  <a:gd name="connsiteX9" fmla="*/ 1426945 w 4106013"/>
                  <a:gd name="connsiteY9" fmla="*/ 0 h 1084709"/>
                  <a:gd name="connsiteX0" fmla="*/ 1426945 w 4106013"/>
                  <a:gd name="connsiteY0" fmla="*/ 0 h 1084709"/>
                  <a:gd name="connsiteX1" fmla="*/ 1728455 w 4106013"/>
                  <a:gd name="connsiteY1" fmla="*/ 302403 h 1084709"/>
                  <a:gd name="connsiteX2" fmla="*/ 1288915 w 4106013"/>
                  <a:gd name="connsiteY2" fmla="*/ 645236 h 1084709"/>
                  <a:gd name="connsiteX3" fmla="*/ 2038171 w 4106013"/>
                  <a:gd name="connsiteY3" fmla="*/ 645289 h 1084709"/>
                  <a:gd name="connsiteX4" fmla="*/ 4106013 w 4106013"/>
                  <a:gd name="connsiteY4" fmla="*/ 645236 h 1084709"/>
                  <a:gd name="connsiteX5" fmla="*/ 4106013 w 4106013"/>
                  <a:gd name="connsiteY5" fmla="*/ 1077284 h 1084709"/>
                  <a:gd name="connsiteX6" fmla="*/ 2490608 w 4106013"/>
                  <a:gd name="connsiteY6" fmla="*/ 1078676 h 1084709"/>
                  <a:gd name="connsiteX7" fmla="*/ 486636 w 4106013"/>
                  <a:gd name="connsiteY7" fmla="*/ 1083634 h 1084709"/>
                  <a:gd name="connsiteX8" fmla="*/ 486757 w 4106013"/>
                  <a:gd name="connsiteY8" fmla="*/ 1083106 h 1084709"/>
                  <a:gd name="connsiteX9" fmla="*/ 0 w 4106013"/>
                  <a:gd name="connsiteY9" fmla="*/ 1084709 h 1084709"/>
                  <a:gd name="connsiteX10" fmla="*/ 1426945 w 4106013"/>
                  <a:gd name="connsiteY10" fmla="*/ 0 h 1084709"/>
                  <a:gd name="connsiteX0" fmla="*/ 1426945 w 4106013"/>
                  <a:gd name="connsiteY0" fmla="*/ 0 h 1084709"/>
                  <a:gd name="connsiteX1" fmla="*/ 1728455 w 4106013"/>
                  <a:gd name="connsiteY1" fmla="*/ 302403 h 1084709"/>
                  <a:gd name="connsiteX2" fmla="*/ 1288915 w 4106013"/>
                  <a:gd name="connsiteY2" fmla="*/ 645236 h 1084709"/>
                  <a:gd name="connsiteX3" fmla="*/ 2038171 w 4106013"/>
                  <a:gd name="connsiteY3" fmla="*/ 645289 h 1084709"/>
                  <a:gd name="connsiteX4" fmla="*/ 4106013 w 4106013"/>
                  <a:gd name="connsiteY4" fmla="*/ 645236 h 1084709"/>
                  <a:gd name="connsiteX5" fmla="*/ 4106013 w 4106013"/>
                  <a:gd name="connsiteY5" fmla="*/ 1077284 h 1084709"/>
                  <a:gd name="connsiteX6" fmla="*/ 3066871 w 4106013"/>
                  <a:gd name="connsiteY6" fmla="*/ 1073914 h 1084709"/>
                  <a:gd name="connsiteX7" fmla="*/ 2490608 w 4106013"/>
                  <a:gd name="connsiteY7" fmla="*/ 1078676 h 1084709"/>
                  <a:gd name="connsiteX8" fmla="*/ 486636 w 4106013"/>
                  <a:gd name="connsiteY8" fmla="*/ 1083634 h 1084709"/>
                  <a:gd name="connsiteX9" fmla="*/ 486757 w 4106013"/>
                  <a:gd name="connsiteY9" fmla="*/ 1083106 h 1084709"/>
                  <a:gd name="connsiteX10" fmla="*/ 0 w 4106013"/>
                  <a:gd name="connsiteY10" fmla="*/ 1084709 h 1084709"/>
                  <a:gd name="connsiteX11" fmla="*/ 1426945 w 4106013"/>
                  <a:gd name="connsiteY11" fmla="*/ 0 h 1084709"/>
                  <a:gd name="connsiteX0" fmla="*/ 1426945 w 4106013"/>
                  <a:gd name="connsiteY0" fmla="*/ 0 h 1084709"/>
                  <a:gd name="connsiteX1" fmla="*/ 1728455 w 4106013"/>
                  <a:gd name="connsiteY1" fmla="*/ 302403 h 1084709"/>
                  <a:gd name="connsiteX2" fmla="*/ 1288915 w 4106013"/>
                  <a:gd name="connsiteY2" fmla="*/ 645236 h 1084709"/>
                  <a:gd name="connsiteX3" fmla="*/ 2038171 w 4106013"/>
                  <a:gd name="connsiteY3" fmla="*/ 645289 h 1084709"/>
                  <a:gd name="connsiteX4" fmla="*/ 4106013 w 4106013"/>
                  <a:gd name="connsiteY4" fmla="*/ 1077284 h 1084709"/>
                  <a:gd name="connsiteX5" fmla="*/ 3066871 w 4106013"/>
                  <a:gd name="connsiteY5" fmla="*/ 1073914 h 1084709"/>
                  <a:gd name="connsiteX6" fmla="*/ 2490608 w 4106013"/>
                  <a:gd name="connsiteY6" fmla="*/ 1078676 h 1084709"/>
                  <a:gd name="connsiteX7" fmla="*/ 486636 w 4106013"/>
                  <a:gd name="connsiteY7" fmla="*/ 1083634 h 1084709"/>
                  <a:gd name="connsiteX8" fmla="*/ 486757 w 4106013"/>
                  <a:gd name="connsiteY8" fmla="*/ 1083106 h 1084709"/>
                  <a:gd name="connsiteX9" fmla="*/ 0 w 4106013"/>
                  <a:gd name="connsiteY9" fmla="*/ 1084709 h 1084709"/>
                  <a:gd name="connsiteX10" fmla="*/ 1426945 w 4106013"/>
                  <a:gd name="connsiteY10" fmla="*/ 0 h 1084709"/>
                  <a:gd name="connsiteX0" fmla="*/ 1426945 w 3066871"/>
                  <a:gd name="connsiteY0" fmla="*/ 0 h 1084709"/>
                  <a:gd name="connsiteX1" fmla="*/ 1728455 w 3066871"/>
                  <a:gd name="connsiteY1" fmla="*/ 302403 h 1084709"/>
                  <a:gd name="connsiteX2" fmla="*/ 1288915 w 3066871"/>
                  <a:gd name="connsiteY2" fmla="*/ 645236 h 1084709"/>
                  <a:gd name="connsiteX3" fmla="*/ 2038171 w 3066871"/>
                  <a:gd name="connsiteY3" fmla="*/ 645289 h 1084709"/>
                  <a:gd name="connsiteX4" fmla="*/ 3066871 w 3066871"/>
                  <a:gd name="connsiteY4" fmla="*/ 1073914 h 1084709"/>
                  <a:gd name="connsiteX5" fmla="*/ 2490608 w 3066871"/>
                  <a:gd name="connsiteY5" fmla="*/ 1078676 h 1084709"/>
                  <a:gd name="connsiteX6" fmla="*/ 486636 w 3066871"/>
                  <a:gd name="connsiteY6" fmla="*/ 1083634 h 1084709"/>
                  <a:gd name="connsiteX7" fmla="*/ 486757 w 3066871"/>
                  <a:gd name="connsiteY7" fmla="*/ 1083106 h 1084709"/>
                  <a:gd name="connsiteX8" fmla="*/ 0 w 3066871"/>
                  <a:gd name="connsiteY8" fmla="*/ 1084709 h 1084709"/>
                  <a:gd name="connsiteX9" fmla="*/ 1426945 w 3066871"/>
                  <a:gd name="connsiteY9" fmla="*/ 0 h 1084709"/>
                  <a:gd name="connsiteX0" fmla="*/ 1426945 w 2490608"/>
                  <a:gd name="connsiteY0" fmla="*/ 0 h 1084709"/>
                  <a:gd name="connsiteX1" fmla="*/ 1728455 w 2490608"/>
                  <a:gd name="connsiteY1" fmla="*/ 302403 h 1084709"/>
                  <a:gd name="connsiteX2" fmla="*/ 1288915 w 2490608"/>
                  <a:gd name="connsiteY2" fmla="*/ 645236 h 1084709"/>
                  <a:gd name="connsiteX3" fmla="*/ 2038171 w 2490608"/>
                  <a:gd name="connsiteY3" fmla="*/ 645289 h 1084709"/>
                  <a:gd name="connsiteX4" fmla="*/ 2490608 w 2490608"/>
                  <a:gd name="connsiteY4" fmla="*/ 1078676 h 1084709"/>
                  <a:gd name="connsiteX5" fmla="*/ 486636 w 2490608"/>
                  <a:gd name="connsiteY5" fmla="*/ 1083634 h 1084709"/>
                  <a:gd name="connsiteX6" fmla="*/ 486757 w 2490608"/>
                  <a:gd name="connsiteY6" fmla="*/ 1083106 h 1084709"/>
                  <a:gd name="connsiteX7" fmla="*/ 0 w 2490608"/>
                  <a:gd name="connsiteY7" fmla="*/ 1084709 h 1084709"/>
                  <a:gd name="connsiteX8" fmla="*/ 1426945 w 2490608"/>
                  <a:gd name="connsiteY8" fmla="*/ 0 h 1084709"/>
                  <a:gd name="connsiteX0" fmla="*/ 1426945 w 2490608"/>
                  <a:gd name="connsiteY0" fmla="*/ 0 h 1084709"/>
                  <a:gd name="connsiteX1" fmla="*/ 1728455 w 2490608"/>
                  <a:gd name="connsiteY1" fmla="*/ 302403 h 1084709"/>
                  <a:gd name="connsiteX2" fmla="*/ 1288915 w 2490608"/>
                  <a:gd name="connsiteY2" fmla="*/ 645236 h 1084709"/>
                  <a:gd name="connsiteX3" fmla="*/ 2063571 w 2490608"/>
                  <a:gd name="connsiteY3" fmla="*/ 642114 h 1084709"/>
                  <a:gd name="connsiteX4" fmla="*/ 2490608 w 2490608"/>
                  <a:gd name="connsiteY4" fmla="*/ 1078676 h 1084709"/>
                  <a:gd name="connsiteX5" fmla="*/ 486636 w 2490608"/>
                  <a:gd name="connsiteY5" fmla="*/ 1083634 h 1084709"/>
                  <a:gd name="connsiteX6" fmla="*/ 486757 w 2490608"/>
                  <a:gd name="connsiteY6" fmla="*/ 1083106 h 1084709"/>
                  <a:gd name="connsiteX7" fmla="*/ 0 w 2490608"/>
                  <a:gd name="connsiteY7" fmla="*/ 1084709 h 1084709"/>
                  <a:gd name="connsiteX8" fmla="*/ 1426945 w 2490608"/>
                  <a:gd name="connsiteY8" fmla="*/ 0 h 1084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0608" h="1084709">
                    <a:moveTo>
                      <a:pt x="1426945" y="0"/>
                    </a:moveTo>
                    <a:lnTo>
                      <a:pt x="1728455" y="302403"/>
                    </a:lnTo>
                    <a:lnTo>
                      <a:pt x="1288915" y="645236"/>
                    </a:lnTo>
                    <a:lnTo>
                      <a:pt x="2063571" y="642114"/>
                    </a:lnTo>
                    <a:lnTo>
                      <a:pt x="2490608" y="1078676"/>
                    </a:lnTo>
                    <a:lnTo>
                      <a:pt x="486636" y="1083634"/>
                    </a:lnTo>
                    <a:cubicBezTo>
                      <a:pt x="486676" y="1083458"/>
                      <a:pt x="486717" y="1083282"/>
                      <a:pt x="486757" y="1083106"/>
                    </a:cubicBezTo>
                    <a:lnTo>
                      <a:pt x="0" y="1084709"/>
                    </a:lnTo>
                    <a:lnTo>
                      <a:pt x="142694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900" dirty="0"/>
              </a:p>
            </p:txBody>
          </p:sp>
          <p:grpSp>
            <p:nvGrpSpPr>
              <p:cNvPr id="30" name="组合 29">
                <a:extLst>
                  <a:ext uri="{FF2B5EF4-FFF2-40B4-BE49-F238E27FC236}">
                    <a16:creationId xmlns:a16="http://schemas.microsoft.com/office/drawing/2014/main" id="{BCA3D230-DDFB-4190-869C-828014B1A43F}"/>
                  </a:ext>
                </a:extLst>
              </p:cNvPr>
              <p:cNvGrpSpPr/>
              <p:nvPr/>
            </p:nvGrpSpPr>
            <p:grpSpPr>
              <a:xfrm>
                <a:off x="5303118" y="4207675"/>
                <a:ext cx="303806" cy="432828"/>
                <a:chOff x="7896225" y="2422639"/>
                <a:chExt cx="360015" cy="512910"/>
              </a:xfrm>
              <a:grpFill/>
            </p:grpSpPr>
            <p:sp>
              <p:nvSpPr>
                <p:cNvPr id="31" name="Freeform 775">
                  <a:extLst>
                    <a:ext uri="{FF2B5EF4-FFF2-40B4-BE49-F238E27FC236}">
                      <a16:creationId xmlns:a16="http://schemas.microsoft.com/office/drawing/2014/main" id="{32F4623F-70A9-4255-B87D-D2CF89CCA29B}"/>
                    </a:ext>
                  </a:extLst>
                </p:cNvPr>
                <p:cNvSpPr>
                  <a:spLocks noEditPoints="1"/>
                </p:cNvSpPr>
                <p:nvPr/>
              </p:nvSpPr>
              <p:spPr bwMode="auto">
                <a:xfrm>
                  <a:off x="8075788" y="2935549"/>
                  <a:ext cx="14223" cy="0"/>
                </a:xfrm>
                <a:custGeom>
                  <a:avLst/>
                  <a:gdLst>
                    <a:gd name="T0" fmla="*/ 1 w 15"/>
                    <a:gd name="T1" fmla="*/ 0 w 15"/>
                    <a:gd name="T2" fmla="*/ 0 w 15"/>
                    <a:gd name="T3" fmla="*/ 1 w 15"/>
                    <a:gd name="T4" fmla="*/ 2 w 15"/>
                    <a:gd name="T5" fmla="*/ 2 w 15"/>
                    <a:gd name="T6" fmla="*/ 2 w 15"/>
                    <a:gd name="T7" fmla="*/ 3 w 15"/>
                    <a:gd name="T8" fmla="*/ 3 w 15"/>
                    <a:gd name="T9" fmla="*/ 3 w 15"/>
                    <a:gd name="T10" fmla="*/ 4 w 15"/>
                    <a:gd name="T11" fmla="*/ 4 w 15"/>
                    <a:gd name="T12" fmla="*/ 4 w 15"/>
                    <a:gd name="T13" fmla="*/ 5 w 15"/>
                    <a:gd name="T14" fmla="*/ 5 w 15"/>
                    <a:gd name="T15" fmla="*/ 5 w 15"/>
                    <a:gd name="T16" fmla="*/ 6 w 15"/>
                    <a:gd name="T17" fmla="*/ 6 w 15"/>
                    <a:gd name="T18" fmla="*/ 6 w 15"/>
                    <a:gd name="T19" fmla="*/ 7 w 15"/>
                    <a:gd name="T20" fmla="*/ 7 w 15"/>
                    <a:gd name="T21" fmla="*/ 7 w 15"/>
                    <a:gd name="T22" fmla="*/ 8 w 15"/>
                    <a:gd name="T23" fmla="*/ 8 w 15"/>
                    <a:gd name="T24" fmla="*/ 8 w 15"/>
                    <a:gd name="T25" fmla="*/ 9 w 15"/>
                    <a:gd name="T26" fmla="*/ 9 w 15"/>
                    <a:gd name="T27" fmla="*/ 9 w 15"/>
                    <a:gd name="T28" fmla="*/ 10 w 15"/>
                    <a:gd name="T29" fmla="*/ 10 w 15"/>
                    <a:gd name="T30" fmla="*/ 10 w 15"/>
                    <a:gd name="T31" fmla="*/ 12 w 15"/>
                    <a:gd name="T32" fmla="*/ 12 w 15"/>
                    <a:gd name="T33" fmla="*/ 13 w 15"/>
                    <a:gd name="T34" fmla="*/ 13 w 15"/>
                    <a:gd name="T35" fmla="*/ 13 w 15"/>
                    <a:gd name="T36" fmla="*/ 13 w 15"/>
                    <a:gd name="T37" fmla="*/ 14 w 15"/>
                    <a:gd name="T38" fmla="*/ 14 w 15"/>
                    <a:gd name="T39" fmla="*/ 14 w 15"/>
                    <a:gd name="T40" fmla="*/ 15 w 15"/>
                    <a:gd name="T41" fmla="*/ 15 w 15"/>
                    <a:gd name="T42" fmla="*/ 15 w 15"/>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 ang="0">
                      <a:pos x="T34" y="0"/>
                    </a:cxn>
                    <a:cxn ang="0">
                      <a:pos x="T35" y="0"/>
                    </a:cxn>
                    <a:cxn ang="0">
                      <a:pos x="T36" y="0"/>
                    </a:cxn>
                    <a:cxn ang="0">
                      <a:pos x="T37" y="0"/>
                    </a:cxn>
                    <a:cxn ang="0">
                      <a:pos x="T38" y="0"/>
                    </a:cxn>
                    <a:cxn ang="0">
                      <a:pos x="T39" y="0"/>
                    </a:cxn>
                    <a:cxn ang="0">
                      <a:pos x="T40" y="0"/>
                    </a:cxn>
                    <a:cxn ang="0">
                      <a:pos x="T41" y="0"/>
                    </a:cxn>
                    <a:cxn ang="0">
                      <a:pos x="T42" y="0"/>
                    </a:cxn>
                  </a:cxnLst>
                  <a:rect l="0" t="0" r="r" b="b"/>
                  <a:pathLst>
                    <a:path w="15">
                      <a:moveTo>
                        <a:pt x="1" y="0"/>
                      </a:moveTo>
                      <a:cubicBezTo>
                        <a:pt x="1" y="0"/>
                        <a:pt x="1" y="0"/>
                        <a:pt x="1" y="0"/>
                      </a:cubicBezTo>
                      <a:cubicBezTo>
                        <a:pt x="1" y="0"/>
                        <a:pt x="1" y="0"/>
                        <a:pt x="1" y="0"/>
                      </a:cubicBezTo>
                      <a:moveTo>
                        <a:pt x="0" y="0"/>
                      </a:moveTo>
                      <a:cubicBezTo>
                        <a:pt x="0" y="0"/>
                        <a:pt x="0" y="0"/>
                        <a:pt x="1" y="0"/>
                      </a:cubicBezTo>
                      <a:cubicBezTo>
                        <a:pt x="0" y="0"/>
                        <a:pt x="0" y="0"/>
                        <a:pt x="0" y="0"/>
                      </a:cubicBezTo>
                      <a:moveTo>
                        <a:pt x="2" y="0"/>
                      </a:moveTo>
                      <a:cubicBezTo>
                        <a:pt x="1" y="0"/>
                        <a:pt x="1" y="0"/>
                        <a:pt x="1" y="0"/>
                      </a:cubicBezTo>
                      <a:cubicBezTo>
                        <a:pt x="1" y="0"/>
                        <a:pt x="1" y="0"/>
                        <a:pt x="2" y="0"/>
                      </a:cubicBezTo>
                      <a:moveTo>
                        <a:pt x="2" y="0"/>
                      </a:moveTo>
                      <a:cubicBezTo>
                        <a:pt x="2" y="0"/>
                        <a:pt x="2" y="0"/>
                        <a:pt x="2" y="0"/>
                      </a:cubicBezTo>
                      <a:cubicBezTo>
                        <a:pt x="2" y="0"/>
                        <a:pt x="2" y="0"/>
                        <a:pt x="2" y="0"/>
                      </a:cubicBezTo>
                      <a:moveTo>
                        <a:pt x="3" y="0"/>
                      </a:moveTo>
                      <a:cubicBezTo>
                        <a:pt x="2" y="0"/>
                        <a:pt x="2" y="0"/>
                        <a:pt x="2" y="0"/>
                      </a:cubicBezTo>
                      <a:cubicBezTo>
                        <a:pt x="2" y="0"/>
                        <a:pt x="2" y="0"/>
                        <a:pt x="3" y="0"/>
                      </a:cubicBezTo>
                      <a:moveTo>
                        <a:pt x="3" y="0"/>
                      </a:moveTo>
                      <a:cubicBezTo>
                        <a:pt x="3" y="0"/>
                        <a:pt x="3" y="0"/>
                        <a:pt x="3" y="0"/>
                      </a:cubicBezTo>
                      <a:cubicBezTo>
                        <a:pt x="3" y="0"/>
                        <a:pt x="3" y="0"/>
                        <a:pt x="3" y="0"/>
                      </a:cubicBezTo>
                      <a:moveTo>
                        <a:pt x="3" y="0"/>
                      </a:moveTo>
                      <a:cubicBezTo>
                        <a:pt x="3" y="0"/>
                        <a:pt x="3" y="0"/>
                        <a:pt x="3" y="0"/>
                      </a:cubicBezTo>
                      <a:cubicBezTo>
                        <a:pt x="3" y="0"/>
                        <a:pt x="3" y="0"/>
                        <a:pt x="3" y="0"/>
                      </a:cubicBezTo>
                      <a:moveTo>
                        <a:pt x="4" y="0"/>
                      </a:moveTo>
                      <a:cubicBezTo>
                        <a:pt x="4" y="0"/>
                        <a:pt x="4" y="0"/>
                        <a:pt x="4" y="0"/>
                      </a:cubicBezTo>
                      <a:cubicBezTo>
                        <a:pt x="4" y="0"/>
                        <a:pt x="4" y="0"/>
                        <a:pt x="4" y="0"/>
                      </a:cubicBezTo>
                      <a:moveTo>
                        <a:pt x="4" y="0"/>
                      </a:moveTo>
                      <a:cubicBezTo>
                        <a:pt x="4" y="0"/>
                        <a:pt x="4" y="0"/>
                        <a:pt x="4" y="0"/>
                      </a:cubicBezTo>
                      <a:cubicBezTo>
                        <a:pt x="4" y="0"/>
                        <a:pt x="4" y="0"/>
                        <a:pt x="4" y="0"/>
                      </a:cubicBezTo>
                      <a:moveTo>
                        <a:pt x="5" y="0"/>
                      </a:moveTo>
                      <a:cubicBezTo>
                        <a:pt x="5" y="0"/>
                        <a:pt x="5" y="0"/>
                        <a:pt x="5" y="0"/>
                      </a:cubicBezTo>
                      <a:cubicBezTo>
                        <a:pt x="5" y="0"/>
                        <a:pt x="5" y="0"/>
                        <a:pt x="5" y="0"/>
                      </a:cubicBezTo>
                      <a:moveTo>
                        <a:pt x="6" y="0"/>
                      </a:moveTo>
                      <a:cubicBezTo>
                        <a:pt x="5" y="0"/>
                        <a:pt x="5" y="0"/>
                        <a:pt x="5" y="0"/>
                      </a:cubicBezTo>
                      <a:cubicBezTo>
                        <a:pt x="5" y="0"/>
                        <a:pt x="5" y="0"/>
                        <a:pt x="6" y="0"/>
                      </a:cubicBezTo>
                      <a:moveTo>
                        <a:pt x="6" y="0"/>
                      </a:moveTo>
                      <a:cubicBezTo>
                        <a:pt x="6" y="0"/>
                        <a:pt x="6" y="0"/>
                        <a:pt x="6" y="0"/>
                      </a:cubicBezTo>
                      <a:cubicBezTo>
                        <a:pt x="6" y="0"/>
                        <a:pt x="6" y="0"/>
                        <a:pt x="6" y="0"/>
                      </a:cubicBezTo>
                      <a:moveTo>
                        <a:pt x="7" y="0"/>
                      </a:moveTo>
                      <a:cubicBezTo>
                        <a:pt x="7" y="0"/>
                        <a:pt x="6" y="0"/>
                        <a:pt x="6" y="0"/>
                      </a:cubicBezTo>
                      <a:cubicBezTo>
                        <a:pt x="6" y="0"/>
                        <a:pt x="7" y="0"/>
                        <a:pt x="7" y="0"/>
                      </a:cubicBezTo>
                      <a:moveTo>
                        <a:pt x="7" y="0"/>
                      </a:moveTo>
                      <a:cubicBezTo>
                        <a:pt x="7" y="0"/>
                        <a:pt x="7" y="0"/>
                        <a:pt x="7" y="0"/>
                      </a:cubicBezTo>
                      <a:cubicBezTo>
                        <a:pt x="7" y="0"/>
                        <a:pt x="7" y="0"/>
                        <a:pt x="7" y="0"/>
                      </a:cubicBezTo>
                      <a:moveTo>
                        <a:pt x="8" y="0"/>
                      </a:moveTo>
                      <a:cubicBezTo>
                        <a:pt x="8" y="0"/>
                        <a:pt x="7" y="0"/>
                        <a:pt x="7" y="0"/>
                      </a:cubicBezTo>
                      <a:cubicBezTo>
                        <a:pt x="7" y="0"/>
                        <a:pt x="8" y="0"/>
                        <a:pt x="8" y="0"/>
                      </a:cubicBezTo>
                      <a:moveTo>
                        <a:pt x="8" y="0"/>
                      </a:moveTo>
                      <a:cubicBezTo>
                        <a:pt x="8" y="0"/>
                        <a:pt x="8" y="0"/>
                        <a:pt x="8" y="0"/>
                      </a:cubicBezTo>
                      <a:cubicBezTo>
                        <a:pt x="8" y="0"/>
                        <a:pt x="8" y="0"/>
                        <a:pt x="8" y="0"/>
                      </a:cubicBezTo>
                      <a:moveTo>
                        <a:pt x="9" y="0"/>
                      </a:moveTo>
                      <a:cubicBezTo>
                        <a:pt x="9" y="0"/>
                        <a:pt x="8" y="0"/>
                        <a:pt x="8" y="0"/>
                      </a:cubicBezTo>
                      <a:cubicBezTo>
                        <a:pt x="8" y="0"/>
                        <a:pt x="8" y="0"/>
                        <a:pt x="9" y="0"/>
                      </a:cubicBezTo>
                      <a:moveTo>
                        <a:pt x="9" y="0"/>
                      </a:moveTo>
                      <a:cubicBezTo>
                        <a:pt x="9" y="0"/>
                        <a:pt x="9" y="0"/>
                        <a:pt x="9" y="0"/>
                      </a:cubicBezTo>
                      <a:cubicBezTo>
                        <a:pt x="9" y="0"/>
                        <a:pt x="9" y="0"/>
                        <a:pt x="9" y="0"/>
                      </a:cubicBezTo>
                      <a:moveTo>
                        <a:pt x="10" y="0"/>
                      </a:moveTo>
                      <a:cubicBezTo>
                        <a:pt x="9" y="0"/>
                        <a:pt x="9" y="0"/>
                        <a:pt x="9" y="0"/>
                      </a:cubicBezTo>
                      <a:cubicBezTo>
                        <a:pt x="9" y="0"/>
                        <a:pt x="9" y="0"/>
                        <a:pt x="10" y="0"/>
                      </a:cubicBezTo>
                      <a:moveTo>
                        <a:pt x="10" y="0"/>
                      </a:moveTo>
                      <a:cubicBezTo>
                        <a:pt x="10" y="0"/>
                        <a:pt x="10" y="0"/>
                        <a:pt x="10" y="0"/>
                      </a:cubicBezTo>
                      <a:cubicBezTo>
                        <a:pt x="10" y="0"/>
                        <a:pt x="10" y="0"/>
                        <a:pt x="10" y="0"/>
                      </a:cubicBezTo>
                      <a:moveTo>
                        <a:pt x="10" y="0"/>
                      </a:moveTo>
                      <a:cubicBezTo>
                        <a:pt x="10" y="0"/>
                        <a:pt x="10" y="0"/>
                        <a:pt x="10" y="0"/>
                      </a:cubicBezTo>
                      <a:cubicBezTo>
                        <a:pt x="10" y="0"/>
                        <a:pt x="10" y="0"/>
                        <a:pt x="10" y="0"/>
                      </a:cubicBezTo>
                      <a:moveTo>
                        <a:pt x="12" y="0"/>
                      </a:moveTo>
                      <a:cubicBezTo>
                        <a:pt x="12" y="0"/>
                        <a:pt x="12" y="0"/>
                        <a:pt x="12" y="0"/>
                      </a:cubicBezTo>
                      <a:cubicBezTo>
                        <a:pt x="12" y="0"/>
                        <a:pt x="12" y="0"/>
                        <a:pt x="12" y="0"/>
                      </a:cubicBezTo>
                      <a:moveTo>
                        <a:pt x="13" y="0"/>
                      </a:moveTo>
                      <a:cubicBezTo>
                        <a:pt x="13" y="0"/>
                        <a:pt x="13" y="0"/>
                        <a:pt x="13" y="0"/>
                      </a:cubicBezTo>
                      <a:cubicBezTo>
                        <a:pt x="13" y="0"/>
                        <a:pt x="13" y="0"/>
                        <a:pt x="13" y="0"/>
                      </a:cubicBezTo>
                      <a:moveTo>
                        <a:pt x="13" y="0"/>
                      </a:moveTo>
                      <a:cubicBezTo>
                        <a:pt x="13" y="0"/>
                        <a:pt x="13" y="0"/>
                        <a:pt x="13" y="0"/>
                      </a:cubicBezTo>
                      <a:cubicBezTo>
                        <a:pt x="13" y="0"/>
                        <a:pt x="13" y="0"/>
                        <a:pt x="13" y="0"/>
                      </a:cubicBezTo>
                      <a:moveTo>
                        <a:pt x="14" y="0"/>
                      </a:moveTo>
                      <a:cubicBezTo>
                        <a:pt x="14" y="0"/>
                        <a:pt x="14" y="0"/>
                        <a:pt x="13" y="0"/>
                      </a:cubicBezTo>
                      <a:cubicBezTo>
                        <a:pt x="14" y="0"/>
                        <a:pt x="14" y="0"/>
                        <a:pt x="14" y="0"/>
                      </a:cubicBezTo>
                      <a:moveTo>
                        <a:pt x="14" y="0"/>
                      </a:moveTo>
                      <a:cubicBezTo>
                        <a:pt x="14" y="0"/>
                        <a:pt x="14" y="0"/>
                        <a:pt x="14" y="0"/>
                      </a:cubicBezTo>
                      <a:cubicBezTo>
                        <a:pt x="14" y="0"/>
                        <a:pt x="14" y="0"/>
                        <a:pt x="14" y="0"/>
                      </a:cubicBezTo>
                      <a:moveTo>
                        <a:pt x="15" y="0"/>
                      </a:moveTo>
                      <a:cubicBezTo>
                        <a:pt x="15" y="0"/>
                        <a:pt x="14" y="0"/>
                        <a:pt x="14" y="0"/>
                      </a:cubicBezTo>
                      <a:cubicBezTo>
                        <a:pt x="14" y="0"/>
                        <a:pt x="15" y="0"/>
                        <a:pt x="15" y="0"/>
                      </a:cubicBezTo>
                      <a:moveTo>
                        <a:pt x="15" y="0"/>
                      </a:moveTo>
                      <a:cubicBezTo>
                        <a:pt x="15" y="0"/>
                        <a:pt x="15" y="0"/>
                        <a:pt x="15" y="0"/>
                      </a:cubicBezTo>
                      <a:cubicBezTo>
                        <a:pt x="15" y="0"/>
                        <a:pt x="15" y="0"/>
                        <a:pt x="15" y="0"/>
                      </a:cubicBezTo>
                      <a:moveTo>
                        <a:pt x="15" y="0"/>
                      </a:moveTo>
                      <a:cubicBezTo>
                        <a:pt x="15" y="0"/>
                        <a:pt x="15" y="0"/>
                        <a:pt x="15" y="0"/>
                      </a:cubicBezTo>
                      <a:cubicBezTo>
                        <a:pt x="15" y="0"/>
                        <a:pt x="15" y="0"/>
                        <a:pt x="15" y="0"/>
                      </a:cubicBezTo>
                    </a:path>
                  </a:pathLst>
                </a:custGeom>
                <a:grpFill/>
                <a:ln>
                  <a:noFill/>
                </a:ln>
                <a:extLst/>
              </p:spPr>
              <p:txBody>
                <a:bodyPr lIns="68580" tIns="34290" rIns="68580" bIns="34290"/>
                <a:lstStyle/>
                <a:p>
                  <a:pPr>
                    <a:defRPr/>
                  </a:pPr>
                  <a:endParaRPr lang="zh-CN" altLang="en-US" sz="900" dirty="0"/>
                </a:p>
              </p:txBody>
            </p:sp>
            <p:sp>
              <p:nvSpPr>
                <p:cNvPr id="32" name="Freeform 777">
                  <a:extLst>
                    <a:ext uri="{FF2B5EF4-FFF2-40B4-BE49-F238E27FC236}">
                      <a16:creationId xmlns:a16="http://schemas.microsoft.com/office/drawing/2014/main" id="{E3685D26-5B0D-494B-8952-D79A3F24C667}"/>
                    </a:ext>
                  </a:extLst>
                </p:cNvPr>
                <p:cNvSpPr>
                  <a:spLocks noEditPoints="1"/>
                </p:cNvSpPr>
                <p:nvPr/>
              </p:nvSpPr>
              <p:spPr bwMode="auto">
                <a:xfrm>
                  <a:off x="7924671" y="2574645"/>
                  <a:ext cx="93337" cy="180452"/>
                </a:xfrm>
                <a:custGeom>
                  <a:avLst/>
                  <a:gdLst>
                    <a:gd name="T0" fmla="*/ 0 w 97"/>
                    <a:gd name="T1" fmla="*/ 157 h 188"/>
                    <a:gd name="T2" fmla="*/ 0 w 97"/>
                    <a:gd name="T3" fmla="*/ 170 h 188"/>
                    <a:gd name="T4" fmla="*/ 19 w 97"/>
                    <a:gd name="T5" fmla="*/ 188 h 188"/>
                    <a:gd name="T6" fmla="*/ 78 w 97"/>
                    <a:gd name="T7" fmla="*/ 188 h 188"/>
                    <a:gd name="T8" fmla="*/ 97 w 97"/>
                    <a:gd name="T9" fmla="*/ 170 h 188"/>
                    <a:gd name="T10" fmla="*/ 97 w 97"/>
                    <a:gd name="T11" fmla="*/ 157 h 188"/>
                    <a:gd name="T12" fmla="*/ 87 w 97"/>
                    <a:gd name="T13" fmla="*/ 141 h 188"/>
                    <a:gd name="T14" fmla="*/ 87 w 97"/>
                    <a:gd name="T15" fmla="*/ 48 h 188"/>
                    <a:gd name="T16" fmla="*/ 97 w 97"/>
                    <a:gd name="T17" fmla="*/ 32 h 188"/>
                    <a:gd name="T18" fmla="*/ 97 w 97"/>
                    <a:gd name="T19" fmla="*/ 19 h 188"/>
                    <a:gd name="T20" fmla="*/ 78 w 97"/>
                    <a:gd name="T21" fmla="*/ 0 h 188"/>
                    <a:gd name="T22" fmla="*/ 19 w 97"/>
                    <a:gd name="T23" fmla="*/ 0 h 188"/>
                    <a:gd name="T24" fmla="*/ 0 w 97"/>
                    <a:gd name="T25" fmla="*/ 19 h 188"/>
                    <a:gd name="T26" fmla="*/ 0 w 97"/>
                    <a:gd name="T27" fmla="*/ 32 h 188"/>
                    <a:gd name="T28" fmla="*/ 10 w 97"/>
                    <a:gd name="T29" fmla="*/ 48 h 188"/>
                    <a:gd name="T30" fmla="*/ 10 w 97"/>
                    <a:gd name="T31" fmla="*/ 141 h 188"/>
                    <a:gd name="T32" fmla="*/ 0 w 97"/>
                    <a:gd name="T33" fmla="*/ 157 h 188"/>
                    <a:gd name="T34" fmla="*/ 23 w 97"/>
                    <a:gd name="T35" fmla="*/ 161 h 188"/>
                    <a:gd name="T36" fmla="*/ 33 w 97"/>
                    <a:gd name="T37" fmla="*/ 150 h 188"/>
                    <a:gd name="T38" fmla="*/ 33 w 97"/>
                    <a:gd name="T39" fmla="*/ 39 h 188"/>
                    <a:gd name="T40" fmla="*/ 23 w 97"/>
                    <a:gd name="T41" fmla="*/ 28 h 188"/>
                    <a:gd name="T42" fmla="*/ 23 w 97"/>
                    <a:gd name="T43" fmla="*/ 23 h 188"/>
                    <a:gd name="T44" fmla="*/ 74 w 97"/>
                    <a:gd name="T45" fmla="*/ 23 h 188"/>
                    <a:gd name="T46" fmla="*/ 74 w 97"/>
                    <a:gd name="T47" fmla="*/ 28 h 188"/>
                    <a:gd name="T48" fmla="*/ 64 w 97"/>
                    <a:gd name="T49" fmla="*/ 39 h 188"/>
                    <a:gd name="T50" fmla="*/ 64 w 97"/>
                    <a:gd name="T51" fmla="*/ 150 h 188"/>
                    <a:gd name="T52" fmla="*/ 74 w 97"/>
                    <a:gd name="T53" fmla="*/ 161 h 188"/>
                    <a:gd name="T54" fmla="*/ 74 w 97"/>
                    <a:gd name="T55" fmla="*/ 166 h 188"/>
                    <a:gd name="T56" fmla="*/ 23 w 97"/>
                    <a:gd name="T57" fmla="*/ 166 h 188"/>
                    <a:gd name="T58" fmla="*/ 23 w 97"/>
                    <a:gd name="T59" fmla="*/ 161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7" h="188">
                      <a:moveTo>
                        <a:pt x="0" y="157"/>
                      </a:moveTo>
                      <a:cubicBezTo>
                        <a:pt x="0" y="170"/>
                        <a:pt x="0" y="170"/>
                        <a:pt x="0" y="170"/>
                      </a:cubicBezTo>
                      <a:cubicBezTo>
                        <a:pt x="0" y="180"/>
                        <a:pt x="9" y="188"/>
                        <a:pt x="19" y="188"/>
                      </a:cubicBezTo>
                      <a:cubicBezTo>
                        <a:pt x="78" y="188"/>
                        <a:pt x="78" y="188"/>
                        <a:pt x="78" y="188"/>
                      </a:cubicBezTo>
                      <a:cubicBezTo>
                        <a:pt x="89" y="188"/>
                        <a:pt x="97" y="180"/>
                        <a:pt x="97" y="170"/>
                      </a:cubicBezTo>
                      <a:cubicBezTo>
                        <a:pt x="97" y="157"/>
                        <a:pt x="97" y="157"/>
                        <a:pt x="97" y="157"/>
                      </a:cubicBezTo>
                      <a:cubicBezTo>
                        <a:pt x="97" y="150"/>
                        <a:pt x="93" y="144"/>
                        <a:pt x="87" y="141"/>
                      </a:cubicBezTo>
                      <a:cubicBezTo>
                        <a:pt x="87" y="48"/>
                        <a:pt x="87" y="48"/>
                        <a:pt x="87" y="48"/>
                      </a:cubicBezTo>
                      <a:cubicBezTo>
                        <a:pt x="93" y="45"/>
                        <a:pt x="97" y="39"/>
                        <a:pt x="97" y="32"/>
                      </a:cubicBezTo>
                      <a:cubicBezTo>
                        <a:pt x="97" y="19"/>
                        <a:pt x="97" y="19"/>
                        <a:pt x="97" y="19"/>
                      </a:cubicBezTo>
                      <a:cubicBezTo>
                        <a:pt x="97" y="9"/>
                        <a:pt x="89" y="0"/>
                        <a:pt x="78" y="0"/>
                      </a:cubicBezTo>
                      <a:cubicBezTo>
                        <a:pt x="19" y="0"/>
                        <a:pt x="19" y="0"/>
                        <a:pt x="19" y="0"/>
                      </a:cubicBezTo>
                      <a:cubicBezTo>
                        <a:pt x="9" y="0"/>
                        <a:pt x="0" y="9"/>
                        <a:pt x="0" y="19"/>
                      </a:cubicBezTo>
                      <a:cubicBezTo>
                        <a:pt x="0" y="32"/>
                        <a:pt x="0" y="32"/>
                        <a:pt x="0" y="32"/>
                      </a:cubicBezTo>
                      <a:cubicBezTo>
                        <a:pt x="0" y="39"/>
                        <a:pt x="4" y="45"/>
                        <a:pt x="10" y="48"/>
                      </a:cubicBezTo>
                      <a:cubicBezTo>
                        <a:pt x="10" y="141"/>
                        <a:pt x="10" y="141"/>
                        <a:pt x="10" y="141"/>
                      </a:cubicBezTo>
                      <a:cubicBezTo>
                        <a:pt x="4" y="144"/>
                        <a:pt x="0" y="150"/>
                        <a:pt x="0" y="157"/>
                      </a:cubicBezTo>
                      <a:close/>
                      <a:moveTo>
                        <a:pt x="23" y="161"/>
                      </a:moveTo>
                      <a:cubicBezTo>
                        <a:pt x="29" y="161"/>
                        <a:pt x="33" y="156"/>
                        <a:pt x="33" y="150"/>
                      </a:cubicBezTo>
                      <a:cubicBezTo>
                        <a:pt x="33" y="39"/>
                        <a:pt x="33" y="39"/>
                        <a:pt x="33" y="39"/>
                      </a:cubicBezTo>
                      <a:cubicBezTo>
                        <a:pt x="33" y="33"/>
                        <a:pt x="29" y="28"/>
                        <a:pt x="23" y="28"/>
                      </a:cubicBezTo>
                      <a:cubicBezTo>
                        <a:pt x="23" y="23"/>
                        <a:pt x="23" y="23"/>
                        <a:pt x="23" y="23"/>
                      </a:cubicBezTo>
                      <a:cubicBezTo>
                        <a:pt x="74" y="23"/>
                        <a:pt x="74" y="23"/>
                        <a:pt x="74" y="23"/>
                      </a:cubicBezTo>
                      <a:cubicBezTo>
                        <a:pt x="74" y="28"/>
                        <a:pt x="74" y="28"/>
                        <a:pt x="74" y="28"/>
                      </a:cubicBezTo>
                      <a:cubicBezTo>
                        <a:pt x="69" y="28"/>
                        <a:pt x="64" y="33"/>
                        <a:pt x="64" y="39"/>
                      </a:cubicBezTo>
                      <a:cubicBezTo>
                        <a:pt x="64" y="150"/>
                        <a:pt x="64" y="150"/>
                        <a:pt x="64" y="150"/>
                      </a:cubicBezTo>
                      <a:cubicBezTo>
                        <a:pt x="64" y="156"/>
                        <a:pt x="69" y="161"/>
                        <a:pt x="74" y="161"/>
                      </a:cubicBezTo>
                      <a:cubicBezTo>
                        <a:pt x="74" y="166"/>
                        <a:pt x="74" y="166"/>
                        <a:pt x="74" y="166"/>
                      </a:cubicBezTo>
                      <a:cubicBezTo>
                        <a:pt x="23" y="166"/>
                        <a:pt x="23" y="166"/>
                        <a:pt x="23" y="166"/>
                      </a:cubicBezTo>
                      <a:lnTo>
                        <a:pt x="23" y="161"/>
                      </a:lnTo>
                      <a:close/>
                    </a:path>
                  </a:pathLst>
                </a:custGeom>
                <a:grpFill/>
                <a:ln>
                  <a:noFill/>
                </a:ln>
                <a:extLst/>
              </p:spPr>
              <p:txBody>
                <a:bodyPr lIns="68580" tIns="34290" rIns="68580" bIns="34290"/>
                <a:lstStyle/>
                <a:p>
                  <a:pPr>
                    <a:defRPr/>
                  </a:pPr>
                  <a:endParaRPr lang="zh-CN" altLang="en-US" sz="900" dirty="0"/>
                </a:p>
              </p:txBody>
            </p:sp>
            <p:sp>
              <p:nvSpPr>
                <p:cNvPr id="33" name="Freeform 778">
                  <a:extLst>
                    <a:ext uri="{FF2B5EF4-FFF2-40B4-BE49-F238E27FC236}">
                      <a16:creationId xmlns:a16="http://schemas.microsoft.com/office/drawing/2014/main" id="{9681E955-DCA0-4806-B5DB-C2C4DC483677}"/>
                    </a:ext>
                  </a:extLst>
                </p:cNvPr>
                <p:cNvSpPr>
                  <a:spLocks noEditPoints="1"/>
                </p:cNvSpPr>
                <p:nvPr/>
              </p:nvSpPr>
              <p:spPr bwMode="auto">
                <a:xfrm>
                  <a:off x="8029564" y="2574645"/>
                  <a:ext cx="92448" cy="180452"/>
                </a:xfrm>
                <a:custGeom>
                  <a:avLst/>
                  <a:gdLst>
                    <a:gd name="T0" fmla="*/ 0 w 97"/>
                    <a:gd name="T1" fmla="*/ 157 h 188"/>
                    <a:gd name="T2" fmla="*/ 0 w 97"/>
                    <a:gd name="T3" fmla="*/ 170 h 188"/>
                    <a:gd name="T4" fmla="*/ 19 w 97"/>
                    <a:gd name="T5" fmla="*/ 188 h 188"/>
                    <a:gd name="T6" fmla="*/ 78 w 97"/>
                    <a:gd name="T7" fmla="*/ 188 h 188"/>
                    <a:gd name="T8" fmla="*/ 97 w 97"/>
                    <a:gd name="T9" fmla="*/ 170 h 188"/>
                    <a:gd name="T10" fmla="*/ 97 w 97"/>
                    <a:gd name="T11" fmla="*/ 157 h 188"/>
                    <a:gd name="T12" fmla="*/ 87 w 97"/>
                    <a:gd name="T13" fmla="*/ 141 h 188"/>
                    <a:gd name="T14" fmla="*/ 87 w 97"/>
                    <a:gd name="T15" fmla="*/ 48 h 188"/>
                    <a:gd name="T16" fmla="*/ 97 w 97"/>
                    <a:gd name="T17" fmla="*/ 32 h 188"/>
                    <a:gd name="T18" fmla="*/ 97 w 97"/>
                    <a:gd name="T19" fmla="*/ 19 h 188"/>
                    <a:gd name="T20" fmla="*/ 78 w 97"/>
                    <a:gd name="T21" fmla="*/ 0 h 188"/>
                    <a:gd name="T22" fmla="*/ 19 w 97"/>
                    <a:gd name="T23" fmla="*/ 0 h 188"/>
                    <a:gd name="T24" fmla="*/ 0 w 97"/>
                    <a:gd name="T25" fmla="*/ 19 h 188"/>
                    <a:gd name="T26" fmla="*/ 0 w 97"/>
                    <a:gd name="T27" fmla="*/ 32 h 188"/>
                    <a:gd name="T28" fmla="*/ 10 w 97"/>
                    <a:gd name="T29" fmla="*/ 48 h 188"/>
                    <a:gd name="T30" fmla="*/ 10 w 97"/>
                    <a:gd name="T31" fmla="*/ 141 h 188"/>
                    <a:gd name="T32" fmla="*/ 0 w 97"/>
                    <a:gd name="T33" fmla="*/ 157 h 188"/>
                    <a:gd name="T34" fmla="*/ 23 w 97"/>
                    <a:gd name="T35" fmla="*/ 161 h 188"/>
                    <a:gd name="T36" fmla="*/ 33 w 97"/>
                    <a:gd name="T37" fmla="*/ 150 h 188"/>
                    <a:gd name="T38" fmla="*/ 33 w 97"/>
                    <a:gd name="T39" fmla="*/ 39 h 188"/>
                    <a:gd name="T40" fmla="*/ 23 w 97"/>
                    <a:gd name="T41" fmla="*/ 28 h 188"/>
                    <a:gd name="T42" fmla="*/ 23 w 97"/>
                    <a:gd name="T43" fmla="*/ 23 h 188"/>
                    <a:gd name="T44" fmla="*/ 74 w 97"/>
                    <a:gd name="T45" fmla="*/ 23 h 188"/>
                    <a:gd name="T46" fmla="*/ 74 w 97"/>
                    <a:gd name="T47" fmla="*/ 28 h 188"/>
                    <a:gd name="T48" fmla="*/ 64 w 97"/>
                    <a:gd name="T49" fmla="*/ 39 h 188"/>
                    <a:gd name="T50" fmla="*/ 64 w 97"/>
                    <a:gd name="T51" fmla="*/ 150 h 188"/>
                    <a:gd name="T52" fmla="*/ 74 w 97"/>
                    <a:gd name="T53" fmla="*/ 161 h 188"/>
                    <a:gd name="T54" fmla="*/ 74 w 97"/>
                    <a:gd name="T55" fmla="*/ 166 h 188"/>
                    <a:gd name="T56" fmla="*/ 23 w 97"/>
                    <a:gd name="T57" fmla="*/ 166 h 188"/>
                    <a:gd name="T58" fmla="*/ 23 w 97"/>
                    <a:gd name="T59" fmla="*/ 161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7" h="188">
                      <a:moveTo>
                        <a:pt x="0" y="157"/>
                      </a:moveTo>
                      <a:cubicBezTo>
                        <a:pt x="0" y="170"/>
                        <a:pt x="0" y="170"/>
                        <a:pt x="0" y="170"/>
                      </a:cubicBezTo>
                      <a:cubicBezTo>
                        <a:pt x="0" y="180"/>
                        <a:pt x="9" y="188"/>
                        <a:pt x="19" y="188"/>
                      </a:cubicBezTo>
                      <a:cubicBezTo>
                        <a:pt x="78" y="188"/>
                        <a:pt x="78" y="188"/>
                        <a:pt x="78" y="188"/>
                      </a:cubicBezTo>
                      <a:cubicBezTo>
                        <a:pt x="89" y="188"/>
                        <a:pt x="97" y="180"/>
                        <a:pt x="97" y="170"/>
                      </a:cubicBezTo>
                      <a:cubicBezTo>
                        <a:pt x="97" y="157"/>
                        <a:pt x="97" y="157"/>
                        <a:pt x="97" y="157"/>
                      </a:cubicBezTo>
                      <a:cubicBezTo>
                        <a:pt x="97" y="150"/>
                        <a:pt x="93" y="144"/>
                        <a:pt x="87" y="141"/>
                      </a:cubicBezTo>
                      <a:cubicBezTo>
                        <a:pt x="87" y="48"/>
                        <a:pt x="87" y="48"/>
                        <a:pt x="87" y="48"/>
                      </a:cubicBezTo>
                      <a:cubicBezTo>
                        <a:pt x="93" y="45"/>
                        <a:pt x="97" y="39"/>
                        <a:pt x="97" y="32"/>
                      </a:cubicBezTo>
                      <a:cubicBezTo>
                        <a:pt x="97" y="19"/>
                        <a:pt x="97" y="19"/>
                        <a:pt x="97" y="19"/>
                      </a:cubicBezTo>
                      <a:cubicBezTo>
                        <a:pt x="97" y="9"/>
                        <a:pt x="89" y="0"/>
                        <a:pt x="78" y="0"/>
                      </a:cubicBezTo>
                      <a:cubicBezTo>
                        <a:pt x="19" y="0"/>
                        <a:pt x="19" y="0"/>
                        <a:pt x="19" y="0"/>
                      </a:cubicBezTo>
                      <a:cubicBezTo>
                        <a:pt x="9" y="0"/>
                        <a:pt x="0" y="9"/>
                        <a:pt x="0" y="19"/>
                      </a:cubicBezTo>
                      <a:cubicBezTo>
                        <a:pt x="0" y="32"/>
                        <a:pt x="0" y="32"/>
                        <a:pt x="0" y="32"/>
                      </a:cubicBezTo>
                      <a:cubicBezTo>
                        <a:pt x="0" y="39"/>
                        <a:pt x="4" y="45"/>
                        <a:pt x="10" y="48"/>
                      </a:cubicBezTo>
                      <a:cubicBezTo>
                        <a:pt x="10" y="141"/>
                        <a:pt x="10" y="141"/>
                        <a:pt x="10" y="141"/>
                      </a:cubicBezTo>
                      <a:cubicBezTo>
                        <a:pt x="4" y="144"/>
                        <a:pt x="0" y="150"/>
                        <a:pt x="0" y="157"/>
                      </a:cubicBezTo>
                      <a:close/>
                      <a:moveTo>
                        <a:pt x="23" y="161"/>
                      </a:moveTo>
                      <a:cubicBezTo>
                        <a:pt x="29" y="161"/>
                        <a:pt x="33" y="156"/>
                        <a:pt x="33" y="150"/>
                      </a:cubicBezTo>
                      <a:cubicBezTo>
                        <a:pt x="33" y="39"/>
                        <a:pt x="33" y="39"/>
                        <a:pt x="33" y="39"/>
                      </a:cubicBezTo>
                      <a:cubicBezTo>
                        <a:pt x="33" y="33"/>
                        <a:pt x="29" y="28"/>
                        <a:pt x="23" y="28"/>
                      </a:cubicBezTo>
                      <a:cubicBezTo>
                        <a:pt x="23" y="23"/>
                        <a:pt x="23" y="23"/>
                        <a:pt x="23" y="23"/>
                      </a:cubicBezTo>
                      <a:cubicBezTo>
                        <a:pt x="74" y="23"/>
                        <a:pt x="74" y="23"/>
                        <a:pt x="74" y="23"/>
                      </a:cubicBezTo>
                      <a:cubicBezTo>
                        <a:pt x="74" y="28"/>
                        <a:pt x="74" y="28"/>
                        <a:pt x="74" y="28"/>
                      </a:cubicBezTo>
                      <a:cubicBezTo>
                        <a:pt x="69" y="28"/>
                        <a:pt x="64" y="33"/>
                        <a:pt x="64" y="39"/>
                      </a:cubicBezTo>
                      <a:cubicBezTo>
                        <a:pt x="64" y="150"/>
                        <a:pt x="64" y="150"/>
                        <a:pt x="64" y="150"/>
                      </a:cubicBezTo>
                      <a:cubicBezTo>
                        <a:pt x="64" y="156"/>
                        <a:pt x="69" y="161"/>
                        <a:pt x="74" y="161"/>
                      </a:cubicBezTo>
                      <a:cubicBezTo>
                        <a:pt x="74" y="166"/>
                        <a:pt x="74" y="166"/>
                        <a:pt x="74" y="166"/>
                      </a:cubicBezTo>
                      <a:cubicBezTo>
                        <a:pt x="23" y="166"/>
                        <a:pt x="23" y="166"/>
                        <a:pt x="23" y="166"/>
                      </a:cubicBezTo>
                      <a:lnTo>
                        <a:pt x="23" y="161"/>
                      </a:lnTo>
                      <a:close/>
                    </a:path>
                  </a:pathLst>
                </a:custGeom>
                <a:grpFill/>
                <a:ln>
                  <a:noFill/>
                </a:ln>
                <a:extLst/>
              </p:spPr>
              <p:txBody>
                <a:bodyPr lIns="68580" tIns="34290" rIns="68580" bIns="34290"/>
                <a:lstStyle/>
                <a:p>
                  <a:pPr>
                    <a:defRPr/>
                  </a:pPr>
                  <a:endParaRPr lang="zh-CN" altLang="en-US" sz="900" dirty="0"/>
                </a:p>
              </p:txBody>
            </p:sp>
            <p:sp>
              <p:nvSpPr>
                <p:cNvPr id="34" name="Freeform 779">
                  <a:extLst>
                    <a:ext uri="{FF2B5EF4-FFF2-40B4-BE49-F238E27FC236}">
                      <a16:creationId xmlns:a16="http://schemas.microsoft.com/office/drawing/2014/main" id="{40FF1F88-7519-4EE5-9513-CBE5927F8C16}"/>
                    </a:ext>
                  </a:extLst>
                </p:cNvPr>
                <p:cNvSpPr>
                  <a:spLocks noEditPoints="1"/>
                </p:cNvSpPr>
                <p:nvPr/>
              </p:nvSpPr>
              <p:spPr bwMode="auto">
                <a:xfrm>
                  <a:off x="8133568" y="2574645"/>
                  <a:ext cx="93337" cy="180452"/>
                </a:xfrm>
                <a:custGeom>
                  <a:avLst/>
                  <a:gdLst>
                    <a:gd name="T0" fmla="*/ 0 w 97"/>
                    <a:gd name="T1" fmla="*/ 157 h 188"/>
                    <a:gd name="T2" fmla="*/ 0 w 97"/>
                    <a:gd name="T3" fmla="*/ 170 h 188"/>
                    <a:gd name="T4" fmla="*/ 19 w 97"/>
                    <a:gd name="T5" fmla="*/ 188 h 188"/>
                    <a:gd name="T6" fmla="*/ 78 w 97"/>
                    <a:gd name="T7" fmla="*/ 188 h 188"/>
                    <a:gd name="T8" fmla="*/ 97 w 97"/>
                    <a:gd name="T9" fmla="*/ 170 h 188"/>
                    <a:gd name="T10" fmla="*/ 97 w 97"/>
                    <a:gd name="T11" fmla="*/ 157 h 188"/>
                    <a:gd name="T12" fmla="*/ 87 w 97"/>
                    <a:gd name="T13" fmla="*/ 141 h 188"/>
                    <a:gd name="T14" fmla="*/ 87 w 97"/>
                    <a:gd name="T15" fmla="*/ 48 h 188"/>
                    <a:gd name="T16" fmla="*/ 97 w 97"/>
                    <a:gd name="T17" fmla="*/ 32 h 188"/>
                    <a:gd name="T18" fmla="*/ 97 w 97"/>
                    <a:gd name="T19" fmla="*/ 19 h 188"/>
                    <a:gd name="T20" fmla="*/ 78 w 97"/>
                    <a:gd name="T21" fmla="*/ 0 h 188"/>
                    <a:gd name="T22" fmla="*/ 19 w 97"/>
                    <a:gd name="T23" fmla="*/ 0 h 188"/>
                    <a:gd name="T24" fmla="*/ 0 w 97"/>
                    <a:gd name="T25" fmla="*/ 19 h 188"/>
                    <a:gd name="T26" fmla="*/ 0 w 97"/>
                    <a:gd name="T27" fmla="*/ 32 h 188"/>
                    <a:gd name="T28" fmla="*/ 10 w 97"/>
                    <a:gd name="T29" fmla="*/ 48 h 188"/>
                    <a:gd name="T30" fmla="*/ 10 w 97"/>
                    <a:gd name="T31" fmla="*/ 141 h 188"/>
                    <a:gd name="T32" fmla="*/ 0 w 97"/>
                    <a:gd name="T33" fmla="*/ 157 h 188"/>
                    <a:gd name="T34" fmla="*/ 23 w 97"/>
                    <a:gd name="T35" fmla="*/ 161 h 188"/>
                    <a:gd name="T36" fmla="*/ 33 w 97"/>
                    <a:gd name="T37" fmla="*/ 150 h 188"/>
                    <a:gd name="T38" fmla="*/ 33 w 97"/>
                    <a:gd name="T39" fmla="*/ 39 h 188"/>
                    <a:gd name="T40" fmla="*/ 23 w 97"/>
                    <a:gd name="T41" fmla="*/ 28 h 188"/>
                    <a:gd name="T42" fmla="*/ 23 w 97"/>
                    <a:gd name="T43" fmla="*/ 23 h 188"/>
                    <a:gd name="T44" fmla="*/ 74 w 97"/>
                    <a:gd name="T45" fmla="*/ 23 h 188"/>
                    <a:gd name="T46" fmla="*/ 74 w 97"/>
                    <a:gd name="T47" fmla="*/ 28 h 188"/>
                    <a:gd name="T48" fmla="*/ 64 w 97"/>
                    <a:gd name="T49" fmla="*/ 39 h 188"/>
                    <a:gd name="T50" fmla="*/ 64 w 97"/>
                    <a:gd name="T51" fmla="*/ 150 h 188"/>
                    <a:gd name="T52" fmla="*/ 74 w 97"/>
                    <a:gd name="T53" fmla="*/ 161 h 188"/>
                    <a:gd name="T54" fmla="*/ 74 w 97"/>
                    <a:gd name="T55" fmla="*/ 166 h 188"/>
                    <a:gd name="T56" fmla="*/ 23 w 97"/>
                    <a:gd name="T57" fmla="*/ 166 h 188"/>
                    <a:gd name="T58" fmla="*/ 23 w 97"/>
                    <a:gd name="T59" fmla="*/ 161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7" h="188">
                      <a:moveTo>
                        <a:pt x="0" y="157"/>
                      </a:moveTo>
                      <a:cubicBezTo>
                        <a:pt x="0" y="170"/>
                        <a:pt x="0" y="170"/>
                        <a:pt x="0" y="170"/>
                      </a:cubicBezTo>
                      <a:cubicBezTo>
                        <a:pt x="0" y="180"/>
                        <a:pt x="9" y="188"/>
                        <a:pt x="19" y="188"/>
                      </a:cubicBezTo>
                      <a:cubicBezTo>
                        <a:pt x="78" y="188"/>
                        <a:pt x="78" y="188"/>
                        <a:pt x="78" y="188"/>
                      </a:cubicBezTo>
                      <a:cubicBezTo>
                        <a:pt x="89" y="188"/>
                        <a:pt x="97" y="180"/>
                        <a:pt x="97" y="170"/>
                      </a:cubicBezTo>
                      <a:cubicBezTo>
                        <a:pt x="97" y="157"/>
                        <a:pt x="97" y="157"/>
                        <a:pt x="97" y="157"/>
                      </a:cubicBezTo>
                      <a:cubicBezTo>
                        <a:pt x="97" y="150"/>
                        <a:pt x="93" y="144"/>
                        <a:pt x="87" y="141"/>
                      </a:cubicBezTo>
                      <a:cubicBezTo>
                        <a:pt x="87" y="48"/>
                        <a:pt x="87" y="48"/>
                        <a:pt x="87" y="48"/>
                      </a:cubicBezTo>
                      <a:cubicBezTo>
                        <a:pt x="93" y="45"/>
                        <a:pt x="97" y="39"/>
                        <a:pt x="97" y="32"/>
                      </a:cubicBezTo>
                      <a:cubicBezTo>
                        <a:pt x="97" y="19"/>
                        <a:pt x="97" y="19"/>
                        <a:pt x="97" y="19"/>
                      </a:cubicBezTo>
                      <a:cubicBezTo>
                        <a:pt x="97" y="9"/>
                        <a:pt x="89" y="0"/>
                        <a:pt x="78" y="0"/>
                      </a:cubicBezTo>
                      <a:cubicBezTo>
                        <a:pt x="19" y="0"/>
                        <a:pt x="19" y="0"/>
                        <a:pt x="19" y="0"/>
                      </a:cubicBezTo>
                      <a:cubicBezTo>
                        <a:pt x="9" y="0"/>
                        <a:pt x="0" y="9"/>
                        <a:pt x="0" y="19"/>
                      </a:cubicBezTo>
                      <a:cubicBezTo>
                        <a:pt x="0" y="32"/>
                        <a:pt x="0" y="32"/>
                        <a:pt x="0" y="32"/>
                      </a:cubicBezTo>
                      <a:cubicBezTo>
                        <a:pt x="0" y="39"/>
                        <a:pt x="4" y="45"/>
                        <a:pt x="10" y="48"/>
                      </a:cubicBezTo>
                      <a:cubicBezTo>
                        <a:pt x="10" y="141"/>
                        <a:pt x="10" y="141"/>
                        <a:pt x="10" y="141"/>
                      </a:cubicBezTo>
                      <a:cubicBezTo>
                        <a:pt x="4" y="144"/>
                        <a:pt x="0" y="150"/>
                        <a:pt x="0" y="157"/>
                      </a:cubicBezTo>
                      <a:close/>
                      <a:moveTo>
                        <a:pt x="23" y="161"/>
                      </a:moveTo>
                      <a:cubicBezTo>
                        <a:pt x="29" y="161"/>
                        <a:pt x="33" y="156"/>
                        <a:pt x="33" y="150"/>
                      </a:cubicBezTo>
                      <a:cubicBezTo>
                        <a:pt x="33" y="39"/>
                        <a:pt x="33" y="39"/>
                        <a:pt x="33" y="39"/>
                      </a:cubicBezTo>
                      <a:cubicBezTo>
                        <a:pt x="33" y="33"/>
                        <a:pt x="29" y="28"/>
                        <a:pt x="23" y="28"/>
                      </a:cubicBezTo>
                      <a:cubicBezTo>
                        <a:pt x="23" y="23"/>
                        <a:pt x="23" y="23"/>
                        <a:pt x="23" y="23"/>
                      </a:cubicBezTo>
                      <a:cubicBezTo>
                        <a:pt x="74" y="23"/>
                        <a:pt x="74" y="23"/>
                        <a:pt x="74" y="23"/>
                      </a:cubicBezTo>
                      <a:cubicBezTo>
                        <a:pt x="74" y="28"/>
                        <a:pt x="74" y="28"/>
                        <a:pt x="74" y="28"/>
                      </a:cubicBezTo>
                      <a:cubicBezTo>
                        <a:pt x="69" y="28"/>
                        <a:pt x="64" y="33"/>
                        <a:pt x="64" y="39"/>
                      </a:cubicBezTo>
                      <a:cubicBezTo>
                        <a:pt x="64" y="150"/>
                        <a:pt x="64" y="150"/>
                        <a:pt x="64" y="150"/>
                      </a:cubicBezTo>
                      <a:cubicBezTo>
                        <a:pt x="64" y="156"/>
                        <a:pt x="69" y="161"/>
                        <a:pt x="74" y="161"/>
                      </a:cubicBezTo>
                      <a:cubicBezTo>
                        <a:pt x="74" y="166"/>
                        <a:pt x="74" y="166"/>
                        <a:pt x="74" y="166"/>
                      </a:cubicBezTo>
                      <a:cubicBezTo>
                        <a:pt x="23" y="166"/>
                        <a:pt x="23" y="166"/>
                        <a:pt x="23" y="166"/>
                      </a:cubicBezTo>
                      <a:lnTo>
                        <a:pt x="23" y="161"/>
                      </a:lnTo>
                      <a:close/>
                    </a:path>
                  </a:pathLst>
                </a:custGeom>
                <a:grpFill/>
                <a:ln>
                  <a:noFill/>
                </a:ln>
                <a:extLst/>
              </p:spPr>
              <p:txBody>
                <a:bodyPr lIns="68580" tIns="34290" rIns="68580" bIns="34290"/>
                <a:lstStyle/>
                <a:p>
                  <a:pPr>
                    <a:defRPr/>
                  </a:pPr>
                  <a:endParaRPr lang="zh-CN" altLang="en-US" sz="900" dirty="0"/>
                </a:p>
              </p:txBody>
            </p:sp>
            <p:sp>
              <p:nvSpPr>
                <p:cNvPr id="35" name="Freeform 780">
                  <a:extLst>
                    <a:ext uri="{FF2B5EF4-FFF2-40B4-BE49-F238E27FC236}">
                      <a16:creationId xmlns:a16="http://schemas.microsoft.com/office/drawing/2014/main" id="{E50A7DA6-238D-4082-AD2A-95BA6D34EF31}"/>
                    </a:ext>
                  </a:extLst>
                </p:cNvPr>
                <p:cNvSpPr>
                  <a:spLocks/>
                </p:cNvSpPr>
                <p:nvPr/>
              </p:nvSpPr>
              <p:spPr bwMode="auto">
                <a:xfrm>
                  <a:off x="7912226" y="2763986"/>
                  <a:ext cx="327125" cy="38224"/>
                </a:xfrm>
                <a:custGeom>
                  <a:avLst/>
                  <a:gdLst>
                    <a:gd name="T0" fmla="*/ 335 w 341"/>
                    <a:gd name="T1" fmla="*/ 0 h 40"/>
                    <a:gd name="T2" fmla="*/ 6 w 341"/>
                    <a:gd name="T3" fmla="*/ 0 h 40"/>
                    <a:gd name="T4" fmla="*/ 0 w 341"/>
                    <a:gd name="T5" fmla="*/ 7 h 40"/>
                    <a:gd name="T6" fmla="*/ 0 w 341"/>
                    <a:gd name="T7" fmla="*/ 34 h 40"/>
                    <a:gd name="T8" fmla="*/ 6 w 341"/>
                    <a:gd name="T9" fmla="*/ 40 h 40"/>
                    <a:gd name="T10" fmla="*/ 335 w 341"/>
                    <a:gd name="T11" fmla="*/ 40 h 40"/>
                    <a:gd name="T12" fmla="*/ 341 w 341"/>
                    <a:gd name="T13" fmla="*/ 34 h 40"/>
                    <a:gd name="T14" fmla="*/ 341 w 341"/>
                    <a:gd name="T15" fmla="*/ 7 h 40"/>
                    <a:gd name="T16" fmla="*/ 335 w 341"/>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1" h="40">
                      <a:moveTo>
                        <a:pt x="335" y="0"/>
                      </a:moveTo>
                      <a:cubicBezTo>
                        <a:pt x="6" y="0"/>
                        <a:pt x="6" y="0"/>
                        <a:pt x="6" y="0"/>
                      </a:cubicBezTo>
                      <a:cubicBezTo>
                        <a:pt x="3" y="0"/>
                        <a:pt x="0" y="3"/>
                        <a:pt x="0" y="7"/>
                      </a:cubicBezTo>
                      <a:cubicBezTo>
                        <a:pt x="0" y="34"/>
                        <a:pt x="0" y="34"/>
                        <a:pt x="0" y="34"/>
                      </a:cubicBezTo>
                      <a:cubicBezTo>
                        <a:pt x="0" y="37"/>
                        <a:pt x="3" y="40"/>
                        <a:pt x="6" y="40"/>
                      </a:cubicBezTo>
                      <a:cubicBezTo>
                        <a:pt x="335" y="40"/>
                        <a:pt x="335" y="40"/>
                        <a:pt x="335" y="40"/>
                      </a:cubicBezTo>
                      <a:cubicBezTo>
                        <a:pt x="338" y="40"/>
                        <a:pt x="341" y="37"/>
                        <a:pt x="341" y="34"/>
                      </a:cubicBezTo>
                      <a:cubicBezTo>
                        <a:pt x="341" y="7"/>
                        <a:pt x="341" y="7"/>
                        <a:pt x="341" y="7"/>
                      </a:cubicBezTo>
                      <a:cubicBezTo>
                        <a:pt x="341" y="3"/>
                        <a:pt x="338" y="0"/>
                        <a:pt x="335" y="0"/>
                      </a:cubicBezTo>
                      <a:close/>
                    </a:path>
                  </a:pathLst>
                </a:custGeom>
                <a:grpFill/>
                <a:ln>
                  <a:noFill/>
                </a:ln>
                <a:extLst/>
              </p:spPr>
              <p:txBody>
                <a:bodyPr lIns="68580" tIns="34290" rIns="68580" bIns="34290"/>
                <a:lstStyle/>
                <a:p>
                  <a:pPr>
                    <a:defRPr/>
                  </a:pPr>
                  <a:endParaRPr lang="zh-CN" altLang="en-US" sz="900" dirty="0"/>
                </a:p>
              </p:txBody>
            </p:sp>
            <p:sp>
              <p:nvSpPr>
                <p:cNvPr id="36" name="Freeform 781">
                  <a:extLst>
                    <a:ext uri="{FF2B5EF4-FFF2-40B4-BE49-F238E27FC236}">
                      <a16:creationId xmlns:a16="http://schemas.microsoft.com/office/drawing/2014/main" id="{779426A7-5D51-44AC-AB5B-118662994372}"/>
                    </a:ext>
                  </a:extLst>
                </p:cNvPr>
                <p:cNvSpPr>
                  <a:spLocks/>
                </p:cNvSpPr>
                <p:nvPr/>
              </p:nvSpPr>
              <p:spPr bwMode="auto">
                <a:xfrm>
                  <a:off x="7896225" y="2422639"/>
                  <a:ext cx="360015" cy="140450"/>
                </a:xfrm>
                <a:custGeom>
                  <a:avLst/>
                  <a:gdLst>
                    <a:gd name="T0" fmla="*/ 369 w 375"/>
                    <a:gd name="T1" fmla="*/ 133 h 146"/>
                    <a:gd name="T2" fmla="*/ 193 w 375"/>
                    <a:gd name="T3" fmla="*/ 2 h 146"/>
                    <a:gd name="T4" fmla="*/ 182 w 375"/>
                    <a:gd name="T5" fmla="*/ 2 h 146"/>
                    <a:gd name="T6" fmla="*/ 6 w 375"/>
                    <a:gd name="T7" fmla="*/ 133 h 146"/>
                    <a:gd name="T8" fmla="*/ 12 w 375"/>
                    <a:gd name="T9" fmla="*/ 146 h 146"/>
                    <a:gd name="T10" fmla="*/ 363 w 375"/>
                    <a:gd name="T11" fmla="*/ 146 h 146"/>
                    <a:gd name="T12" fmla="*/ 369 w 375"/>
                    <a:gd name="T13" fmla="*/ 133 h 146"/>
                  </a:gdLst>
                  <a:ahLst/>
                  <a:cxnLst>
                    <a:cxn ang="0">
                      <a:pos x="T0" y="T1"/>
                    </a:cxn>
                    <a:cxn ang="0">
                      <a:pos x="T2" y="T3"/>
                    </a:cxn>
                    <a:cxn ang="0">
                      <a:pos x="T4" y="T5"/>
                    </a:cxn>
                    <a:cxn ang="0">
                      <a:pos x="T6" y="T7"/>
                    </a:cxn>
                    <a:cxn ang="0">
                      <a:pos x="T8" y="T9"/>
                    </a:cxn>
                    <a:cxn ang="0">
                      <a:pos x="T10" y="T11"/>
                    </a:cxn>
                    <a:cxn ang="0">
                      <a:pos x="T12" y="T13"/>
                    </a:cxn>
                  </a:cxnLst>
                  <a:rect l="0" t="0" r="r" b="b"/>
                  <a:pathLst>
                    <a:path w="375" h="146">
                      <a:moveTo>
                        <a:pt x="369" y="133"/>
                      </a:moveTo>
                      <a:cubicBezTo>
                        <a:pt x="193" y="2"/>
                        <a:pt x="193" y="2"/>
                        <a:pt x="193" y="2"/>
                      </a:cubicBezTo>
                      <a:cubicBezTo>
                        <a:pt x="190" y="0"/>
                        <a:pt x="185" y="0"/>
                        <a:pt x="182" y="2"/>
                      </a:cubicBezTo>
                      <a:cubicBezTo>
                        <a:pt x="6" y="133"/>
                        <a:pt x="6" y="133"/>
                        <a:pt x="6" y="133"/>
                      </a:cubicBezTo>
                      <a:cubicBezTo>
                        <a:pt x="0" y="137"/>
                        <a:pt x="4" y="146"/>
                        <a:pt x="12" y="146"/>
                      </a:cubicBezTo>
                      <a:cubicBezTo>
                        <a:pt x="363" y="146"/>
                        <a:pt x="363" y="146"/>
                        <a:pt x="363" y="146"/>
                      </a:cubicBezTo>
                      <a:cubicBezTo>
                        <a:pt x="371" y="146"/>
                        <a:pt x="375" y="137"/>
                        <a:pt x="369" y="133"/>
                      </a:cubicBezTo>
                      <a:close/>
                    </a:path>
                  </a:pathLst>
                </a:custGeom>
                <a:grpFill/>
                <a:ln>
                  <a:noFill/>
                </a:ln>
                <a:extLst/>
              </p:spPr>
              <p:txBody>
                <a:bodyPr lIns="68580" tIns="34290" rIns="68580" bIns="34290"/>
                <a:lstStyle/>
                <a:p>
                  <a:pPr>
                    <a:defRPr/>
                  </a:pPr>
                  <a:endParaRPr lang="zh-CN" altLang="en-US" sz="900" dirty="0"/>
                </a:p>
              </p:txBody>
            </p:sp>
          </p:grpSp>
        </p:grpSp>
        <p:sp>
          <p:nvSpPr>
            <p:cNvPr id="28" name="矩形 27">
              <a:extLst>
                <a:ext uri="{FF2B5EF4-FFF2-40B4-BE49-F238E27FC236}">
                  <a16:creationId xmlns:a16="http://schemas.microsoft.com/office/drawing/2014/main" id="{91218377-24F8-412A-A3AE-234C3D03BDBA}"/>
                </a:ext>
              </a:extLst>
            </p:cNvPr>
            <p:cNvSpPr>
              <a:spLocks noChangeArrowheads="1"/>
            </p:cNvSpPr>
            <p:nvPr/>
          </p:nvSpPr>
          <p:spPr bwMode="auto">
            <a:xfrm>
              <a:off x="5737837" y="4283028"/>
              <a:ext cx="1005253" cy="338442"/>
            </a:xfrm>
            <a:prstGeom prst="rect">
              <a:avLst/>
            </a:prstGeom>
            <a:grpFill/>
            <a:ln w="9525">
              <a:noFill/>
              <a:miter lim="800000"/>
              <a:headEnd/>
              <a:tailEnd/>
            </a:ln>
          </p:spPr>
          <p:txBody>
            <a:bodyPr wrap="none" lIns="68573" tIns="34287" rIns="68573" bIns="34287">
              <a:spAutoFit/>
            </a:bodyPr>
            <a:lstStyle/>
            <a:p>
              <a:pPr algn="ctr"/>
              <a:r>
                <a:rPr lang="zh-CN" altLang="en-US" sz="1200" dirty="0">
                  <a:solidFill>
                    <a:schemeClr val="bg1"/>
                  </a:solidFill>
                  <a:latin typeface="微软雅黑" pitchFamily="34" charset="-122"/>
                  <a:ea typeface="微软雅黑" pitchFamily="34" charset="-122"/>
                </a:rPr>
                <a:t>您的内容</a:t>
              </a:r>
              <a:endParaRPr lang="en-US" altLang="zh-CN" sz="1200" dirty="0">
                <a:solidFill>
                  <a:schemeClr val="bg1"/>
                </a:solidFill>
                <a:latin typeface="微软雅黑" pitchFamily="34" charset="-122"/>
                <a:ea typeface="微软雅黑" pitchFamily="34" charset="-122"/>
              </a:endParaRPr>
            </a:p>
          </p:txBody>
        </p:sp>
      </p:grpSp>
      <p:grpSp>
        <p:nvGrpSpPr>
          <p:cNvPr id="37" name="组合 36">
            <a:extLst>
              <a:ext uri="{FF2B5EF4-FFF2-40B4-BE49-F238E27FC236}">
                <a16:creationId xmlns:a16="http://schemas.microsoft.com/office/drawing/2014/main" id="{789F2D81-7AA0-4825-BAEE-006472022C21}"/>
              </a:ext>
            </a:extLst>
          </p:cNvPr>
          <p:cNvGrpSpPr/>
          <p:nvPr/>
        </p:nvGrpSpPr>
        <p:grpSpPr>
          <a:xfrm>
            <a:off x="5039126" y="3153875"/>
            <a:ext cx="1769927" cy="332767"/>
            <a:chOff x="6717960" y="4203868"/>
            <a:chExt cx="2359595" cy="443553"/>
          </a:xfrm>
          <a:solidFill>
            <a:schemeClr val="accent4"/>
          </a:solidFill>
        </p:grpSpPr>
        <p:grpSp>
          <p:nvGrpSpPr>
            <p:cNvPr id="38" name="组合 37">
              <a:extLst>
                <a:ext uri="{FF2B5EF4-FFF2-40B4-BE49-F238E27FC236}">
                  <a16:creationId xmlns:a16="http://schemas.microsoft.com/office/drawing/2014/main" id="{779FEF53-8D81-40F3-A2F7-E06264628601}"/>
                </a:ext>
              </a:extLst>
            </p:cNvPr>
            <p:cNvGrpSpPr/>
            <p:nvPr/>
          </p:nvGrpSpPr>
          <p:grpSpPr>
            <a:xfrm>
              <a:off x="6717960" y="4203868"/>
              <a:ext cx="2359595" cy="443553"/>
              <a:chOff x="6717960" y="4203868"/>
              <a:chExt cx="2359595" cy="443553"/>
            </a:xfrm>
            <a:grpFill/>
          </p:grpSpPr>
          <p:sp>
            <p:nvSpPr>
              <p:cNvPr id="40" name="任意多边形 24">
                <a:extLst>
                  <a:ext uri="{FF2B5EF4-FFF2-40B4-BE49-F238E27FC236}">
                    <a16:creationId xmlns:a16="http://schemas.microsoft.com/office/drawing/2014/main" id="{CE624465-A540-4832-B511-AE0A99D1CEC2}"/>
                  </a:ext>
                </a:extLst>
              </p:cNvPr>
              <p:cNvSpPr/>
              <p:nvPr/>
            </p:nvSpPr>
            <p:spPr>
              <a:xfrm>
                <a:off x="6717960" y="4203868"/>
                <a:ext cx="2359595" cy="443553"/>
              </a:xfrm>
              <a:custGeom>
                <a:avLst/>
                <a:gdLst>
                  <a:gd name="connsiteX0" fmla="*/ 0 w 2035175"/>
                  <a:gd name="connsiteY0" fmla="*/ 0 h 425450"/>
                  <a:gd name="connsiteX1" fmla="*/ 2035175 w 2035175"/>
                  <a:gd name="connsiteY1" fmla="*/ 0 h 425450"/>
                  <a:gd name="connsiteX2" fmla="*/ 2035175 w 2035175"/>
                  <a:gd name="connsiteY2" fmla="*/ 425450 h 425450"/>
                  <a:gd name="connsiteX3" fmla="*/ 438150 w 2035175"/>
                  <a:gd name="connsiteY3" fmla="*/ 425450 h 425450"/>
                  <a:gd name="connsiteX4" fmla="*/ 12700 w 2035175"/>
                  <a:gd name="connsiteY4" fmla="*/ 0 h 425450"/>
                  <a:gd name="connsiteX0" fmla="*/ 0 w 2035175"/>
                  <a:gd name="connsiteY0" fmla="*/ 0 h 425450"/>
                  <a:gd name="connsiteX1" fmla="*/ 2035175 w 2035175"/>
                  <a:gd name="connsiteY1" fmla="*/ 0 h 425450"/>
                  <a:gd name="connsiteX2" fmla="*/ 2035175 w 2035175"/>
                  <a:gd name="connsiteY2" fmla="*/ 425450 h 425450"/>
                  <a:gd name="connsiteX3" fmla="*/ 407194 w 2035175"/>
                  <a:gd name="connsiteY3" fmla="*/ 425450 h 425450"/>
                  <a:gd name="connsiteX4" fmla="*/ 12700 w 2035175"/>
                  <a:gd name="connsiteY4" fmla="*/ 0 h 425450"/>
                  <a:gd name="connsiteX0" fmla="*/ 25400 w 2060575"/>
                  <a:gd name="connsiteY0" fmla="*/ 19050 h 444500"/>
                  <a:gd name="connsiteX1" fmla="*/ 2060575 w 2060575"/>
                  <a:gd name="connsiteY1" fmla="*/ 19050 h 444500"/>
                  <a:gd name="connsiteX2" fmla="*/ 2060575 w 2060575"/>
                  <a:gd name="connsiteY2" fmla="*/ 444500 h 444500"/>
                  <a:gd name="connsiteX3" fmla="*/ 432594 w 2060575"/>
                  <a:gd name="connsiteY3" fmla="*/ 444500 h 444500"/>
                  <a:gd name="connsiteX4" fmla="*/ 0 w 2060575"/>
                  <a:gd name="connsiteY4" fmla="*/ 0 h 444500"/>
                  <a:gd name="connsiteX0" fmla="*/ 0 w 2035175"/>
                  <a:gd name="connsiteY0" fmla="*/ 0 h 425450"/>
                  <a:gd name="connsiteX1" fmla="*/ 2035175 w 2035175"/>
                  <a:gd name="connsiteY1" fmla="*/ 0 h 425450"/>
                  <a:gd name="connsiteX2" fmla="*/ 2035175 w 2035175"/>
                  <a:gd name="connsiteY2" fmla="*/ 425450 h 425450"/>
                  <a:gd name="connsiteX3" fmla="*/ 407194 w 2035175"/>
                  <a:gd name="connsiteY3" fmla="*/ 425450 h 425450"/>
                  <a:gd name="connsiteX0" fmla="*/ 0 w 2070894"/>
                  <a:gd name="connsiteY0" fmla="*/ 0 h 434975"/>
                  <a:gd name="connsiteX1" fmla="*/ 2070894 w 2070894"/>
                  <a:gd name="connsiteY1" fmla="*/ 9525 h 434975"/>
                  <a:gd name="connsiteX2" fmla="*/ 2070894 w 2070894"/>
                  <a:gd name="connsiteY2" fmla="*/ 434975 h 434975"/>
                  <a:gd name="connsiteX3" fmla="*/ 442913 w 2070894"/>
                  <a:gd name="connsiteY3" fmla="*/ 434975 h 434975"/>
                  <a:gd name="connsiteX0" fmla="*/ 0 w 2070894"/>
                  <a:gd name="connsiteY0" fmla="*/ 0 h 434975"/>
                  <a:gd name="connsiteX1" fmla="*/ 2063750 w 2070894"/>
                  <a:gd name="connsiteY1" fmla="*/ 2382 h 434975"/>
                  <a:gd name="connsiteX2" fmla="*/ 2070894 w 2070894"/>
                  <a:gd name="connsiteY2" fmla="*/ 434975 h 434975"/>
                  <a:gd name="connsiteX3" fmla="*/ 442913 w 2070894"/>
                  <a:gd name="connsiteY3" fmla="*/ 434975 h 434975"/>
                  <a:gd name="connsiteX0" fmla="*/ 0 w 2063750"/>
                  <a:gd name="connsiteY0" fmla="*/ 0 h 434975"/>
                  <a:gd name="connsiteX1" fmla="*/ 2063750 w 2063750"/>
                  <a:gd name="connsiteY1" fmla="*/ 2382 h 434975"/>
                  <a:gd name="connsiteX2" fmla="*/ 1778794 w 2063750"/>
                  <a:gd name="connsiteY2" fmla="*/ 434975 h 434975"/>
                  <a:gd name="connsiteX3" fmla="*/ 442913 w 2063750"/>
                  <a:gd name="connsiteY3" fmla="*/ 434975 h 434975"/>
                </a:gdLst>
                <a:ahLst/>
                <a:cxnLst>
                  <a:cxn ang="0">
                    <a:pos x="connsiteX0" y="connsiteY0"/>
                  </a:cxn>
                  <a:cxn ang="0">
                    <a:pos x="connsiteX1" y="connsiteY1"/>
                  </a:cxn>
                  <a:cxn ang="0">
                    <a:pos x="connsiteX2" y="connsiteY2"/>
                  </a:cxn>
                  <a:cxn ang="0">
                    <a:pos x="connsiteX3" y="connsiteY3"/>
                  </a:cxn>
                </a:cxnLst>
                <a:rect l="l" t="t" r="r" b="b"/>
                <a:pathLst>
                  <a:path w="2063750" h="434975">
                    <a:moveTo>
                      <a:pt x="0" y="0"/>
                    </a:moveTo>
                    <a:lnTo>
                      <a:pt x="2063750" y="2382"/>
                    </a:lnTo>
                    <a:lnTo>
                      <a:pt x="1778794" y="434975"/>
                    </a:lnTo>
                    <a:lnTo>
                      <a:pt x="442913" y="434975"/>
                    </a:ln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900" dirty="0"/>
              </a:p>
            </p:txBody>
          </p:sp>
          <p:grpSp>
            <p:nvGrpSpPr>
              <p:cNvPr id="41" name="组合 40">
                <a:extLst>
                  <a:ext uri="{FF2B5EF4-FFF2-40B4-BE49-F238E27FC236}">
                    <a16:creationId xmlns:a16="http://schemas.microsoft.com/office/drawing/2014/main" id="{6C29EC3C-04DF-479B-908F-4069F91C07EC}"/>
                  </a:ext>
                </a:extLst>
              </p:cNvPr>
              <p:cNvGrpSpPr/>
              <p:nvPr/>
            </p:nvGrpSpPr>
            <p:grpSpPr>
              <a:xfrm>
                <a:off x="7285871" y="4259974"/>
                <a:ext cx="310305" cy="300710"/>
                <a:chOff x="6025301" y="4979492"/>
                <a:chExt cx="333385" cy="323074"/>
              </a:xfrm>
              <a:grpFill/>
            </p:grpSpPr>
            <p:sp>
              <p:nvSpPr>
                <p:cNvPr id="42" name="Freeform 482">
                  <a:extLst>
                    <a:ext uri="{FF2B5EF4-FFF2-40B4-BE49-F238E27FC236}">
                      <a16:creationId xmlns:a16="http://schemas.microsoft.com/office/drawing/2014/main" id="{1CC7631D-5D1E-4BE0-8362-8000863220FE}"/>
                    </a:ext>
                  </a:extLst>
                </p:cNvPr>
                <p:cNvSpPr>
                  <a:spLocks noEditPoints="1"/>
                </p:cNvSpPr>
                <p:nvPr/>
              </p:nvSpPr>
              <p:spPr bwMode="auto">
                <a:xfrm>
                  <a:off x="6267607" y="5146184"/>
                  <a:ext cx="91079" cy="156382"/>
                </a:xfrm>
                <a:custGeom>
                  <a:avLst/>
                  <a:gdLst>
                    <a:gd name="T0" fmla="*/ 0 w 53"/>
                    <a:gd name="T1" fmla="*/ 0 h 91"/>
                    <a:gd name="T2" fmla="*/ 0 w 53"/>
                    <a:gd name="T3" fmla="*/ 91 h 91"/>
                    <a:gd name="T4" fmla="*/ 53 w 53"/>
                    <a:gd name="T5" fmla="*/ 91 h 91"/>
                    <a:gd name="T6" fmla="*/ 53 w 53"/>
                    <a:gd name="T7" fmla="*/ 0 h 91"/>
                    <a:gd name="T8" fmla="*/ 0 w 53"/>
                    <a:gd name="T9" fmla="*/ 0 h 91"/>
                    <a:gd name="T10" fmla="*/ 9 w 53"/>
                    <a:gd name="T11" fmla="*/ 16 h 91"/>
                    <a:gd name="T12" fmla="*/ 17 w 53"/>
                    <a:gd name="T13" fmla="*/ 16 h 91"/>
                    <a:gd name="T14" fmla="*/ 17 w 53"/>
                    <a:gd name="T15" fmla="*/ 26 h 91"/>
                    <a:gd name="T16" fmla="*/ 9 w 53"/>
                    <a:gd name="T17" fmla="*/ 26 h 91"/>
                    <a:gd name="T18" fmla="*/ 9 w 53"/>
                    <a:gd name="T19" fmla="*/ 16 h 91"/>
                    <a:gd name="T20" fmla="*/ 17 w 53"/>
                    <a:gd name="T21" fmla="*/ 44 h 91"/>
                    <a:gd name="T22" fmla="*/ 9 w 53"/>
                    <a:gd name="T23" fmla="*/ 44 h 91"/>
                    <a:gd name="T24" fmla="*/ 9 w 53"/>
                    <a:gd name="T25" fmla="*/ 33 h 91"/>
                    <a:gd name="T26" fmla="*/ 17 w 53"/>
                    <a:gd name="T27" fmla="*/ 33 h 91"/>
                    <a:gd name="T28" fmla="*/ 17 w 53"/>
                    <a:gd name="T29" fmla="*/ 44 h 91"/>
                    <a:gd name="T30" fmla="*/ 22 w 53"/>
                    <a:gd name="T31" fmla="*/ 16 h 91"/>
                    <a:gd name="T32" fmla="*/ 30 w 53"/>
                    <a:gd name="T33" fmla="*/ 16 h 91"/>
                    <a:gd name="T34" fmla="*/ 30 w 53"/>
                    <a:gd name="T35" fmla="*/ 26 h 91"/>
                    <a:gd name="T36" fmla="*/ 22 w 53"/>
                    <a:gd name="T37" fmla="*/ 26 h 91"/>
                    <a:gd name="T38" fmla="*/ 22 w 53"/>
                    <a:gd name="T39" fmla="*/ 16 h 91"/>
                    <a:gd name="T40" fmla="*/ 31 w 53"/>
                    <a:gd name="T41" fmla="*/ 44 h 91"/>
                    <a:gd name="T42" fmla="*/ 22 w 53"/>
                    <a:gd name="T43" fmla="*/ 44 h 91"/>
                    <a:gd name="T44" fmla="*/ 22 w 53"/>
                    <a:gd name="T45" fmla="*/ 33 h 91"/>
                    <a:gd name="T46" fmla="*/ 31 w 53"/>
                    <a:gd name="T47" fmla="*/ 33 h 91"/>
                    <a:gd name="T48" fmla="*/ 31 w 53"/>
                    <a:gd name="T49" fmla="*/ 44 h 91"/>
                    <a:gd name="T50" fmla="*/ 35 w 53"/>
                    <a:gd name="T51" fmla="*/ 16 h 91"/>
                    <a:gd name="T52" fmla="*/ 44 w 53"/>
                    <a:gd name="T53" fmla="*/ 16 h 91"/>
                    <a:gd name="T54" fmla="*/ 44 w 53"/>
                    <a:gd name="T55" fmla="*/ 26 h 91"/>
                    <a:gd name="T56" fmla="*/ 35 w 53"/>
                    <a:gd name="T57" fmla="*/ 26 h 91"/>
                    <a:gd name="T58" fmla="*/ 35 w 53"/>
                    <a:gd name="T59" fmla="*/ 16 h 91"/>
                    <a:gd name="T60" fmla="*/ 44 w 53"/>
                    <a:gd name="T61" fmla="*/ 44 h 91"/>
                    <a:gd name="T62" fmla="*/ 36 w 53"/>
                    <a:gd name="T63" fmla="*/ 44 h 91"/>
                    <a:gd name="T64" fmla="*/ 36 w 53"/>
                    <a:gd name="T65" fmla="*/ 33 h 91"/>
                    <a:gd name="T66" fmla="*/ 44 w 53"/>
                    <a:gd name="T67" fmla="*/ 33 h 91"/>
                    <a:gd name="T68" fmla="*/ 44 w 53"/>
                    <a:gd name="T69" fmla="*/ 4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 h="91">
                      <a:moveTo>
                        <a:pt x="0" y="0"/>
                      </a:moveTo>
                      <a:lnTo>
                        <a:pt x="0" y="91"/>
                      </a:lnTo>
                      <a:lnTo>
                        <a:pt x="53" y="91"/>
                      </a:lnTo>
                      <a:lnTo>
                        <a:pt x="53" y="0"/>
                      </a:lnTo>
                      <a:lnTo>
                        <a:pt x="0" y="0"/>
                      </a:lnTo>
                      <a:close/>
                      <a:moveTo>
                        <a:pt x="9" y="16"/>
                      </a:moveTo>
                      <a:lnTo>
                        <a:pt x="17" y="16"/>
                      </a:lnTo>
                      <a:lnTo>
                        <a:pt x="17" y="26"/>
                      </a:lnTo>
                      <a:lnTo>
                        <a:pt x="9" y="26"/>
                      </a:lnTo>
                      <a:lnTo>
                        <a:pt x="9" y="16"/>
                      </a:lnTo>
                      <a:close/>
                      <a:moveTo>
                        <a:pt x="17" y="44"/>
                      </a:moveTo>
                      <a:lnTo>
                        <a:pt x="9" y="44"/>
                      </a:lnTo>
                      <a:lnTo>
                        <a:pt x="9" y="33"/>
                      </a:lnTo>
                      <a:lnTo>
                        <a:pt x="17" y="33"/>
                      </a:lnTo>
                      <a:lnTo>
                        <a:pt x="17" y="44"/>
                      </a:lnTo>
                      <a:close/>
                      <a:moveTo>
                        <a:pt x="22" y="16"/>
                      </a:moveTo>
                      <a:lnTo>
                        <a:pt x="30" y="16"/>
                      </a:lnTo>
                      <a:lnTo>
                        <a:pt x="30" y="26"/>
                      </a:lnTo>
                      <a:lnTo>
                        <a:pt x="22" y="26"/>
                      </a:lnTo>
                      <a:lnTo>
                        <a:pt x="22" y="16"/>
                      </a:lnTo>
                      <a:close/>
                      <a:moveTo>
                        <a:pt x="31" y="44"/>
                      </a:moveTo>
                      <a:lnTo>
                        <a:pt x="22" y="44"/>
                      </a:lnTo>
                      <a:lnTo>
                        <a:pt x="22" y="33"/>
                      </a:lnTo>
                      <a:lnTo>
                        <a:pt x="31" y="33"/>
                      </a:lnTo>
                      <a:lnTo>
                        <a:pt x="31" y="44"/>
                      </a:lnTo>
                      <a:close/>
                      <a:moveTo>
                        <a:pt x="35" y="16"/>
                      </a:moveTo>
                      <a:lnTo>
                        <a:pt x="44" y="16"/>
                      </a:lnTo>
                      <a:lnTo>
                        <a:pt x="44" y="26"/>
                      </a:lnTo>
                      <a:lnTo>
                        <a:pt x="35" y="26"/>
                      </a:lnTo>
                      <a:lnTo>
                        <a:pt x="35" y="16"/>
                      </a:lnTo>
                      <a:close/>
                      <a:moveTo>
                        <a:pt x="44" y="44"/>
                      </a:moveTo>
                      <a:lnTo>
                        <a:pt x="36" y="44"/>
                      </a:lnTo>
                      <a:lnTo>
                        <a:pt x="36" y="33"/>
                      </a:lnTo>
                      <a:lnTo>
                        <a:pt x="44" y="33"/>
                      </a:lnTo>
                      <a:lnTo>
                        <a:pt x="44" y="44"/>
                      </a:lnTo>
                      <a:close/>
                    </a:path>
                  </a:pathLst>
                </a:custGeom>
                <a:grpFill/>
                <a:ln>
                  <a:noFill/>
                </a:ln>
                <a:extLst/>
              </p:spPr>
              <p:txBody>
                <a:bodyPr lIns="68580" tIns="34290" rIns="68580" bIns="34290"/>
                <a:lstStyle/>
                <a:p>
                  <a:pPr>
                    <a:defRPr/>
                  </a:pPr>
                  <a:endParaRPr lang="zh-CN" altLang="en-US" sz="900" dirty="0"/>
                </a:p>
              </p:txBody>
            </p:sp>
            <p:sp>
              <p:nvSpPr>
                <p:cNvPr id="43" name="Freeform 483">
                  <a:extLst>
                    <a:ext uri="{FF2B5EF4-FFF2-40B4-BE49-F238E27FC236}">
                      <a16:creationId xmlns:a16="http://schemas.microsoft.com/office/drawing/2014/main" id="{D76B7A29-AE21-46B8-B7B6-6B1BD7A50F12}"/>
                    </a:ext>
                  </a:extLst>
                </p:cNvPr>
                <p:cNvSpPr>
                  <a:spLocks noEditPoints="1"/>
                </p:cNvSpPr>
                <p:nvPr/>
              </p:nvSpPr>
              <p:spPr bwMode="auto">
                <a:xfrm>
                  <a:off x="6128410" y="4979492"/>
                  <a:ext cx="128886" cy="323074"/>
                </a:xfrm>
                <a:custGeom>
                  <a:avLst/>
                  <a:gdLst>
                    <a:gd name="T0" fmla="*/ 0 w 75"/>
                    <a:gd name="T1" fmla="*/ 31 h 188"/>
                    <a:gd name="T2" fmla="*/ 28 w 75"/>
                    <a:gd name="T3" fmla="*/ 31 h 188"/>
                    <a:gd name="T4" fmla="*/ 28 w 75"/>
                    <a:gd name="T5" fmla="*/ 188 h 188"/>
                    <a:gd name="T6" fmla="*/ 75 w 75"/>
                    <a:gd name="T7" fmla="*/ 188 h 188"/>
                    <a:gd name="T8" fmla="*/ 75 w 75"/>
                    <a:gd name="T9" fmla="*/ 0 h 188"/>
                    <a:gd name="T10" fmla="*/ 0 w 75"/>
                    <a:gd name="T11" fmla="*/ 0 h 188"/>
                    <a:gd name="T12" fmla="*/ 0 w 75"/>
                    <a:gd name="T13" fmla="*/ 31 h 188"/>
                    <a:gd name="T14" fmla="*/ 66 w 75"/>
                    <a:gd name="T15" fmla="*/ 164 h 188"/>
                    <a:gd name="T16" fmla="*/ 38 w 75"/>
                    <a:gd name="T17" fmla="*/ 164 h 188"/>
                    <a:gd name="T18" fmla="*/ 38 w 75"/>
                    <a:gd name="T19" fmla="*/ 155 h 188"/>
                    <a:gd name="T20" fmla="*/ 66 w 75"/>
                    <a:gd name="T21" fmla="*/ 155 h 188"/>
                    <a:gd name="T22" fmla="*/ 66 w 75"/>
                    <a:gd name="T23" fmla="*/ 164 h 188"/>
                    <a:gd name="T24" fmla="*/ 66 w 75"/>
                    <a:gd name="T25" fmla="*/ 96 h 188"/>
                    <a:gd name="T26" fmla="*/ 38 w 75"/>
                    <a:gd name="T27" fmla="*/ 96 h 188"/>
                    <a:gd name="T28" fmla="*/ 38 w 75"/>
                    <a:gd name="T29" fmla="*/ 88 h 188"/>
                    <a:gd name="T30" fmla="*/ 66 w 75"/>
                    <a:gd name="T31" fmla="*/ 88 h 188"/>
                    <a:gd name="T32" fmla="*/ 66 w 75"/>
                    <a:gd name="T33" fmla="*/ 96 h 188"/>
                    <a:gd name="T34" fmla="*/ 66 w 75"/>
                    <a:gd name="T35" fmla="*/ 72 h 188"/>
                    <a:gd name="T36" fmla="*/ 38 w 75"/>
                    <a:gd name="T37" fmla="*/ 72 h 188"/>
                    <a:gd name="T38" fmla="*/ 38 w 75"/>
                    <a:gd name="T39" fmla="*/ 64 h 188"/>
                    <a:gd name="T40" fmla="*/ 66 w 75"/>
                    <a:gd name="T41" fmla="*/ 64 h 188"/>
                    <a:gd name="T42" fmla="*/ 66 w 75"/>
                    <a:gd name="T43" fmla="*/ 72 h 188"/>
                    <a:gd name="T44" fmla="*/ 38 w 75"/>
                    <a:gd name="T45" fmla="*/ 19 h 188"/>
                    <a:gd name="T46" fmla="*/ 66 w 75"/>
                    <a:gd name="T47" fmla="*/ 19 h 188"/>
                    <a:gd name="T48" fmla="*/ 66 w 75"/>
                    <a:gd name="T49" fmla="*/ 27 h 188"/>
                    <a:gd name="T50" fmla="*/ 38 w 75"/>
                    <a:gd name="T51" fmla="*/ 27 h 188"/>
                    <a:gd name="T52" fmla="*/ 38 w 75"/>
                    <a:gd name="T53" fmla="*/ 19 h 188"/>
                    <a:gd name="T54" fmla="*/ 38 w 75"/>
                    <a:gd name="T55" fmla="*/ 42 h 188"/>
                    <a:gd name="T56" fmla="*/ 66 w 75"/>
                    <a:gd name="T57" fmla="*/ 42 h 188"/>
                    <a:gd name="T58" fmla="*/ 66 w 75"/>
                    <a:gd name="T59" fmla="*/ 50 h 188"/>
                    <a:gd name="T60" fmla="*/ 38 w 75"/>
                    <a:gd name="T61" fmla="*/ 50 h 188"/>
                    <a:gd name="T62" fmla="*/ 38 w 75"/>
                    <a:gd name="T63" fmla="*/ 42 h 188"/>
                    <a:gd name="T64" fmla="*/ 38 w 75"/>
                    <a:gd name="T65" fmla="*/ 110 h 188"/>
                    <a:gd name="T66" fmla="*/ 65 w 75"/>
                    <a:gd name="T67" fmla="*/ 110 h 188"/>
                    <a:gd name="T68" fmla="*/ 65 w 75"/>
                    <a:gd name="T69" fmla="*/ 118 h 188"/>
                    <a:gd name="T70" fmla="*/ 38 w 75"/>
                    <a:gd name="T71" fmla="*/ 118 h 188"/>
                    <a:gd name="T72" fmla="*/ 38 w 75"/>
                    <a:gd name="T73" fmla="*/ 110 h 188"/>
                    <a:gd name="T74" fmla="*/ 38 w 75"/>
                    <a:gd name="T75" fmla="*/ 133 h 188"/>
                    <a:gd name="T76" fmla="*/ 65 w 75"/>
                    <a:gd name="T77" fmla="*/ 133 h 188"/>
                    <a:gd name="T78" fmla="*/ 65 w 75"/>
                    <a:gd name="T79" fmla="*/ 142 h 188"/>
                    <a:gd name="T80" fmla="*/ 38 w 75"/>
                    <a:gd name="T81" fmla="*/ 142 h 188"/>
                    <a:gd name="T82" fmla="*/ 38 w 75"/>
                    <a:gd name="T83" fmla="*/ 133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5" h="188">
                      <a:moveTo>
                        <a:pt x="0" y="31"/>
                      </a:moveTo>
                      <a:lnTo>
                        <a:pt x="28" y="31"/>
                      </a:lnTo>
                      <a:lnTo>
                        <a:pt x="28" y="188"/>
                      </a:lnTo>
                      <a:lnTo>
                        <a:pt x="75" y="188"/>
                      </a:lnTo>
                      <a:lnTo>
                        <a:pt x="75" y="0"/>
                      </a:lnTo>
                      <a:lnTo>
                        <a:pt x="0" y="0"/>
                      </a:lnTo>
                      <a:lnTo>
                        <a:pt x="0" y="31"/>
                      </a:lnTo>
                      <a:close/>
                      <a:moveTo>
                        <a:pt x="66" y="164"/>
                      </a:moveTo>
                      <a:lnTo>
                        <a:pt x="38" y="164"/>
                      </a:lnTo>
                      <a:lnTo>
                        <a:pt x="38" y="155"/>
                      </a:lnTo>
                      <a:lnTo>
                        <a:pt x="66" y="155"/>
                      </a:lnTo>
                      <a:lnTo>
                        <a:pt x="66" y="164"/>
                      </a:lnTo>
                      <a:close/>
                      <a:moveTo>
                        <a:pt x="66" y="96"/>
                      </a:moveTo>
                      <a:lnTo>
                        <a:pt x="38" y="96"/>
                      </a:lnTo>
                      <a:lnTo>
                        <a:pt x="38" y="88"/>
                      </a:lnTo>
                      <a:lnTo>
                        <a:pt x="66" y="88"/>
                      </a:lnTo>
                      <a:lnTo>
                        <a:pt x="66" y="96"/>
                      </a:lnTo>
                      <a:close/>
                      <a:moveTo>
                        <a:pt x="66" y="72"/>
                      </a:moveTo>
                      <a:lnTo>
                        <a:pt x="38" y="72"/>
                      </a:lnTo>
                      <a:lnTo>
                        <a:pt x="38" y="64"/>
                      </a:lnTo>
                      <a:lnTo>
                        <a:pt x="66" y="64"/>
                      </a:lnTo>
                      <a:lnTo>
                        <a:pt x="66" y="72"/>
                      </a:lnTo>
                      <a:close/>
                      <a:moveTo>
                        <a:pt x="38" y="19"/>
                      </a:moveTo>
                      <a:lnTo>
                        <a:pt x="66" y="19"/>
                      </a:lnTo>
                      <a:lnTo>
                        <a:pt x="66" y="27"/>
                      </a:lnTo>
                      <a:lnTo>
                        <a:pt x="38" y="27"/>
                      </a:lnTo>
                      <a:lnTo>
                        <a:pt x="38" y="19"/>
                      </a:lnTo>
                      <a:close/>
                      <a:moveTo>
                        <a:pt x="38" y="42"/>
                      </a:moveTo>
                      <a:lnTo>
                        <a:pt x="66" y="42"/>
                      </a:lnTo>
                      <a:lnTo>
                        <a:pt x="66" y="50"/>
                      </a:lnTo>
                      <a:lnTo>
                        <a:pt x="38" y="50"/>
                      </a:lnTo>
                      <a:lnTo>
                        <a:pt x="38" y="42"/>
                      </a:lnTo>
                      <a:close/>
                      <a:moveTo>
                        <a:pt x="38" y="110"/>
                      </a:moveTo>
                      <a:lnTo>
                        <a:pt x="65" y="110"/>
                      </a:lnTo>
                      <a:lnTo>
                        <a:pt x="65" y="118"/>
                      </a:lnTo>
                      <a:lnTo>
                        <a:pt x="38" y="118"/>
                      </a:lnTo>
                      <a:lnTo>
                        <a:pt x="38" y="110"/>
                      </a:lnTo>
                      <a:close/>
                      <a:moveTo>
                        <a:pt x="38" y="133"/>
                      </a:moveTo>
                      <a:lnTo>
                        <a:pt x="65" y="133"/>
                      </a:lnTo>
                      <a:lnTo>
                        <a:pt x="65" y="142"/>
                      </a:lnTo>
                      <a:lnTo>
                        <a:pt x="38" y="142"/>
                      </a:lnTo>
                      <a:lnTo>
                        <a:pt x="38" y="133"/>
                      </a:lnTo>
                      <a:close/>
                    </a:path>
                  </a:pathLst>
                </a:custGeom>
                <a:grpFill/>
                <a:ln>
                  <a:noFill/>
                </a:ln>
                <a:extLst/>
              </p:spPr>
              <p:txBody>
                <a:bodyPr lIns="68580" tIns="34290" rIns="68580" bIns="34290"/>
                <a:lstStyle/>
                <a:p>
                  <a:pPr>
                    <a:defRPr/>
                  </a:pPr>
                  <a:endParaRPr lang="zh-CN" altLang="en-US" sz="900" dirty="0"/>
                </a:p>
              </p:txBody>
            </p:sp>
            <p:sp>
              <p:nvSpPr>
                <p:cNvPr id="44" name="Freeform 484">
                  <a:extLst>
                    <a:ext uri="{FF2B5EF4-FFF2-40B4-BE49-F238E27FC236}">
                      <a16:creationId xmlns:a16="http://schemas.microsoft.com/office/drawing/2014/main" id="{426266B4-2465-4AFA-8D3E-CD52A5B34BF3}"/>
                    </a:ext>
                  </a:extLst>
                </p:cNvPr>
                <p:cNvSpPr>
                  <a:spLocks noEditPoints="1"/>
                </p:cNvSpPr>
                <p:nvPr/>
              </p:nvSpPr>
              <p:spPr bwMode="auto">
                <a:xfrm>
                  <a:off x="6025301" y="5048231"/>
                  <a:ext cx="135760" cy="254335"/>
                </a:xfrm>
                <a:custGeom>
                  <a:avLst/>
                  <a:gdLst>
                    <a:gd name="T0" fmla="*/ 79 w 79"/>
                    <a:gd name="T1" fmla="*/ 148 h 148"/>
                    <a:gd name="T2" fmla="*/ 0 w 79"/>
                    <a:gd name="T3" fmla="*/ 0 h 148"/>
                    <a:gd name="T4" fmla="*/ 70 w 79"/>
                    <a:gd name="T5" fmla="*/ 127 h 148"/>
                    <a:gd name="T6" fmla="*/ 55 w 79"/>
                    <a:gd name="T7" fmla="*/ 108 h 148"/>
                    <a:gd name="T8" fmla="*/ 70 w 79"/>
                    <a:gd name="T9" fmla="*/ 127 h 148"/>
                    <a:gd name="T10" fmla="*/ 55 w 79"/>
                    <a:gd name="T11" fmla="*/ 79 h 148"/>
                    <a:gd name="T12" fmla="*/ 70 w 79"/>
                    <a:gd name="T13" fmla="*/ 97 h 148"/>
                    <a:gd name="T14" fmla="*/ 70 w 79"/>
                    <a:gd name="T15" fmla="*/ 70 h 148"/>
                    <a:gd name="T16" fmla="*/ 55 w 79"/>
                    <a:gd name="T17" fmla="*/ 51 h 148"/>
                    <a:gd name="T18" fmla="*/ 70 w 79"/>
                    <a:gd name="T19" fmla="*/ 70 h 148"/>
                    <a:gd name="T20" fmla="*/ 70 w 79"/>
                    <a:gd name="T21" fmla="*/ 21 h 148"/>
                    <a:gd name="T22" fmla="*/ 55 w 79"/>
                    <a:gd name="T23" fmla="*/ 41 h 148"/>
                    <a:gd name="T24" fmla="*/ 47 w 79"/>
                    <a:gd name="T25" fmla="*/ 127 h 148"/>
                    <a:gd name="T26" fmla="*/ 32 w 79"/>
                    <a:gd name="T27" fmla="*/ 108 h 148"/>
                    <a:gd name="T28" fmla="*/ 47 w 79"/>
                    <a:gd name="T29" fmla="*/ 127 h 148"/>
                    <a:gd name="T30" fmla="*/ 32 w 79"/>
                    <a:gd name="T31" fmla="*/ 79 h 148"/>
                    <a:gd name="T32" fmla="*/ 47 w 79"/>
                    <a:gd name="T33" fmla="*/ 97 h 148"/>
                    <a:gd name="T34" fmla="*/ 47 w 79"/>
                    <a:gd name="T35" fmla="*/ 70 h 148"/>
                    <a:gd name="T36" fmla="*/ 32 w 79"/>
                    <a:gd name="T37" fmla="*/ 51 h 148"/>
                    <a:gd name="T38" fmla="*/ 47 w 79"/>
                    <a:gd name="T39" fmla="*/ 70 h 148"/>
                    <a:gd name="T40" fmla="*/ 47 w 79"/>
                    <a:gd name="T41" fmla="*/ 21 h 148"/>
                    <a:gd name="T42" fmla="*/ 32 w 79"/>
                    <a:gd name="T43" fmla="*/ 41 h 148"/>
                    <a:gd name="T44" fmla="*/ 25 w 79"/>
                    <a:gd name="T45" fmla="*/ 127 h 148"/>
                    <a:gd name="T46" fmla="*/ 10 w 79"/>
                    <a:gd name="T47" fmla="*/ 108 h 148"/>
                    <a:gd name="T48" fmla="*/ 25 w 79"/>
                    <a:gd name="T49" fmla="*/ 127 h 148"/>
                    <a:gd name="T50" fmla="*/ 10 w 79"/>
                    <a:gd name="T51" fmla="*/ 79 h 148"/>
                    <a:gd name="T52" fmla="*/ 25 w 79"/>
                    <a:gd name="T53" fmla="*/ 97 h 148"/>
                    <a:gd name="T54" fmla="*/ 25 w 79"/>
                    <a:gd name="T55" fmla="*/ 70 h 148"/>
                    <a:gd name="T56" fmla="*/ 10 w 79"/>
                    <a:gd name="T57" fmla="*/ 51 h 148"/>
                    <a:gd name="T58" fmla="*/ 25 w 79"/>
                    <a:gd name="T59" fmla="*/ 70 h 148"/>
                    <a:gd name="T60" fmla="*/ 25 w 79"/>
                    <a:gd name="T61" fmla="*/ 21 h 148"/>
                    <a:gd name="T62" fmla="*/ 10 w 79"/>
                    <a:gd name="T63" fmla="*/ 4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9" h="148">
                      <a:moveTo>
                        <a:pt x="0" y="148"/>
                      </a:moveTo>
                      <a:lnTo>
                        <a:pt x="79" y="148"/>
                      </a:lnTo>
                      <a:lnTo>
                        <a:pt x="79" y="0"/>
                      </a:lnTo>
                      <a:lnTo>
                        <a:pt x="0" y="0"/>
                      </a:lnTo>
                      <a:lnTo>
                        <a:pt x="0" y="148"/>
                      </a:lnTo>
                      <a:close/>
                      <a:moveTo>
                        <a:pt x="70" y="127"/>
                      </a:moveTo>
                      <a:lnTo>
                        <a:pt x="55" y="127"/>
                      </a:lnTo>
                      <a:lnTo>
                        <a:pt x="55" y="108"/>
                      </a:lnTo>
                      <a:lnTo>
                        <a:pt x="70" y="108"/>
                      </a:lnTo>
                      <a:lnTo>
                        <a:pt x="70" y="127"/>
                      </a:lnTo>
                      <a:close/>
                      <a:moveTo>
                        <a:pt x="55" y="97"/>
                      </a:moveTo>
                      <a:lnTo>
                        <a:pt x="55" y="79"/>
                      </a:lnTo>
                      <a:lnTo>
                        <a:pt x="70" y="79"/>
                      </a:lnTo>
                      <a:lnTo>
                        <a:pt x="70" y="97"/>
                      </a:lnTo>
                      <a:lnTo>
                        <a:pt x="55" y="97"/>
                      </a:lnTo>
                      <a:close/>
                      <a:moveTo>
                        <a:pt x="70" y="70"/>
                      </a:moveTo>
                      <a:lnTo>
                        <a:pt x="55" y="70"/>
                      </a:lnTo>
                      <a:lnTo>
                        <a:pt x="55" y="51"/>
                      </a:lnTo>
                      <a:lnTo>
                        <a:pt x="70" y="51"/>
                      </a:lnTo>
                      <a:lnTo>
                        <a:pt x="70" y="70"/>
                      </a:lnTo>
                      <a:close/>
                      <a:moveTo>
                        <a:pt x="55" y="21"/>
                      </a:moveTo>
                      <a:lnTo>
                        <a:pt x="70" y="21"/>
                      </a:lnTo>
                      <a:lnTo>
                        <a:pt x="70" y="41"/>
                      </a:lnTo>
                      <a:lnTo>
                        <a:pt x="55" y="41"/>
                      </a:lnTo>
                      <a:lnTo>
                        <a:pt x="55" y="21"/>
                      </a:lnTo>
                      <a:close/>
                      <a:moveTo>
                        <a:pt x="47" y="127"/>
                      </a:moveTo>
                      <a:lnTo>
                        <a:pt x="32" y="127"/>
                      </a:lnTo>
                      <a:lnTo>
                        <a:pt x="32" y="108"/>
                      </a:lnTo>
                      <a:lnTo>
                        <a:pt x="47" y="108"/>
                      </a:lnTo>
                      <a:lnTo>
                        <a:pt x="47" y="127"/>
                      </a:lnTo>
                      <a:close/>
                      <a:moveTo>
                        <a:pt x="32" y="97"/>
                      </a:moveTo>
                      <a:lnTo>
                        <a:pt x="32" y="79"/>
                      </a:lnTo>
                      <a:lnTo>
                        <a:pt x="47" y="79"/>
                      </a:lnTo>
                      <a:lnTo>
                        <a:pt x="47" y="97"/>
                      </a:lnTo>
                      <a:lnTo>
                        <a:pt x="32" y="97"/>
                      </a:lnTo>
                      <a:close/>
                      <a:moveTo>
                        <a:pt x="47" y="70"/>
                      </a:moveTo>
                      <a:lnTo>
                        <a:pt x="32" y="70"/>
                      </a:lnTo>
                      <a:lnTo>
                        <a:pt x="32" y="51"/>
                      </a:lnTo>
                      <a:lnTo>
                        <a:pt x="47" y="51"/>
                      </a:lnTo>
                      <a:lnTo>
                        <a:pt x="47" y="70"/>
                      </a:lnTo>
                      <a:close/>
                      <a:moveTo>
                        <a:pt x="32" y="21"/>
                      </a:moveTo>
                      <a:lnTo>
                        <a:pt x="47" y="21"/>
                      </a:lnTo>
                      <a:lnTo>
                        <a:pt x="47" y="41"/>
                      </a:lnTo>
                      <a:lnTo>
                        <a:pt x="32" y="41"/>
                      </a:lnTo>
                      <a:lnTo>
                        <a:pt x="32" y="21"/>
                      </a:lnTo>
                      <a:close/>
                      <a:moveTo>
                        <a:pt x="25" y="127"/>
                      </a:moveTo>
                      <a:lnTo>
                        <a:pt x="10" y="127"/>
                      </a:lnTo>
                      <a:lnTo>
                        <a:pt x="10" y="108"/>
                      </a:lnTo>
                      <a:lnTo>
                        <a:pt x="25" y="108"/>
                      </a:lnTo>
                      <a:lnTo>
                        <a:pt x="25" y="127"/>
                      </a:lnTo>
                      <a:close/>
                      <a:moveTo>
                        <a:pt x="10" y="97"/>
                      </a:moveTo>
                      <a:lnTo>
                        <a:pt x="10" y="79"/>
                      </a:lnTo>
                      <a:lnTo>
                        <a:pt x="25" y="79"/>
                      </a:lnTo>
                      <a:lnTo>
                        <a:pt x="25" y="97"/>
                      </a:lnTo>
                      <a:lnTo>
                        <a:pt x="10" y="97"/>
                      </a:lnTo>
                      <a:close/>
                      <a:moveTo>
                        <a:pt x="25" y="70"/>
                      </a:moveTo>
                      <a:lnTo>
                        <a:pt x="10" y="70"/>
                      </a:lnTo>
                      <a:lnTo>
                        <a:pt x="10" y="51"/>
                      </a:lnTo>
                      <a:lnTo>
                        <a:pt x="25" y="51"/>
                      </a:lnTo>
                      <a:lnTo>
                        <a:pt x="25" y="70"/>
                      </a:lnTo>
                      <a:close/>
                      <a:moveTo>
                        <a:pt x="10" y="21"/>
                      </a:moveTo>
                      <a:lnTo>
                        <a:pt x="25" y="21"/>
                      </a:lnTo>
                      <a:lnTo>
                        <a:pt x="25" y="41"/>
                      </a:lnTo>
                      <a:lnTo>
                        <a:pt x="10" y="41"/>
                      </a:lnTo>
                      <a:lnTo>
                        <a:pt x="10" y="21"/>
                      </a:lnTo>
                      <a:close/>
                    </a:path>
                  </a:pathLst>
                </a:custGeom>
                <a:grpFill/>
                <a:ln>
                  <a:noFill/>
                </a:ln>
                <a:extLst/>
              </p:spPr>
              <p:txBody>
                <a:bodyPr lIns="68580" tIns="34290" rIns="68580" bIns="34290"/>
                <a:lstStyle/>
                <a:p>
                  <a:pPr>
                    <a:defRPr/>
                  </a:pPr>
                  <a:endParaRPr lang="zh-CN" altLang="en-US" sz="900" dirty="0"/>
                </a:p>
              </p:txBody>
            </p:sp>
          </p:grpSp>
        </p:grpSp>
        <p:sp>
          <p:nvSpPr>
            <p:cNvPr id="39" name="矩形 38">
              <a:extLst>
                <a:ext uri="{FF2B5EF4-FFF2-40B4-BE49-F238E27FC236}">
                  <a16:creationId xmlns:a16="http://schemas.microsoft.com/office/drawing/2014/main" id="{89D52491-CB6A-4D1F-872E-EB680C46236C}"/>
                </a:ext>
              </a:extLst>
            </p:cNvPr>
            <p:cNvSpPr/>
            <p:nvPr/>
          </p:nvSpPr>
          <p:spPr>
            <a:xfrm>
              <a:off x="7576163" y="4283028"/>
              <a:ext cx="1005253" cy="338443"/>
            </a:xfrm>
            <a:prstGeom prst="rect">
              <a:avLst/>
            </a:prstGeom>
            <a:grpFill/>
          </p:spPr>
          <p:txBody>
            <a:bodyPr wrap="none" lIns="68573" tIns="34287" rIns="68573" bIns="34287">
              <a:spAutoFit/>
            </a:bodyPr>
            <a:lstStyle/>
            <a:p>
              <a:pPr algn="ctr">
                <a:defRPr/>
              </a:pPr>
              <a:r>
                <a:rPr lang="zh-CN" altLang="en-US" sz="1200" dirty="0">
                  <a:solidFill>
                    <a:schemeClr val="bg1"/>
                  </a:solidFill>
                  <a:latin typeface="微软雅黑" pitchFamily="34" charset="-122"/>
                  <a:ea typeface="微软雅黑" pitchFamily="34" charset="-122"/>
                </a:rPr>
                <a:t>您的内容</a:t>
              </a:r>
              <a:endParaRPr lang="en-US" altLang="zh-CN" sz="1200" dirty="0">
                <a:solidFill>
                  <a:schemeClr val="bg1"/>
                </a:solidFill>
                <a:latin typeface="微软雅黑" pitchFamily="34" charset="-122"/>
                <a:ea typeface="微软雅黑" pitchFamily="34" charset="-122"/>
              </a:endParaRPr>
            </a:p>
          </p:txBody>
        </p:sp>
      </p:grpSp>
      <p:sp>
        <p:nvSpPr>
          <p:cNvPr id="45" name="矩形 44">
            <a:extLst>
              <a:ext uri="{FF2B5EF4-FFF2-40B4-BE49-F238E27FC236}">
                <a16:creationId xmlns:a16="http://schemas.microsoft.com/office/drawing/2014/main" id="{A89BE6E2-B8E5-4E94-A35E-A787C4045F6C}"/>
              </a:ext>
            </a:extLst>
          </p:cNvPr>
          <p:cNvSpPr>
            <a:spLocks noChangeArrowheads="1"/>
          </p:cNvSpPr>
          <p:nvPr/>
        </p:nvSpPr>
        <p:spPr bwMode="auto">
          <a:xfrm>
            <a:off x="1365709" y="1921267"/>
            <a:ext cx="462951" cy="236606"/>
          </a:xfrm>
          <a:prstGeom prst="rect">
            <a:avLst/>
          </a:prstGeom>
          <a:noFill/>
          <a:ln w="9525">
            <a:noFill/>
            <a:miter lim="800000"/>
            <a:headEnd/>
            <a:tailEnd/>
          </a:ln>
        </p:spPr>
        <p:txBody>
          <a:bodyPr wrap="none" lIns="51437" tIns="25719" rIns="51437" bIns="25719">
            <a:spAutoFit/>
          </a:bodyPr>
          <a:lstStyle/>
          <a:p>
            <a:pPr algn="ctr"/>
            <a:r>
              <a:rPr lang="en-US" altLang="zh-CN" sz="1200" dirty="0">
                <a:solidFill>
                  <a:schemeClr val="tx1">
                    <a:lumMod val="75000"/>
                    <a:lumOff val="25000"/>
                  </a:schemeClr>
                </a:solidFill>
                <a:latin typeface="微软雅黑" pitchFamily="34" charset="-122"/>
                <a:ea typeface="微软雅黑" pitchFamily="34" charset="-122"/>
              </a:rPr>
              <a:t>6000</a:t>
            </a:r>
          </a:p>
        </p:txBody>
      </p:sp>
      <p:sp>
        <p:nvSpPr>
          <p:cNvPr id="46" name="TextBox 30">
            <a:extLst>
              <a:ext uri="{FF2B5EF4-FFF2-40B4-BE49-F238E27FC236}">
                <a16:creationId xmlns:a16="http://schemas.microsoft.com/office/drawing/2014/main" id="{5EE1D2CE-193D-4B87-93DF-AE78B79F4C8B}"/>
              </a:ext>
            </a:extLst>
          </p:cNvPr>
          <p:cNvSpPr txBox="1">
            <a:spLocks noChangeArrowheads="1"/>
          </p:cNvSpPr>
          <p:nvPr/>
        </p:nvSpPr>
        <p:spPr bwMode="auto">
          <a:xfrm>
            <a:off x="1303777" y="2407654"/>
            <a:ext cx="2078842" cy="641724"/>
          </a:xfrm>
          <a:prstGeom prst="rect">
            <a:avLst/>
          </a:prstGeom>
          <a:noFill/>
          <a:ln w="9525">
            <a:noFill/>
            <a:miter lim="800000"/>
            <a:headEnd/>
            <a:tailEnd/>
          </a:ln>
        </p:spPr>
        <p:txBody>
          <a:bodyPr wrap="square" lIns="68589" tIns="34295" rIns="68589" bIns="34295">
            <a:spAutoFit/>
          </a:bodyPr>
          <a:lstStyle/>
          <a:p>
            <a:pPr algn="r">
              <a:lnSpc>
                <a:spcPct val="120000"/>
              </a:lnSpc>
            </a:pPr>
            <a:r>
              <a:rPr lang="zh-CN" altLang="en-US" sz="9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输入您的内容或者通过右键复制粘贴您的内容，并选择只保留文字。</a:t>
            </a:r>
            <a:r>
              <a:rPr lang="zh-CN" altLang="en-US" sz="11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输入您的内容。</a:t>
            </a:r>
            <a:endParaRPr lang="zh-CN" altLang="en-US" sz="1100" dirty="0">
              <a:solidFill>
                <a:schemeClr val="tx1">
                  <a:lumMod val="50000"/>
                  <a:lumOff val="50000"/>
                </a:schemeClr>
              </a:solidFill>
              <a:latin typeface="微软雅黑" pitchFamily="34" charset="-122"/>
              <a:ea typeface="微软雅黑" pitchFamily="34" charset="-122"/>
            </a:endParaRPr>
          </a:p>
        </p:txBody>
      </p:sp>
      <p:grpSp>
        <p:nvGrpSpPr>
          <p:cNvPr id="47" name="组合 46">
            <a:extLst>
              <a:ext uri="{FF2B5EF4-FFF2-40B4-BE49-F238E27FC236}">
                <a16:creationId xmlns:a16="http://schemas.microsoft.com/office/drawing/2014/main" id="{21029284-472B-44E8-A13E-CE2971BF9911}"/>
              </a:ext>
            </a:extLst>
          </p:cNvPr>
          <p:cNvGrpSpPr>
            <a:grpSpLocks/>
          </p:cNvGrpSpPr>
          <p:nvPr/>
        </p:nvGrpSpPr>
        <p:grpSpPr bwMode="auto">
          <a:xfrm>
            <a:off x="6408055" y="1834236"/>
            <a:ext cx="353064" cy="369332"/>
            <a:chOff x="9195547" y="2823009"/>
            <a:chExt cx="314503" cy="329425"/>
          </a:xfrm>
        </p:grpSpPr>
        <p:sp>
          <p:nvSpPr>
            <p:cNvPr id="48" name="圆角矩形 32">
              <a:extLst>
                <a:ext uri="{FF2B5EF4-FFF2-40B4-BE49-F238E27FC236}">
                  <a16:creationId xmlns:a16="http://schemas.microsoft.com/office/drawing/2014/main" id="{B33DAEF8-9F45-4A7C-AF65-ED4B18D3E528}"/>
                </a:ext>
              </a:extLst>
            </p:cNvPr>
            <p:cNvSpPr/>
            <p:nvPr/>
          </p:nvSpPr>
          <p:spPr>
            <a:xfrm>
              <a:off x="9195547" y="2834338"/>
              <a:ext cx="306551" cy="30700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800" dirty="0">
                <a:solidFill>
                  <a:schemeClr val="bg1"/>
                </a:solidFill>
              </a:endParaRPr>
            </a:p>
          </p:txBody>
        </p:sp>
        <p:sp>
          <p:nvSpPr>
            <p:cNvPr id="49" name="文本框 72">
              <a:extLst>
                <a:ext uri="{FF2B5EF4-FFF2-40B4-BE49-F238E27FC236}">
                  <a16:creationId xmlns:a16="http://schemas.microsoft.com/office/drawing/2014/main" id="{56F96460-8A69-4187-A1F4-6642AF9B2D2C}"/>
                </a:ext>
              </a:extLst>
            </p:cNvPr>
            <p:cNvSpPr txBox="1"/>
            <p:nvPr/>
          </p:nvSpPr>
          <p:spPr>
            <a:xfrm>
              <a:off x="9217040" y="2823009"/>
              <a:ext cx="293010" cy="329425"/>
            </a:xfrm>
            <a:prstGeom prst="rect">
              <a:avLst/>
            </a:prstGeom>
            <a:noFill/>
          </p:spPr>
          <p:txBody>
            <a:bodyPr wrap="none">
              <a:spAutoFit/>
            </a:bodyPr>
            <a:lstStyle/>
            <a:p>
              <a:pPr>
                <a:defRPr/>
              </a:pPr>
              <a:r>
                <a:rPr lang="en-US" altLang="zh-CN" dirty="0">
                  <a:solidFill>
                    <a:schemeClr val="bg1"/>
                  </a:solidFill>
                  <a:latin typeface="微软雅黑" panose="020B0503020204020204" pitchFamily="34" charset="-122"/>
                  <a:ea typeface="微软雅黑" panose="020B0503020204020204" pitchFamily="34" charset="-122"/>
                </a:rPr>
                <a:t>B</a:t>
              </a:r>
              <a:endParaRPr lang="zh-CN" altLang="en-US" dirty="0">
                <a:solidFill>
                  <a:schemeClr val="bg1"/>
                </a:solidFill>
                <a:latin typeface="微软雅黑" panose="020B0503020204020204" pitchFamily="34" charset="-122"/>
                <a:ea typeface="微软雅黑" panose="020B0503020204020204" pitchFamily="34" charset="-122"/>
              </a:endParaRPr>
            </a:p>
          </p:txBody>
        </p:sp>
      </p:grpSp>
      <p:cxnSp>
        <p:nvCxnSpPr>
          <p:cNvPr id="50" name="直接连接符 49">
            <a:extLst>
              <a:ext uri="{FF2B5EF4-FFF2-40B4-BE49-F238E27FC236}">
                <a16:creationId xmlns:a16="http://schemas.microsoft.com/office/drawing/2014/main" id="{57844BA9-F72D-4FE4-ACAC-FDC705619D65}"/>
              </a:ext>
            </a:extLst>
          </p:cNvPr>
          <p:cNvCxnSpPr/>
          <p:nvPr/>
        </p:nvCxnSpPr>
        <p:spPr>
          <a:xfrm>
            <a:off x="3005897" y="1113932"/>
            <a:ext cx="2660182" cy="2660658"/>
          </a:xfrm>
          <a:prstGeom prst="line">
            <a:avLst/>
          </a:prstGeom>
          <a:ln w="19050">
            <a:solidFill>
              <a:srgbClr val="0070C0"/>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51" name="组合 50">
            <a:extLst>
              <a:ext uri="{FF2B5EF4-FFF2-40B4-BE49-F238E27FC236}">
                <a16:creationId xmlns:a16="http://schemas.microsoft.com/office/drawing/2014/main" id="{494FD97E-1E2B-4A4E-A998-8422F28E7206}"/>
              </a:ext>
            </a:extLst>
          </p:cNvPr>
          <p:cNvGrpSpPr>
            <a:grpSpLocks/>
          </p:cNvGrpSpPr>
          <p:nvPr/>
        </p:nvGrpSpPr>
        <p:grpSpPr bwMode="auto">
          <a:xfrm>
            <a:off x="6945960" y="3139317"/>
            <a:ext cx="362346" cy="369332"/>
            <a:chOff x="9195547" y="2825890"/>
            <a:chExt cx="323050" cy="329425"/>
          </a:xfrm>
        </p:grpSpPr>
        <p:sp>
          <p:nvSpPr>
            <p:cNvPr id="68" name="圆角矩形 36">
              <a:extLst>
                <a:ext uri="{FF2B5EF4-FFF2-40B4-BE49-F238E27FC236}">
                  <a16:creationId xmlns:a16="http://schemas.microsoft.com/office/drawing/2014/main" id="{CCA94B06-03F0-4F0E-899B-9C3DF0D3738F}"/>
                </a:ext>
              </a:extLst>
            </p:cNvPr>
            <p:cNvSpPr/>
            <p:nvPr/>
          </p:nvSpPr>
          <p:spPr>
            <a:xfrm>
              <a:off x="9195547" y="2834338"/>
              <a:ext cx="306816" cy="307007"/>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800" dirty="0">
                <a:solidFill>
                  <a:schemeClr val="bg1"/>
                </a:solidFill>
              </a:endParaRPr>
            </a:p>
          </p:txBody>
        </p:sp>
        <p:sp>
          <p:nvSpPr>
            <p:cNvPr id="69" name="文本框 87">
              <a:extLst>
                <a:ext uri="{FF2B5EF4-FFF2-40B4-BE49-F238E27FC236}">
                  <a16:creationId xmlns:a16="http://schemas.microsoft.com/office/drawing/2014/main" id="{731F3D18-C7DD-4C9A-969C-0733C2DA8325}"/>
                </a:ext>
              </a:extLst>
            </p:cNvPr>
            <p:cNvSpPr txBox="1"/>
            <p:nvPr/>
          </p:nvSpPr>
          <p:spPr>
            <a:xfrm>
              <a:off x="9196751" y="2825890"/>
              <a:ext cx="321846" cy="329425"/>
            </a:xfrm>
            <a:prstGeom prst="rect">
              <a:avLst/>
            </a:prstGeom>
            <a:noFill/>
          </p:spPr>
          <p:txBody>
            <a:bodyPr wrap="none">
              <a:spAutoFit/>
            </a:bodyPr>
            <a:lstStyle/>
            <a:p>
              <a:pPr>
                <a:defRPr/>
              </a:pPr>
              <a:r>
                <a:rPr lang="en-US" altLang="zh-CN" dirty="0">
                  <a:solidFill>
                    <a:schemeClr val="bg1"/>
                  </a:solidFill>
                  <a:latin typeface="微软雅黑" panose="020B0503020204020204" pitchFamily="34" charset="-122"/>
                  <a:ea typeface="微软雅黑" panose="020B0503020204020204" pitchFamily="34" charset="-122"/>
                </a:rPr>
                <a:t>D</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70" name="组合 69">
            <a:extLst>
              <a:ext uri="{FF2B5EF4-FFF2-40B4-BE49-F238E27FC236}">
                <a16:creationId xmlns:a16="http://schemas.microsoft.com/office/drawing/2014/main" id="{4421F582-FF3D-426D-959E-4F1716738C39}"/>
              </a:ext>
            </a:extLst>
          </p:cNvPr>
          <p:cNvGrpSpPr>
            <a:grpSpLocks/>
          </p:cNvGrpSpPr>
          <p:nvPr/>
        </p:nvGrpSpPr>
        <p:grpSpPr bwMode="auto">
          <a:xfrm>
            <a:off x="1936811" y="1816458"/>
            <a:ext cx="360938" cy="374655"/>
            <a:chOff x="9195547" y="2807101"/>
            <a:chExt cx="322708" cy="334174"/>
          </a:xfrm>
        </p:grpSpPr>
        <p:sp>
          <p:nvSpPr>
            <p:cNvPr id="71" name="圆角矩形 39">
              <a:extLst>
                <a:ext uri="{FF2B5EF4-FFF2-40B4-BE49-F238E27FC236}">
                  <a16:creationId xmlns:a16="http://schemas.microsoft.com/office/drawing/2014/main" id="{A56DED14-D0F1-4A82-8ED2-C78B804BAE6E}"/>
                </a:ext>
              </a:extLst>
            </p:cNvPr>
            <p:cNvSpPr/>
            <p:nvPr/>
          </p:nvSpPr>
          <p:spPr>
            <a:xfrm>
              <a:off x="9195547" y="2834269"/>
              <a:ext cx="306551" cy="30700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800" dirty="0"/>
            </a:p>
          </p:txBody>
        </p:sp>
        <p:sp>
          <p:nvSpPr>
            <p:cNvPr id="72" name="文本框 90">
              <a:extLst>
                <a:ext uri="{FF2B5EF4-FFF2-40B4-BE49-F238E27FC236}">
                  <a16:creationId xmlns:a16="http://schemas.microsoft.com/office/drawing/2014/main" id="{8CE0F545-B442-4919-9750-90B2BA3DE353}"/>
                </a:ext>
              </a:extLst>
            </p:cNvPr>
            <p:cNvSpPr txBox="1">
              <a:spLocks noChangeArrowheads="1"/>
            </p:cNvSpPr>
            <p:nvPr/>
          </p:nvSpPr>
          <p:spPr bwMode="auto">
            <a:xfrm>
              <a:off x="9208393" y="2807101"/>
              <a:ext cx="309862" cy="329426"/>
            </a:xfrm>
            <a:prstGeom prst="rect">
              <a:avLst/>
            </a:prstGeom>
            <a:noFill/>
            <a:ln w="9525">
              <a:noFill/>
              <a:miter lim="800000"/>
              <a:headEnd/>
              <a:tailEnd/>
            </a:ln>
          </p:spPr>
          <p:txBody>
            <a:bodyPr wrap="none">
              <a:spAutoFit/>
            </a:bodyPr>
            <a:lstStyle/>
            <a:p>
              <a:r>
                <a:rPr lang="en-US" altLang="zh-CN" dirty="0">
                  <a:solidFill>
                    <a:schemeClr val="bg1"/>
                  </a:solidFill>
                  <a:latin typeface="微软雅黑" pitchFamily="34" charset="-122"/>
                  <a:ea typeface="微软雅黑" pitchFamily="34" charset="-122"/>
                </a:rPr>
                <a:t>A</a:t>
              </a:r>
              <a:endParaRPr lang="zh-CN" altLang="en-US" dirty="0">
                <a:solidFill>
                  <a:schemeClr val="bg1"/>
                </a:solidFill>
                <a:latin typeface="微软雅黑" pitchFamily="34" charset="-122"/>
                <a:ea typeface="微软雅黑" pitchFamily="34" charset="-122"/>
              </a:endParaRPr>
            </a:p>
          </p:txBody>
        </p:sp>
      </p:grpSp>
      <p:grpSp>
        <p:nvGrpSpPr>
          <p:cNvPr id="73" name="组合 72">
            <a:extLst>
              <a:ext uri="{FF2B5EF4-FFF2-40B4-BE49-F238E27FC236}">
                <a16:creationId xmlns:a16="http://schemas.microsoft.com/office/drawing/2014/main" id="{AC3FF655-8D50-4266-9FA4-4010DCEE7754}"/>
              </a:ext>
            </a:extLst>
          </p:cNvPr>
          <p:cNvGrpSpPr>
            <a:grpSpLocks/>
          </p:cNvGrpSpPr>
          <p:nvPr/>
        </p:nvGrpSpPr>
        <p:grpSpPr bwMode="auto">
          <a:xfrm>
            <a:off x="3046678" y="3129743"/>
            <a:ext cx="352975" cy="369332"/>
            <a:chOff x="9195547" y="2821807"/>
            <a:chExt cx="314424" cy="329425"/>
          </a:xfrm>
        </p:grpSpPr>
        <p:sp>
          <p:nvSpPr>
            <p:cNvPr id="74" name="圆角矩形 42">
              <a:extLst>
                <a:ext uri="{FF2B5EF4-FFF2-40B4-BE49-F238E27FC236}">
                  <a16:creationId xmlns:a16="http://schemas.microsoft.com/office/drawing/2014/main" id="{5B85649A-3E19-4BEA-BF16-11903BEFDBFC}"/>
                </a:ext>
              </a:extLst>
            </p:cNvPr>
            <p:cNvSpPr/>
            <p:nvPr/>
          </p:nvSpPr>
          <p:spPr>
            <a:xfrm>
              <a:off x="9195547" y="2834268"/>
              <a:ext cx="306551" cy="307007"/>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800" dirty="0"/>
            </a:p>
          </p:txBody>
        </p:sp>
        <p:sp>
          <p:nvSpPr>
            <p:cNvPr id="75" name="文本框 93">
              <a:extLst>
                <a:ext uri="{FF2B5EF4-FFF2-40B4-BE49-F238E27FC236}">
                  <a16:creationId xmlns:a16="http://schemas.microsoft.com/office/drawing/2014/main" id="{1C8B2064-F922-495F-A5B4-7173AFD703C9}"/>
                </a:ext>
              </a:extLst>
            </p:cNvPr>
            <p:cNvSpPr txBox="1">
              <a:spLocks noChangeArrowheads="1"/>
            </p:cNvSpPr>
            <p:nvPr/>
          </p:nvSpPr>
          <p:spPr bwMode="auto">
            <a:xfrm>
              <a:off x="9208393" y="2821807"/>
              <a:ext cx="301578" cy="329425"/>
            </a:xfrm>
            <a:prstGeom prst="rect">
              <a:avLst/>
            </a:prstGeom>
            <a:noFill/>
            <a:ln w="9525">
              <a:noFill/>
              <a:miter lim="800000"/>
              <a:headEnd/>
              <a:tailEnd/>
            </a:ln>
          </p:spPr>
          <p:txBody>
            <a:bodyPr wrap="none">
              <a:spAutoFit/>
            </a:bodyPr>
            <a:lstStyle/>
            <a:p>
              <a:r>
                <a:rPr lang="en-US" altLang="zh-CN" dirty="0">
                  <a:solidFill>
                    <a:schemeClr val="bg1"/>
                  </a:solidFill>
                  <a:latin typeface="微软雅黑" pitchFamily="34" charset="-122"/>
                  <a:ea typeface="微软雅黑" pitchFamily="34" charset="-122"/>
                </a:rPr>
                <a:t>C</a:t>
              </a:r>
              <a:endParaRPr lang="zh-CN" altLang="en-US" dirty="0">
                <a:solidFill>
                  <a:schemeClr val="bg1"/>
                </a:solidFill>
                <a:latin typeface="微软雅黑" pitchFamily="34" charset="-122"/>
                <a:ea typeface="微软雅黑" pitchFamily="34" charset="-122"/>
              </a:endParaRPr>
            </a:p>
          </p:txBody>
        </p:sp>
      </p:grpSp>
      <p:sp>
        <p:nvSpPr>
          <p:cNvPr id="76" name="矩形 75">
            <a:extLst>
              <a:ext uri="{FF2B5EF4-FFF2-40B4-BE49-F238E27FC236}">
                <a16:creationId xmlns:a16="http://schemas.microsoft.com/office/drawing/2014/main" id="{B753E800-CE96-48D5-B9FE-9279B4D47519}"/>
              </a:ext>
            </a:extLst>
          </p:cNvPr>
          <p:cNvSpPr>
            <a:spLocks noChangeArrowheads="1"/>
          </p:cNvSpPr>
          <p:nvPr/>
        </p:nvSpPr>
        <p:spPr bwMode="auto">
          <a:xfrm>
            <a:off x="6843544" y="1879337"/>
            <a:ext cx="462951" cy="236606"/>
          </a:xfrm>
          <a:prstGeom prst="rect">
            <a:avLst/>
          </a:prstGeom>
          <a:noFill/>
          <a:ln w="9525">
            <a:noFill/>
            <a:miter lim="800000"/>
            <a:headEnd/>
            <a:tailEnd/>
          </a:ln>
        </p:spPr>
        <p:txBody>
          <a:bodyPr wrap="none" lIns="51437" tIns="25719" rIns="51437" bIns="25719">
            <a:spAutoFit/>
          </a:bodyPr>
          <a:lstStyle/>
          <a:p>
            <a:pPr algn="ctr"/>
            <a:r>
              <a:rPr lang="en-US" altLang="zh-CN" sz="1200" dirty="0">
                <a:solidFill>
                  <a:schemeClr val="tx1">
                    <a:lumMod val="75000"/>
                    <a:lumOff val="25000"/>
                  </a:schemeClr>
                </a:solidFill>
                <a:latin typeface="微软雅黑" pitchFamily="34" charset="-122"/>
                <a:ea typeface="微软雅黑" pitchFamily="34" charset="-122"/>
              </a:rPr>
              <a:t>2356</a:t>
            </a:r>
          </a:p>
        </p:txBody>
      </p:sp>
      <p:sp>
        <p:nvSpPr>
          <p:cNvPr id="77" name="矩形 76">
            <a:extLst>
              <a:ext uri="{FF2B5EF4-FFF2-40B4-BE49-F238E27FC236}">
                <a16:creationId xmlns:a16="http://schemas.microsoft.com/office/drawing/2014/main" id="{C852236E-9AB4-4C16-A924-44B875F529FE}"/>
              </a:ext>
            </a:extLst>
          </p:cNvPr>
          <p:cNvSpPr>
            <a:spLocks noChangeArrowheads="1"/>
          </p:cNvSpPr>
          <p:nvPr/>
        </p:nvSpPr>
        <p:spPr bwMode="auto">
          <a:xfrm>
            <a:off x="7423364" y="3186232"/>
            <a:ext cx="462951" cy="236606"/>
          </a:xfrm>
          <a:prstGeom prst="rect">
            <a:avLst/>
          </a:prstGeom>
          <a:noFill/>
          <a:ln w="9525">
            <a:noFill/>
            <a:miter lim="800000"/>
            <a:headEnd/>
            <a:tailEnd/>
          </a:ln>
        </p:spPr>
        <p:txBody>
          <a:bodyPr wrap="none" lIns="51437" tIns="25719" rIns="51437" bIns="25719">
            <a:spAutoFit/>
          </a:bodyPr>
          <a:lstStyle/>
          <a:p>
            <a:pPr algn="ctr"/>
            <a:r>
              <a:rPr lang="en-US" altLang="zh-CN" sz="1200" dirty="0">
                <a:solidFill>
                  <a:schemeClr val="tx1">
                    <a:lumMod val="75000"/>
                    <a:lumOff val="25000"/>
                  </a:schemeClr>
                </a:solidFill>
                <a:latin typeface="微软雅黑" pitchFamily="34" charset="-122"/>
                <a:ea typeface="微软雅黑" pitchFamily="34" charset="-122"/>
              </a:rPr>
              <a:t>5672</a:t>
            </a:r>
          </a:p>
        </p:txBody>
      </p:sp>
      <p:sp>
        <p:nvSpPr>
          <p:cNvPr id="78" name="矩形 77">
            <a:extLst>
              <a:ext uri="{FF2B5EF4-FFF2-40B4-BE49-F238E27FC236}">
                <a16:creationId xmlns:a16="http://schemas.microsoft.com/office/drawing/2014/main" id="{48FD68C5-5CBB-42FD-B11B-312A8E3FF620}"/>
              </a:ext>
            </a:extLst>
          </p:cNvPr>
          <p:cNvSpPr>
            <a:spLocks noChangeArrowheads="1"/>
          </p:cNvSpPr>
          <p:nvPr/>
        </p:nvSpPr>
        <p:spPr bwMode="auto">
          <a:xfrm>
            <a:off x="2445970" y="3186232"/>
            <a:ext cx="462951" cy="236606"/>
          </a:xfrm>
          <a:prstGeom prst="rect">
            <a:avLst/>
          </a:prstGeom>
          <a:noFill/>
          <a:ln w="9525">
            <a:noFill/>
            <a:miter lim="800000"/>
            <a:headEnd/>
            <a:tailEnd/>
          </a:ln>
        </p:spPr>
        <p:txBody>
          <a:bodyPr wrap="none" lIns="51437" tIns="25719" rIns="51437" bIns="25719">
            <a:spAutoFit/>
          </a:bodyPr>
          <a:lstStyle/>
          <a:p>
            <a:pPr algn="ctr"/>
            <a:r>
              <a:rPr lang="en-US" altLang="zh-CN" sz="1200" dirty="0">
                <a:solidFill>
                  <a:schemeClr val="tx1">
                    <a:lumMod val="75000"/>
                    <a:lumOff val="25000"/>
                  </a:schemeClr>
                </a:solidFill>
                <a:latin typeface="微软雅黑" pitchFamily="34" charset="-122"/>
                <a:ea typeface="微软雅黑" pitchFamily="34" charset="-122"/>
              </a:rPr>
              <a:t>7890</a:t>
            </a:r>
          </a:p>
        </p:txBody>
      </p:sp>
      <p:grpSp>
        <p:nvGrpSpPr>
          <p:cNvPr id="79" name="组合 78">
            <a:extLst>
              <a:ext uri="{FF2B5EF4-FFF2-40B4-BE49-F238E27FC236}">
                <a16:creationId xmlns:a16="http://schemas.microsoft.com/office/drawing/2014/main" id="{1FFF4442-D0E4-467E-80B2-DB20073605F6}"/>
              </a:ext>
            </a:extLst>
          </p:cNvPr>
          <p:cNvGrpSpPr/>
          <p:nvPr/>
        </p:nvGrpSpPr>
        <p:grpSpPr>
          <a:xfrm>
            <a:off x="4000365" y="1108907"/>
            <a:ext cx="1899739" cy="1461891"/>
            <a:chOff x="5333126" y="1478086"/>
            <a:chExt cx="2532655" cy="1948586"/>
          </a:xfrm>
          <a:solidFill>
            <a:schemeClr val="accent2"/>
          </a:solidFill>
        </p:grpSpPr>
        <p:grpSp>
          <p:nvGrpSpPr>
            <p:cNvPr id="80" name="组合 79">
              <a:extLst>
                <a:ext uri="{FF2B5EF4-FFF2-40B4-BE49-F238E27FC236}">
                  <a16:creationId xmlns:a16="http://schemas.microsoft.com/office/drawing/2014/main" id="{9F23424D-2A46-484C-9BE0-C3E4A1CDFC21}"/>
                </a:ext>
              </a:extLst>
            </p:cNvPr>
            <p:cNvGrpSpPr/>
            <p:nvPr/>
          </p:nvGrpSpPr>
          <p:grpSpPr>
            <a:xfrm>
              <a:off x="5333126" y="1478086"/>
              <a:ext cx="2532655" cy="1948586"/>
              <a:chOff x="5333126" y="1478086"/>
              <a:chExt cx="2532655" cy="1948586"/>
            </a:xfrm>
            <a:grpFill/>
          </p:grpSpPr>
          <p:sp>
            <p:nvSpPr>
              <p:cNvPr id="82" name="任意多边形 50">
                <a:extLst>
                  <a:ext uri="{FF2B5EF4-FFF2-40B4-BE49-F238E27FC236}">
                    <a16:creationId xmlns:a16="http://schemas.microsoft.com/office/drawing/2014/main" id="{788C150A-F9F3-401A-8AB3-E823C639BFF3}"/>
                  </a:ext>
                </a:extLst>
              </p:cNvPr>
              <p:cNvSpPr/>
              <p:nvPr/>
            </p:nvSpPr>
            <p:spPr>
              <a:xfrm rot="19351598">
                <a:off x="5333126" y="1478086"/>
                <a:ext cx="2532655" cy="1948586"/>
              </a:xfrm>
              <a:custGeom>
                <a:avLst/>
                <a:gdLst>
                  <a:gd name="connsiteX0" fmla="*/ 0 w 2502498"/>
                  <a:gd name="connsiteY0" fmla="*/ 0 h 1927076"/>
                  <a:gd name="connsiteX1" fmla="*/ 1945080 w 2502498"/>
                  <a:gd name="connsiteY1" fmla="*/ 1496572 h 1927076"/>
                  <a:gd name="connsiteX2" fmla="*/ 2502498 w 2502498"/>
                  <a:gd name="connsiteY2" fmla="*/ 1923871 h 1927076"/>
                  <a:gd name="connsiteX3" fmla="*/ 1799499 w 2502498"/>
                  <a:gd name="connsiteY3" fmla="*/ 1920422 h 1927076"/>
                  <a:gd name="connsiteX4" fmla="*/ 1791943 w 2502498"/>
                  <a:gd name="connsiteY4" fmla="*/ 1927076 h 1927076"/>
                  <a:gd name="connsiteX5" fmla="*/ 1783159 w 2502498"/>
                  <a:gd name="connsiteY5" fmla="*/ 1920342 h 1927076"/>
                  <a:gd name="connsiteX6" fmla="*/ 270669 w 2502498"/>
                  <a:gd name="connsiteY6" fmla="*/ 1912921 h 1927076"/>
                  <a:gd name="connsiteX7" fmla="*/ 221995 w 2502498"/>
                  <a:gd name="connsiteY7" fmla="*/ 1489568 h 1927076"/>
                  <a:gd name="connsiteX8" fmla="*/ 1224971 w 2502498"/>
                  <a:gd name="connsiteY8" fmla="*/ 1492441 h 1927076"/>
                  <a:gd name="connsiteX9" fmla="*/ 97539 w 2502498"/>
                  <a:gd name="connsiteY9" fmla="*/ 628165 h 1927076"/>
                  <a:gd name="connsiteX0" fmla="*/ 0 w 2482718"/>
                  <a:gd name="connsiteY0" fmla="*/ 0 h 1905911"/>
                  <a:gd name="connsiteX1" fmla="*/ 1925300 w 2482718"/>
                  <a:gd name="connsiteY1" fmla="*/ 1475407 h 1905911"/>
                  <a:gd name="connsiteX2" fmla="*/ 2482718 w 2482718"/>
                  <a:gd name="connsiteY2" fmla="*/ 1902706 h 1905911"/>
                  <a:gd name="connsiteX3" fmla="*/ 1779719 w 2482718"/>
                  <a:gd name="connsiteY3" fmla="*/ 1899257 h 1905911"/>
                  <a:gd name="connsiteX4" fmla="*/ 1772163 w 2482718"/>
                  <a:gd name="connsiteY4" fmla="*/ 1905911 h 1905911"/>
                  <a:gd name="connsiteX5" fmla="*/ 1763379 w 2482718"/>
                  <a:gd name="connsiteY5" fmla="*/ 1899177 h 1905911"/>
                  <a:gd name="connsiteX6" fmla="*/ 250889 w 2482718"/>
                  <a:gd name="connsiteY6" fmla="*/ 1891756 h 1905911"/>
                  <a:gd name="connsiteX7" fmla="*/ 202215 w 2482718"/>
                  <a:gd name="connsiteY7" fmla="*/ 1468403 h 1905911"/>
                  <a:gd name="connsiteX8" fmla="*/ 1205191 w 2482718"/>
                  <a:gd name="connsiteY8" fmla="*/ 1471276 h 1905911"/>
                  <a:gd name="connsiteX9" fmla="*/ 77759 w 2482718"/>
                  <a:gd name="connsiteY9" fmla="*/ 607000 h 1905911"/>
                  <a:gd name="connsiteX10" fmla="*/ 0 w 2482718"/>
                  <a:gd name="connsiteY10" fmla="*/ 0 h 1905911"/>
                  <a:gd name="connsiteX0" fmla="*/ 0 w 2481710"/>
                  <a:gd name="connsiteY0" fmla="*/ 0 h 1911139"/>
                  <a:gd name="connsiteX1" fmla="*/ 1924292 w 2481710"/>
                  <a:gd name="connsiteY1" fmla="*/ 1480635 h 1911139"/>
                  <a:gd name="connsiteX2" fmla="*/ 2481710 w 2481710"/>
                  <a:gd name="connsiteY2" fmla="*/ 1907934 h 1911139"/>
                  <a:gd name="connsiteX3" fmla="*/ 1778711 w 2481710"/>
                  <a:gd name="connsiteY3" fmla="*/ 1904485 h 1911139"/>
                  <a:gd name="connsiteX4" fmla="*/ 1771155 w 2481710"/>
                  <a:gd name="connsiteY4" fmla="*/ 1911139 h 1911139"/>
                  <a:gd name="connsiteX5" fmla="*/ 1762371 w 2481710"/>
                  <a:gd name="connsiteY5" fmla="*/ 1904405 h 1911139"/>
                  <a:gd name="connsiteX6" fmla="*/ 249881 w 2481710"/>
                  <a:gd name="connsiteY6" fmla="*/ 1896984 h 1911139"/>
                  <a:gd name="connsiteX7" fmla="*/ 201207 w 2481710"/>
                  <a:gd name="connsiteY7" fmla="*/ 1473631 h 1911139"/>
                  <a:gd name="connsiteX8" fmla="*/ 1204183 w 2481710"/>
                  <a:gd name="connsiteY8" fmla="*/ 1476504 h 1911139"/>
                  <a:gd name="connsiteX9" fmla="*/ 76751 w 2481710"/>
                  <a:gd name="connsiteY9" fmla="*/ 612228 h 1911139"/>
                  <a:gd name="connsiteX10" fmla="*/ 0 w 2481710"/>
                  <a:gd name="connsiteY10" fmla="*/ 0 h 1911139"/>
                  <a:gd name="connsiteX0" fmla="*/ 0 w 2481710"/>
                  <a:gd name="connsiteY0" fmla="*/ 0 h 1911139"/>
                  <a:gd name="connsiteX1" fmla="*/ 1924292 w 2481710"/>
                  <a:gd name="connsiteY1" fmla="*/ 1480635 h 1911139"/>
                  <a:gd name="connsiteX2" fmla="*/ 2481710 w 2481710"/>
                  <a:gd name="connsiteY2" fmla="*/ 1907934 h 1911139"/>
                  <a:gd name="connsiteX3" fmla="*/ 1778711 w 2481710"/>
                  <a:gd name="connsiteY3" fmla="*/ 1904485 h 1911139"/>
                  <a:gd name="connsiteX4" fmla="*/ 1771155 w 2481710"/>
                  <a:gd name="connsiteY4" fmla="*/ 1911139 h 1911139"/>
                  <a:gd name="connsiteX5" fmla="*/ 1762371 w 2481710"/>
                  <a:gd name="connsiteY5" fmla="*/ 1904405 h 1911139"/>
                  <a:gd name="connsiteX6" fmla="*/ 249881 w 2481710"/>
                  <a:gd name="connsiteY6" fmla="*/ 1896984 h 1911139"/>
                  <a:gd name="connsiteX7" fmla="*/ 196860 w 2481710"/>
                  <a:gd name="connsiteY7" fmla="*/ 1479301 h 1911139"/>
                  <a:gd name="connsiteX8" fmla="*/ 1204183 w 2481710"/>
                  <a:gd name="connsiteY8" fmla="*/ 1476504 h 1911139"/>
                  <a:gd name="connsiteX9" fmla="*/ 76751 w 2481710"/>
                  <a:gd name="connsiteY9" fmla="*/ 612228 h 1911139"/>
                  <a:gd name="connsiteX10" fmla="*/ 0 w 2481710"/>
                  <a:gd name="connsiteY10" fmla="*/ 0 h 1911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81710" h="1911139">
                    <a:moveTo>
                      <a:pt x="0" y="0"/>
                    </a:moveTo>
                    <a:lnTo>
                      <a:pt x="1924292" y="1480635"/>
                    </a:lnTo>
                    <a:lnTo>
                      <a:pt x="2481710" y="1907934"/>
                    </a:lnTo>
                    <a:lnTo>
                      <a:pt x="1778711" y="1904485"/>
                    </a:lnTo>
                    <a:lnTo>
                      <a:pt x="1771155" y="1911139"/>
                    </a:lnTo>
                    <a:lnTo>
                      <a:pt x="1762371" y="1904405"/>
                    </a:lnTo>
                    <a:lnTo>
                      <a:pt x="249881" y="1896984"/>
                    </a:lnTo>
                    <a:lnTo>
                      <a:pt x="196860" y="1479301"/>
                    </a:lnTo>
                    <a:lnTo>
                      <a:pt x="1204183" y="1476504"/>
                    </a:lnTo>
                    <a:lnTo>
                      <a:pt x="76751" y="612228"/>
                    </a:lnTo>
                    <a:cubicBezTo>
                      <a:pt x="44238" y="402840"/>
                      <a:pt x="32513" y="209388"/>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900" dirty="0"/>
              </a:p>
            </p:txBody>
          </p:sp>
          <p:sp>
            <p:nvSpPr>
              <p:cNvPr id="83" name="Freeform 572">
                <a:extLst>
                  <a:ext uri="{FF2B5EF4-FFF2-40B4-BE49-F238E27FC236}">
                    <a16:creationId xmlns:a16="http://schemas.microsoft.com/office/drawing/2014/main" id="{A278EC10-2668-4557-9316-A3D75AAAFB3C}"/>
                  </a:ext>
                </a:extLst>
              </p:cNvPr>
              <p:cNvSpPr>
                <a:spLocks noEditPoints="1"/>
              </p:cNvSpPr>
              <p:nvPr/>
            </p:nvSpPr>
            <p:spPr bwMode="auto">
              <a:xfrm>
                <a:off x="5658172" y="2519383"/>
                <a:ext cx="319968" cy="311503"/>
              </a:xfrm>
              <a:custGeom>
                <a:avLst/>
                <a:gdLst>
                  <a:gd name="T0" fmla="*/ 278 w 326"/>
                  <a:gd name="T1" fmla="*/ 48 h 326"/>
                  <a:gd name="T2" fmla="*/ 163 w 326"/>
                  <a:gd name="T3" fmla="*/ 0 h 326"/>
                  <a:gd name="T4" fmla="*/ 47 w 326"/>
                  <a:gd name="T5" fmla="*/ 48 h 326"/>
                  <a:gd name="T6" fmla="*/ 0 w 326"/>
                  <a:gd name="T7" fmla="*/ 163 h 326"/>
                  <a:gd name="T8" fmla="*/ 47 w 326"/>
                  <a:gd name="T9" fmla="*/ 278 h 326"/>
                  <a:gd name="T10" fmla="*/ 163 w 326"/>
                  <a:gd name="T11" fmla="*/ 326 h 326"/>
                  <a:gd name="T12" fmla="*/ 278 w 326"/>
                  <a:gd name="T13" fmla="*/ 278 h 326"/>
                  <a:gd name="T14" fmla="*/ 326 w 326"/>
                  <a:gd name="T15" fmla="*/ 163 h 326"/>
                  <a:gd name="T16" fmla="*/ 250 w 326"/>
                  <a:gd name="T17" fmla="*/ 175 h 326"/>
                  <a:gd name="T18" fmla="*/ 293 w 326"/>
                  <a:gd name="T19" fmla="*/ 219 h 326"/>
                  <a:gd name="T20" fmla="*/ 243 w 326"/>
                  <a:gd name="T21" fmla="*/ 230 h 326"/>
                  <a:gd name="T22" fmla="*/ 250 w 326"/>
                  <a:gd name="T23" fmla="*/ 153 h 326"/>
                  <a:gd name="T24" fmla="*/ 279 w 326"/>
                  <a:gd name="T25" fmla="*/ 82 h 326"/>
                  <a:gd name="T26" fmla="*/ 304 w 326"/>
                  <a:gd name="T27" fmla="*/ 153 h 326"/>
                  <a:gd name="T28" fmla="*/ 223 w 326"/>
                  <a:gd name="T29" fmla="*/ 221 h 326"/>
                  <a:gd name="T30" fmla="*/ 175 w 326"/>
                  <a:gd name="T31" fmla="*/ 219 h 326"/>
                  <a:gd name="T32" fmla="*/ 229 w 326"/>
                  <a:gd name="T33" fmla="*/ 175 h 326"/>
                  <a:gd name="T34" fmla="*/ 229 w 326"/>
                  <a:gd name="T35" fmla="*/ 153 h 326"/>
                  <a:gd name="T36" fmla="*/ 175 w 326"/>
                  <a:gd name="T37" fmla="*/ 108 h 326"/>
                  <a:gd name="T38" fmla="*/ 223 w 326"/>
                  <a:gd name="T39" fmla="*/ 106 h 326"/>
                  <a:gd name="T40" fmla="*/ 175 w 326"/>
                  <a:gd name="T41" fmla="*/ 86 h 326"/>
                  <a:gd name="T42" fmla="*/ 185 w 326"/>
                  <a:gd name="T43" fmla="*/ 31 h 326"/>
                  <a:gd name="T44" fmla="*/ 216 w 326"/>
                  <a:gd name="T45" fmla="*/ 81 h 326"/>
                  <a:gd name="T46" fmla="*/ 215 w 326"/>
                  <a:gd name="T47" fmla="*/ 32 h 326"/>
                  <a:gd name="T48" fmla="*/ 263 w 326"/>
                  <a:gd name="T49" fmla="*/ 63 h 326"/>
                  <a:gd name="T50" fmla="*/ 237 w 326"/>
                  <a:gd name="T51" fmla="*/ 76 h 326"/>
                  <a:gd name="T52" fmla="*/ 215 w 326"/>
                  <a:gd name="T53" fmla="*/ 32 h 326"/>
                  <a:gd name="T54" fmla="*/ 207 w 326"/>
                  <a:gd name="T55" fmla="*/ 266 h 326"/>
                  <a:gd name="T56" fmla="*/ 175 w 326"/>
                  <a:gd name="T57" fmla="*/ 302 h 326"/>
                  <a:gd name="T58" fmla="*/ 216 w 326"/>
                  <a:gd name="T59" fmla="*/ 245 h 326"/>
                  <a:gd name="T60" fmla="*/ 227 w 326"/>
                  <a:gd name="T61" fmla="*/ 276 h 326"/>
                  <a:gd name="T62" fmla="*/ 265 w 326"/>
                  <a:gd name="T63" fmla="*/ 261 h 326"/>
                  <a:gd name="T64" fmla="*/ 218 w 326"/>
                  <a:gd name="T65" fmla="*/ 294 h 326"/>
                  <a:gd name="T66" fmla="*/ 102 w 326"/>
                  <a:gd name="T67" fmla="*/ 106 h 326"/>
                  <a:gd name="T68" fmla="*/ 153 w 326"/>
                  <a:gd name="T69" fmla="*/ 108 h 326"/>
                  <a:gd name="T70" fmla="*/ 97 w 326"/>
                  <a:gd name="T71" fmla="*/ 153 h 326"/>
                  <a:gd name="T72" fmla="*/ 99 w 326"/>
                  <a:gd name="T73" fmla="*/ 51 h 326"/>
                  <a:gd name="T74" fmla="*/ 64 w 326"/>
                  <a:gd name="T75" fmla="*/ 62 h 326"/>
                  <a:gd name="T76" fmla="*/ 110 w 326"/>
                  <a:gd name="T77" fmla="*/ 32 h 326"/>
                  <a:gd name="T78" fmla="*/ 97 w 326"/>
                  <a:gd name="T79" fmla="*/ 175 h 326"/>
                  <a:gd name="T80" fmla="*/ 153 w 326"/>
                  <a:gd name="T81" fmla="*/ 219 h 326"/>
                  <a:gd name="T82" fmla="*/ 102 w 326"/>
                  <a:gd name="T83" fmla="*/ 221 h 326"/>
                  <a:gd name="T84" fmla="*/ 153 w 326"/>
                  <a:gd name="T85" fmla="*/ 240 h 326"/>
                  <a:gd name="T86" fmla="*/ 140 w 326"/>
                  <a:gd name="T87" fmla="*/ 295 h 326"/>
                  <a:gd name="T88" fmla="*/ 110 w 326"/>
                  <a:gd name="T89" fmla="*/ 246 h 326"/>
                  <a:gd name="T90" fmla="*/ 89 w 326"/>
                  <a:gd name="T91" fmla="*/ 253 h 326"/>
                  <a:gd name="T92" fmla="*/ 110 w 326"/>
                  <a:gd name="T93" fmla="*/ 295 h 326"/>
                  <a:gd name="T94" fmla="*/ 64 w 326"/>
                  <a:gd name="T95" fmla="*/ 264 h 326"/>
                  <a:gd name="T96" fmla="*/ 110 w 326"/>
                  <a:gd name="T97" fmla="*/ 80 h 326"/>
                  <a:gd name="T98" fmla="*/ 140 w 326"/>
                  <a:gd name="T99" fmla="*/ 31 h 326"/>
                  <a:gd name="T100" fmla="*/ 153 w 326"/>
                  <a:gd name="T101" fmla="*/ 86 h 326"/>
                  <a:gd name="T102" fmla="*/ 32 w 326"/>
                  <a:gd name="T103" fmla="*/ 108 h 326"/>
                  <a:gd name="T104" fmla="*/ 83 w 326"/>
                  <a:gd name="T105" fmla="*/ 95 h 326"/>
                  <a:gd name="T106" fmla="*/ 22 w 326"/>
                  <a:gd name="T107" fmla="*/ 153 h 326"/>
                  <a:gd name="T108" fmla="*/ 22 w 326"/>
                  <a:gd name="T109" fmla="*/ 175 h 326"/>
                  <a:gd name="T110" fmla="*/ 83 w 326"/>
                  <a:gd name="T111" fmla="*/ 232 h 326"/>
                  <a:gd name="T112" fmla="*/ 32 w 326"/>
                  <a:gd name="T113" fmla="*/ 21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6" h="326">
                    <a:moveTo>
                      <a:pt x="313" y="100"/>
                    </a:moveTo>
                    <a:cubicBezTo>
                      <a:pt x="305" y="80"/>
                      <a:pt x="293" y="63"/>
                      <a:pt x="278" y="48"/>
                    </a:cubicBezTo>
                    <a:cubicBezTo>
                      <a:pt x="263" y="33"/>
                      <a:pt x="246" y="21"/>
                      <a:pt x="226" y="13"/>
                    </a:cubicBezTo>
                    <a:cubicBezTo>
                      <a:pt x="206" y="4"/>
                      <a:pt x="185" y="0"/>
                      <a:pt x="163" y="0"/>
                    </a:cubicBezTo>
                    <a:cubicBezTo>
                      <a:pt x="141" y="0"/>
                      <a:pt x="119" y="4"/>
                      <a:pt x="99" y="13"/>
                    </a:cubicBezTo>
                    <a:cubicBezTo>
                      <a:pt x="80" y="21"/>
                      <a:pt x="62" y="33"/>
                      <a:pt x="47" y="48"/>
                    </a:cubicBezTo>
                    <a:cubicBezTo>
                      <a:pt x="32" y="63"/>
                      <a:pt x="21" y="80"/>
                      <a:pt x="13" y="100"/>
                    </a:cubicBezTo>
                    <a:cubicBezTo>
                      <a:pt x="4" y="120"/>
                      <a:pt x="0" y="141"/>
                      <a:pt x="0" y="163"/>
                    </a:cubicBezTo>
                    <a:cubicBezTo>
                      <a:pt x="0" y="185"/>
                      <a:pt x="4" y="206"/>
                      <a:pt x="13" y="227"/>
                    </a:cubicBezTo>
                    <a:cubicBezTo>
                      <a:pt x="21" y="246"/>
                      <a:pt x="32" y="263"/>
                      <a:pt x="47" y="278"/>
                    </a:cubicBezTo>
                    <a:cubicBezTo>
                      <a:pt x="62" y="293"/>
                      <a:pt x="80" y="305"/>
                      <a:pt x="99" y="313"/>
                    </a:cubicBezTo>
                    <a:cubicBezTo>
                      <a:pt x="119" y="322"/>
                      <a:pt x="141" y="326"/>
                      <a:pt x="163" y="326"/>
                    </a:cubicBezTo>
                    <a:cubicBezTo>
                      <a:pt x="185" y="326"/>
                      <a:pt x="206" y="322"/>
                      <a:pt x="226" y="313"/>
                    </a:cubicBezTo>
                    <a:cubicBezTo>
                      <a:pt x="246" y="305"/>
                      <a:pt x="263" y="293"/>
                      <a:pt x="278" y="278"/>
                    </a:cubicBezTo>
                    <a:cubicBezTo>
                      <a:pt x="293" y="263"/>
                      <a:pt x="305" y="246"/>
                      <a:pt x="313" y="227"/>
                    </a:cubicBezTo>
                    <a:cubicBezTo>
                      <a:pt x="322" y="206"/>
                      <a:pt x="326" y="185"/>
                      <a:pt x="326" y="163"/>
                    </a:cubicBezTo>
                    <a:cubicBezTo>
                      <a:pt x="326" y="141"/>
                      <a:pt x="322" y="120"/>
                      <a:pt x="313" y="100"/>
                    </a:cubicBezTo>
                    <a:close/>
                    <a:moveTo>
                      <a:pt x="250" y="175"/>
                    </a:moveTo>
                    <a:cubicBezTo>
                      <a:pt x="304" y="175"/>
                      <a:pt x="304" y="175"/>
                      <a:pt x="304" y="175"/>
                    </a:cubicBezTo>
                    <a:cubicBezTo>
                      <a:pt x="303" y="190"/>
                      <a:pt x="299" y="205"/>
                      <a:pt x="293" y="219"/>
                    </a:cubicBezTo>
                    <a:cubicBezTo>
                      <a:pt x="289" y="228"/>
                      <a:pt x="285" y="236"/>
                      <a:pt x="279" y="245"/>
                    </a:cubicBezTo>
                    <a:cubicBezTo>
                      <a:pt x="268" y="239"/>
                      <a:pt x="256" y="234"/>
                      <a:pt x="243" y="230"/>
                    </a:cubicBezTo>
                    <a:cubicBezTo>
                      <a:pt x="247" y="213"/>
                      <a:pt x="250" y="194"/>
                      <a:pt x="250" y="175"/>
                    </a:cubicBezTo>
                    <a:close/>
                    <a:moveTo>
                      <a:pt x="250" y="153"/>
                    </a:moveTo>
                    <a:cubicBezTo>
                      <a:pt x="250" y="134"/>
                      <a:pt x="247" y="115"/>
                      <a:pt x="243" y="97"/>
                    </a:cubicBezTo>
                    <a:cubicBezTo>
                      <a:pt x="256" y="93"/>
                      <a:pt x="268" y="88"/>
                      <a:pt x="279" y="82"/>
                    </a:cubicBezTo>
                    <a:cubicBezTo>
                      <a:pt x="284" y="90"/>
                      <a:pt x="289" y="99"/>
                      <a:pt x="293" y="108"/>
                    </a:cubicBezTo>
                    <a:cubicBezTo>
                      <a:pt x="299" y="122"/>
                      <a:pt x="303" y="137"/>
                      <a:pt x="304" y="153"/>
                    </a:cubicBezTo>
                    <a:lnTo>
                      <a:pt x="250" y="153"/>
                    </a:lnTo>
                    <a:close/>
                    <a:moveTo>
                      <a:pt x="223" y="221"/>
                    </a:moveTo>
                    <a:cubicBezTo>
                      <a:pt x="223" y="222"/>
                      <a:pt x="222" y="223"/>
                      <a:pt x="222" y="224"/>
                    </a:cubicBezTo>
                    <a:cubicBezTo>
                      <a:pt x="207" y="221"/>
                      <a:pt x="191" y="219"/>
                      <a:pt x="175" y="219"/>
                    </a:cubicBezTo>
                    <a:cubicBezTo>
                      <a:pt x="175" y="175"/>
                      <a:pt x="175" y="175"/>
                      <a:pt x="175" y="175"/>
                    </a:cubicBezTo>
                    <a:cubicBezTo>
                      <a:pt x="229" y="175"/>
                      <a:pt x="229" y="175"/>
                      <a:pt x="229" y="175"/>
                    </a:cubicBezTo>
                    <a:cubicBezTo>
                      <a:pt x="228" y="190"/>
                      <a:pt x="226" y="206"/>
                      <a:pt x="223" y="221"/>
                    </a:cubicBezTo>
                    <a:close/>
                    <a:moveTo>
                      <a:pt x="229" y="153"/>
                    </a:moveTo>
                    <a:cubicBezTo>
                      <a:pt x="175" y="153"/>
                      <a:pt x="175" y="153"/>
                      <a:pt x="175" y="153"/>
                    </a:cubicBezTo>
                    <a:cubicBezTo>
                      <a:pt x="175" y="108"/>
                      <a:pt x="175" y="108"/>
                      <a:pt x="175" y="108"/>
                    </a:cubicBezTo>
                    <a:cubicBezTo>
                      <a:pt x="191" y="107"/>
                      <a:pt x="207" y="105"/>
                      <a:pt x="222" y="102"/>
                    </a:cubicBezTo>
                    <a:cubicBezTo>
                      <a:pt x="222" y="103"/>
                      <a:pt x="223" y="105"/>
                      <a:pt x="223" y="106"/>
                    </a:cubicBezTo>
                    <a:cubicBezTo>
                      <a:pt x="226" y="121"/>
                      <a:pt x="228" y="137"/>
                      <a:pt x="229" y="153"/>
                    </a:cubicBezTo>
                    <a:close/>
                    <a:moveTo>
                      <a:pt x="175" y="86"/>
                    </a:moveTo>
                    <a:cubicBezTo>
                      <a:pt x="175" y="24"/>
                      <a:pt x="175" y="24"/>
                      <a:pt x="175" y="24"/>
                    </a:cubicBezTo>
                    <a:cubicBezTo>
                      <a:pt x="178" y="26"/>
                      <a:pt x="182" y="28"/>
                      <a:pt x="185" y="31"/>
                    </a:cubicBezTo>
                    <a:cubicBezTo>
                      <a:pt x="194" y="38"/>
                      <a:pt x="201" y="48"/>
                      <a:pt x="207" y="60"/>
                    </a:cubicBezTo>
                    <a:cubicBezTo>
                      <a:pt x="211" y="67"/>
                      <a:pt x="213" y="73"/>
                      <a:pt x="216" y="81"/>
                    </a:cubicBezTo>
                    <a:cubicBezTo>
                      <a:pt x="203" y="84"/>
                      <a:pt x="189" y="86"/>
                      <a:pt x="175" y="86"/>
                    </a:cubicBezTo>
                    <a:close/>
                    <a:moveTo>
                      <a:pt x="215" y="32"/>
                    </a:moveTo>
                    <a:cubicBezTo>
                      <a:pt x="216" y="32"/>
                      <a:pt x="217" y="32"/>
                      <a:pt x="218" y="33"/>
                    </a:cubicBezTo>
                    <a:cubicBezTo>
                      <a:pt x="235" y="40"/>
                      <a:pt x="250" y="50"/>
                      <a:pt x="263" y="63"/>
                    </a:cubicBezTo>
                    <a:cubicBezTo>
                      <a:pt x="264" y="64"/>
                      <a:pt x="264" y="64"/>
                      <a:pt x="265" y="65"/>
                    </a:cubicBezTo>
                    <a:cubicBezTo>
                      <a:pt x="256" y="69"/>
                      <a:pt x="247" y="73"/>
                      <a:pt x="237" y="76"/>
                    </a:cubicBezTo>
                    <a:cubicBezTo>
                      <a:pt x="234" y="67"/>
                      <a:pt x="231" y="58"/>
                      <a:pt x="227" y="51"/>
                    </a:cubicBezTo>
                    <a:cubicBezTo>
                      <a:pt x="223" y="44"/>
                      <a:pt x="220" y="37"/>
                      <a:pt x="215" y="32"/>
                    </a:cubicBezTo>
                    <a:close/>
                    <a:moveTo>
                      <a:pt x="216" y="245"/>
                    </a:moveTo>
                    <a:cubicBezTo>
                      <a:pt x="213" y="252"/>
                      <a:pt x="211" y="260"/>
                      <a:pt x="207" y="266"/>
                    </a:cubicBezTo>
                    <a:cubicBezTo>
                      <a:pt x="201" y="279"/>
                      <a:pt x="193" y="289"/>
                      <a:pt x="185" y="295"/>
                    </a:cubicBezTo>
                    <a:cubicBezTo>
                      <a:pt x="182" y="298"/>
                      <a:pt x="178" y="300"/>
                      <a:pt x="175" y="302"/>
                    </a:cubicBezTo>
                    <a:cubicBezTo>
                      <a:pt x="175" y="240"/>
                      <a:pt x="175" y="240"/>
                      <a:pt x="175" y="240"/>
                    </a:cubicBezTo>
                    <a:cubicBezTo>
                      <a:pt x="189" y="241"/>
                      <a:pt x="203" y="242"/>
                      <a:pt x="216" y="245"/>
                    </a:cubicBezTo>
                    <a:close/>
                    <a:moveTo>
                      <a:pt x="215" y="295"/>
                    </a:moveTo>
                    <a:cubicBezTo>
                      <a:pt x="220" y="289"/>
                      <a:pt x="223" y="283"/>
                      <a:pt x="227" y="276"/>
                    </a:cubicBezTo>
                    <a:cubicBezTo>
                      <a:pt x="231" y="268"/>
                      <a:pt x="234" y="259"/>
                      <a:pt x="237" y="250"/>
                    </a:cubicBezTo>
                    <a:cubicBezTo>
                      <a:pt x="247" y="253"/>
                      <a:pt x="256" y="257"/>
                      <a:pt x="265" y="261"/>
                    </a:cubicBezTo>
                    <a:cubicBezTo>
                      <a:pt x="264" y="262"/>
                      <a:pt x="264" y="263"/>
                      <a:pt x="263" y="263"/>
                    </a:cubicBezTo>
                    <a:cubicBezTo>
                      <a:pt x="250" y="276"/>
                      <a:pt x="235" y="286"/>
                      <a:pt x="218" y="294"/>
                    </a:cubicBezTo>
                    <a:cubicBezTo>
                      <a:pt x="217" y="294"/>
                      <a:pt x="216" y="294"/>
                      <a:pt x="215" y="295"/>
                    </a:cubicBezTo>
                    <a:close/>
                    <a:moveTo>
                      <a:pt x="102" y="106"/>
                    </a:moveTo>
                    <a:cubicBezTo>
                      <a:pt x="103" y="104"/>
                      <a:pt x="103" y="102"/>
                      <a:pt x="104" y="101"/>
                    </a:cubicBezTo>
                    <a:cubicBezTo>
                      <a:pt x="119" y="104"/>
                      <a:pt x="136" y="107"/>
                      <a:pt x="153" y="108"/>
                    </a:cubicBezTo>
                    <a:cubicBezTo>
                      <a:pt x="153" y="153"/>
                      <a:pt x="153" y="153"/>
                      <a:pt x="153" y="153"/>
                    </a:cubicBezTo>
                    <a:cubicBezTo>
                      <a:pt x="97" y="153"/>
                      <a:pt x="97" y="153"/>
                      <a:pt x="97" y="153"/>
                    </a:cubicBezTo>
                    <a:cubicBezTo>
                      <a:pt x="97" y="137"/>
                      <a:pt x="99" y="121"/>
                      <a:pt x="102" y="106"/>
                    </a:cubicBezTo>
                    <a:close/>
                    <a:moveTo>
                      <a:pt x="99" y="51"/>
                    </a:moveTo>
                    <a:cubicBezTo>
                      <a:pt x="95" y="58"/>
                      <a:pt x="92" y="65"/>
                      <a:pt x="89" y="74"/>
                    </a:cubicBezTo>
                    <a:cubicBezTo>
                      <a:pt x="80" y="70"/>
                      <a:pt x="71" y="66"/>
                      <a:pt x="64" y="62"/>
                    </a:cubicBezTo>
                    <a:cubicBezTo>
                      <a:pt x="76" y="49"/>
                      <a:pt x="91" y="40"/>
                      <a:pt x="108" y="33"/>
                    </a:cubicBezTo>
                    <a:cubicBezTo>
                      <a:pt x="109" y="32"/>
                      <a:pt x="109" y="32"/>
                      <a:pt x="110" y="32"/>
                    </a:cubicBezTo>
                    <a:cubicBezTo>
                      <a:pt x="106" y="37"/>
                      <a:pt x="102" y="44"/>
                      <a:pt x="99" y="51"/>
                    </a:cubicBezTo>
                    <a:close/>
                    <a:moveTo>
                      <a:pt x="97" y="175"/>
                    </a:moveTo>
                    <a:cubicBezTo>
                      <a:pt x="153" y="175"/>
                      <a:pt x="153" y="175"/>
                      <a:pt x="153" y="175"/>
                    </a:cubicBezTo>
                    <a:cubicBezTo>
                      <a:pt x="153" y="219"/>
                      <a:pt x="153" y="219"/>
                      <a:pt x="153" y="219"/>
                    </a:cubicBezTo>
                    <a:cubicBezTo>
                      <a:pt x="136" y="219"/>
                      <a:pt x="119" y="222"/>
                      <a:pt x="104" y="226"/>
                    </a:cubicBezTo>
                    <a:cubicBezTo>
                      <a:pt x="103" y="224"/>
                      <a:pt x="103" y="222"/>
                      <a:pt x="102" y="221"/>
                    </a:cubicBezTo>
                    <a:cubicBezTo>
                      <a:pt x="99" y="206"/>
                      <a:pt x="97" y="191"/>
                      <a:pt x="97" y="175"/>
                    </a:cubicBezTo>
                    <a:close/>
                    <a:moveTo>
                      <a:pt x="153" y="240"/>
                    </a:moveTo>
                    <a:cubicBezTo>
                      <a:pt x="153" y="303"/>
                      <a:pt x="153" y="303"/>
                      <a:pt x="153" y="303"/>
                    </a:cubicBezTo>
                    <a:cubicBezTo>
                      <a:pt x="149" y="302"/>
                      <a:pt x="144" y="299"/>
                      <a:pt x="140" y="295"/>
                    </a:cubicBezTo>
                    <a:cubicBezTo>
                      <a:pt x="131" y="288"/>
                      <a:pt x="124" y="279"/>
                      <a:pt x="118" y="266"/>
                    </a:cubicBezTo>
                    <a:cubicBezTo>
                      <a:pt x="115" y="260"/>
                      <a:pt x="112" y="254"/>
                      <a:pt x="110" y="246"/>
                    </a:cubicBezTo>
                    <a:cubicBezTo>
                      <a:pt x="124" y="243"/>
                      <a:pt x="138" y="241"/>
                      <a:pt x="153" y="240"/>
                    </a:cubicBezTo>
                    <a:close/>
                    <a:moveTo>
                      <a:pt x="89" y="253"/>
                    </a:moveTo>
                    <a:cubicBezTo>
                      <a:pt x="92" y="261"/>
                      <a:pt x="95" y="269"/>
                      <a:pt x="99" y="276"/>
                    </a:cubicBezTo>
                    <a:cubicBezTo>
                      <a:pt x="102" y="283"/>
                      <a:pt x="106" y="289"/>
                      <a:pt x="110" y="295"/>
                    </a:cubicBezTo>
                    <a:cubicBezTo>
                      <a:pt x="109" y="294"/>
                      <a:pt x="109" y="294"/>
                      <a:pt x="108" y="294"/>
                    </a:cubicBezTo>
                    <a:cubicBezTo>
                      <a:pt x="91" y="287"/>
                      <a:pt x="76" y="277"/>
                      <a:pt x="64" y="264"/>
                    </a:cubicBezTo>
                    <a:cubicBezTo>
                      <a:pt x="71" y="260"/>
                      <a:pt x="80" y="256"/>
                      <a:pt x="89" y="253"/>
                    </a:cubicBezTo>
                    <a:close/>
                    <a:moveTo>
                      <a:pt x="110" y="80"/>
                    </a:moveTo>
                    <a:cubicBezTo>
                      <a:pt x="112" y="73"/>
                      <a:pt x="115" y="66"/>
                      <a:pt x="118" y="60"/>
                    </a:cubicBezTo>
                    <a:cubicBezTo>
                      <a:pt x="124" y="48"/>
                      <a:pt x="132" y="38"/>
                      <a:pt x="140" y="31"/>
                    </a:cubicBezTo>
                    <a:cubicBezTo>
                      <a:pt x="144" y="27"/>
                      <a:pt x="149" y="24"/>
                      <a:pt x="153" y="23"/>
                    </a:cubicBezTo>
                    <a:cubicBezTo>
                      <a:pt x="153" y="86"/>
                      <a:pt x="153" y="86"/>
                      <a:pt x="153" y="86"/>
                    </a:cubicBezTo>
                    <a:cubicBezTo>
                      <a:pt x="138" y="85"/>
                      <a:pt x="124" y="83"/>
                      <a:pt x="110" y="80"/>
                    </a:cubicBezTo>
                    <a:close/>
                    <a:moveTo>
                      <a:pt x="32" y="108"/>
                    </a:moveTo>
                    <a:cubicBezTo>
                      <a:pt x="37" y="98"/>
                      <a:pt x="42" y="88"/>
                      <a:pt x="49" y="79"/>
                    </a:cubicBezTo>
                    <a:cubicBezTo>
                      <a:pt x="59" y="85"/>
                      <a:pt x="71" y="90"/>
                      <a:pt x="83" y="95"/>
                    </a:cubicBezTo>
                    <a:cubicBezTo>
                      <a:pt x="79" y="113"/>
                      <a:pt x="76" y="132"/>
                      <a:pt x="75" y="153"/>
                    </a:cubicBezTo>
                    <a:cubicBezTo>
                      <a:pt x="22" y="153"/>
                      <a:pt x="22" y="153"/>
                      <a:pt x="22" y="153"/>
                    </a:cubicBezTo>
                    <a:cubicBezTo>
                      <a:pt x="23" y="137"/>
                      <a:pt x="26" y="122"/>
                      <a:pt x="32" y="108"/>
                    </a:cubicBezTo>
                    <a:close/>
                    <a:moveTo>
                      <a:pt x="22" y="175"/>
                    </a:moveTo>
                    <a:cubicBezTo>
                      <a:pt x="75" y="175"/>
                      <a:pt x="75" y="175"/>
                      <a:pt x="75" y="175"/>
                    </a:cubicBezTo>
                    <a:cubicBezTo>
                      <a:pt x="76" y="195"/>
                      <a:pt x="79" y="214"/>
                      <a:pt x="83" y="232"/>
                    </a:cubicBezTo>
                    <a:cubicBezTo>
                      <a:pt x="71" y="237"/>
                      <a:pt x="59" y="242"/>
                      <a:pt x="49" y="248"/>
                    </a:cubicBezTo>
                    <a:cubicBezTo>
                      <a:pt x="42" y="239"/>
                      <a:pt x="37" y="229"/>
                      <a:pt x="32" y="219"/>
                    </a:cubicBezTo>
                    <a:cubicBezTo>
                      <a:pt x="26" y="205"/>
                      <a:pt x="23" y="190"/>
                      <a:pt x="22" y="175"/>
                    </a:cubicBezTo>
                    <a:close/>
                  </a:path>
                </a:pathLst>
              </a:custGeom>
              <a:grpFill/>
              <a:ln>
                <a:noFill/>
              </a:ln>
              <a:extLst/>
            </p:spPr>
            <p:txBody>
              <a:bodyPr lIns="68580" tIns="34290" rIns="68580" bIns="34290"/>
              <a:lstStyle/>
              <a:p>
                <a:pPr>
                  <a:defRPr/>
                </a:pPr>
                <a:endParaRPr lang="zh-CN" altLang="en-US" sz="900" dirty="0"/>
              </a:p>
            </p:txBody>
          </p:sp>
        </p:grpSp>
        <p:sp>
          <p:nvSpPr>
            <p:cNvPr id="81" name="矩形 80">
              <a:extLst>
                <a:ext uri="{FF2B5EF4-FFF2-40B4-BE49-F238E27FC236}">
                  <a16:creationId xmlns:a16="http://schemas.microsoft.com/office/drawing/2014/main" id="{71309A1D-7454-4690-A7C7-EC338DBE6A00}"/>
                </a:ext>
              </a:extLst>
            </p:cNvPr>
            <p:cNvSpPr/>
            <p:nvPr/>
          </p:nvSpPr>
          <p:spPr>
            <a:xfrm>
              <a:off x="6134711" y="2554836"/>
              <a:ext cx="1005253" cy="338442"/>
            </a:xfrm>
            <a:prstGeom prst="rect">
              <a:avLst/>
            </a:prstGeom>
            <a:grpFill/>
          </p:spPr>
          <p:txBody>
            <a:bodyPr wrap="none" lIns="68573" tIns="34287" rIns="68573" bIns="34287">
              <a:spAutoFit/>
            </a:bodyPr>
            <a:lstStyle/>
            <a:p>
              <a:pPr algn="ctr">
                <a:defRPr/>
              </a:pPr>
              <a:r>
                <a:rPr lang="zh-CN" altLang="en-US" sz="1200" dirty="0">
                  <a:solidFill>
                    <a:schemeClr val="bg1"/>
                  </a:solidFill>
                  <a:latin typeface="微软雅黑" pitchFamily="34" charset="-122"/>
                  <a:ea typeface="微软雅黑" pitchFamily="34" charset="-122"/>
                </a:rPr>
                <a:t>您的内容</a:t>
              </a:r>
              <a:endParaRPr lang="en-US" altLang="zh-CN" sz="1200" dirty="0">
                <a:solidFill>
                  <a:schemeClr val="bg1"/>
                </a:solidFill>
                <a:latin typeface="微软雅黑" pitchFamily="34" charset="-122"/>
                <a:ea typeface="微软雅黑" pitchFamily="34" charset="-122"/>
              </a:endParaRPr>
            </a:p>
          </p:txBody>
        </p:sp>
      </p:grpSp>
      <p:sp>
        <p:nvSpPr>
          <p:cNvPr id="84" name="TextBox 52">
            <a:extLst>
              <a:ext uri="{FF2B5EF4-FFF2-40B4-BE49-F238E27FC236}">
                <a16:creationId xmlns:a16="http://schemas.microsoft.com/office/drawing/2014/main" id="{97C73BA9-61FB-4D3D-8B92-728CEC849AB5}"/>
              </a:ext>
            </a:extLst>
          </p:cNvPr>
          <p:cNvSpPr txBox="1">
            <a:spLocks noChangeArrowheads="1"/>
          </p:cNvSpPr>
          <p:nvPr/>
        </p:nvSpPr>
        <p:spPr bwMode="auto">
          <a:xfrm>
            <a:off x="1422624" y="3661088"/>
            <a:ext cx="2078842" cy="641724"/>
          </a:xfrm>
          <a:prstGeom prst="rect">
            <a:avLst/>
          </a:prstGeom>
          <a:noFill/>
          <a:ln w="9525">
            <a:noFill/>
            <a:miter lim="800000"/>
            <a:headEnd/>
            <a:tailEnd/>
          </a:ln>
        </p:spPr>
        <p:txBody>
          <a:bodyPr wrap="square" lIns="68589" tIns="34295" rIns="68589" bIns="34295">
            <a:spAutoFit/>
          </a:bodyPr>
          <a:lstStyle/>
          <a:p>
            <a:pPr algn="r">
              <a:lnSpc>
                <a:spcPct val="120000"/>
              </a:lnSpc>
            </a:pPr>
            <a:r>
              <a:rPr lang="zh-CN" altLang="en-US" sz="9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输入您的内容或者通过右键复制粘贴您的内容，并选择只保留文字。</a:t>
            </a:r>
            <a:r>
              <a:rPr lang="zh-CN" altLang="en-US" sz="11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输入您的内容。</a:t>
            </a:r>
            <a:endParaRPr lang="zh-CN" altLang="en-US" sz="1100" dirty="0">
              <a:solidFill>
                <a:schemeClr val="tx1">
                  <a:lumMod val="50000"/>
                  <a:lumOff val="50000"/>
                </a:schemeClr>
              </a:solidFill>
              <a:latin typeface="微软雅黑" pitchFamily="34" charset="-122"/>
              <a:ea typeface="微软雅黑" pitchFamily="34" charset="-122"/>
            </a:endParaRPr>
          </a:p>
        </p:txBody>
      </p:sp>
      <p:sp>
        <p:nvSpPr>
          <p:cNvPr id="85" name="TextBox 53">
            <a:extLst>
              <a:ext uri="{FF2B5EF4-FFF2-40B4-BE49-F238E27FC236}">
                <a16:creationId xmlns:a16="http://schemas.microsoft.com/office/drawing/2014/main" id="{F91D5120-089E-4FF0-A7E5-8D146B9C0A04}"/>
              </a:ext>
            </a:extLst>
          </p:cNvPr>
          <p:cNvSpPr txBox="1">
            <a:spLocks noChangeArrowheads="1"/>
          </p:cNvSpPr>
          <p:nvPr/>
        </p:nvSpPr>
        <p:spPr bwMode="auto">
          <a:xfrm>
            <a:off x="5776430" y="2348084"/>
            <a:ext cx="2078842" cy="641724"/>
          </a:xfrm>
          <a:prstGeom prst="rect">
            <a:avLst/>
          </a:prstGeom>
          <a:noFill/>
          <a:ln w="9525">
            <a:noFill/>
            <a:miter lim="800000"/>
            <a:headEnd/>
            <a:tailEnd/>
          </a:ln>
        </p:spPr>
        <p:txBody>
          <a:bodyPr wrap="square" lIns="68589" tIns="34295" rIns="68589" bIns="34295">
            <a:spAutoFit/>
          </a:bodyPr>
          <a:lstStyle/>
          <a:p>
            <a:pPr>
              <a:lnSpc>
                <a:spcPct val="120000"/>
              </a:lnSpc>
            </a:pPr>
            <a:r>
              <a:rPr lang="zh-CN" altLang="en-US" sz="9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输入您的内容或者通过右键复制粘贴您的内容，并选择只保留文字。</a:t>
            </a:r>
            <a:r>
              <a:rPr lang="zh-CN" altLang="en-US" sz="11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输入您的内容。</a:t>
            </a:r>
            <a:endParaRPr lang="zh-CN" altLang="en-US" sz="1100" dirty="0">
              <a:solidFill>
                <a:schemeClr val="tx1">
                  <a:lumMod val="50000"/>
                  <a:lumOff val="50000"/>
                </a:schemeClr>
              </a:solidFill>
              <a:latin typeface="微软雅黑" pitchFamily="34" charset="-122"/>
              <a:ea typeface="微软雅黑" pitchFamily="34" charset="-122"/>
            </a:endParaRPr>
          </a:p>
        </p:txBody>
      </p:sp>
      <p:sp>
        <p:nvSpPr>
          <p:cNvPr id="86" name="TextBox 54">
            <a:extLst>
              <a:ext uri="{FF2B5EF4-FFF2-40B4-BE49-F238E27FC236}">
                <a16:creationId xmlns:a16="http://schemas.microsoft.com/office/drawing/2014/main" id="{17688251-93B0-4FD9-A0FC-D7E7F7F6AF9D}"/>
              </a:ext>
            </a:extLst>
          </p:cNvPr>
          <p:cNvSpPr txBox="1">
            <a:spLocks noChangeArrowheads="1"/>
          </p:cNvSpPr>
          <p:nvPr/>
        </p:nvSpPr>
        <p:spPr bwMode="auto">
          <a:xfrm>
            <a:off x="5821164" y="3661087"/>
            <a:ext cx="2078842" cy="641724"/>
          </a:xfrm>
          <a:prstGeom prst="rect">
            <a:avLst/>
          </a:prstGeom>
          <a:noFill/>
          <a:ln w="9525">
            <a:noFill/>
            <a:miter lim="800000"/>
            <a:headEnd/>
            <a:tailEnd/>
          </a:ln>
        </p:spPr>
        <p:txBody>
          <a:bodyPr wrap="square" lIns="68589" tIns="34295" rIns="68589" bIns="34295">
            <a:spAutoFit/>
          </a:bodyPr>
          <a:lstStyle/>
          <a:p>
            <a:pPr>
              <a:lnSpc>
                <a:spcPct val="120000"/>
              </a:lnSpc>
            </a:pPr>
            <a:r>
              <a:rPr lang="zh-CN" altLang="en-US" sz="9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输入您的内容或者通过右键复制粘贴您的内容，并选择只保留文字。</a:t>
            </a:r>
            <a:r>
              <a:rPr lang="zh-CN" altLang="en-US" sz="11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输入您的内容。</a:t>
            </a:r>
            <a:endParaRPr lang="zh-CN" altLang="en-US" sz="1100" dirty="0">
              <a:solidFill>
                <a:schemeClr val="tx1">
                  <a:lumMod val="50000"/>
                  <a:lumOff val="50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1736118033"/>
      </p:ext>
    </p:extLst>
  </p:cSld>
  <p:clrMapOvr>
    <a:masterClrMapping/>
  </p:clrMapOvr>
  <mc:AlternateContent xmlns:mc="http://schemas.openxmlformats.org/markup-compatibility/2006" xmlns:p14="http://schemas.microsoft.com/office/powerpoint/2010/main">
    <mc:Choice Requires="p14">
      <p:transition p14:dur="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arn(outHorizontal)">
                                      <p:cBhvr>
                                        <p:cTn id="7" dur="500"/>
                                        <p:tgtEl>
                                          <p:spTgt spid="50"/>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childTnLst>
                          </p:cTn>
                        </p:par>
                        <p:par>
                          <p:cTn id="12" fill="hold">
                            <p:stCondLst>
                              <p:cond delay="1000"/>
                            </p:stCondLst>
                            <p:childTnLst>
                              <p:par>
                                <p:cTn id="13" presetID="49" presetClass="entr" presetSubtype="0" decel="100000" fill="hold" nodeType="afterEffect">
                                  <p:stCondLst>
                                    <p:cond delay="0"/>
                                  </p:stCondLst>
                                  <p:childTnLst>
                                    <p:set>
                                      <p:cBhvr>
                                        <p:cTn id="14" dur="1" fill="hold">
                                          <p:stCondLst>
                                            <p:cond delay="0"/>
                                          </p:stCondLst>
                                        </p:cTn>
                                        <p:tgtEl>
                                          <p:spTgt spid="70"/>
                                        </p:tgtEl>
                                        <p:attrNameLst>
                                          <p:attrName>style.visibility</p:attrName>
                                        </p:attrNameLst>
                                      </p:cBhvr>
                                      <p:to>
                                        <p:strVal val="visible"/>
                                      </p:to>
                                    </p:set>
                                    <p:anim calcmode="lin" valueType="num">
                                      <p:cBhvr>
                                        <p:cTn id="15" dur="500" fill="hold"/>
                                        <p:tgtEl>
                                          <p:spTgt spid="70"/>
                                        </p:tgtEl>
                                        <p:attrNameLst>
                                          <p:attrName>ppt_w</p:attrName>
                                        </p:attrNameLst>
                                      </p:cBhvr>
                                      <p:tavLst>
                                        <p:tav tm="0">
                                          <p:val>
                                            <p:fltVal val="0"/>
                                          </p:val>
                                        </p:tav>
                                        <p:tav tm="100000">
                                          <p:val>
                                            <p:strVal val="#ppt_w"/>
                                          </p:val>
                                        </p:tav>
                                      </p:tavLst>
                                    </p:anim>
                                    <p:anim calcmode="lin" valueType="num">
                                      <p:cBhvr>
                                        <p:cTn id="16" dur="500" fill="hold"/>
                                        <p:tgtEl>
                                          <p:spTgt spid="70"/>
                                        </p:tgtEl>
                                        <p:attrNameLst>
                                          <p:attrName>ppt_h</p:attrName>
                                        </p:attrNameLst>
                                      </p:cBhvr>
                                      <p:tavLst>
                                        <p:tav tm="0">
                                          <p:val>
                                            <p:fltVal val="0"/>
                                          </p:val>
                                        </p:tav>
                                        <p:tav tm="100000">
                                          <p:val>
                                            <p:strVal val="#ppt_h"/>
                                          </p:val>
                                        </p:tav>
                                      </p:tavLst>
                                    </p:anim>
                                    <p:anim calcmode="lin" valueType="num">
                                      <p:cBhvr>
                                        <p:cTn id="17" dur="500" fill="hold"/>
                                        <p:tgtEl>
                                          <p:spTgt spid="70"/>
                                        </p:tgtEl>
                                        <p:attrNameLst>
                                          <p:attrName>style.rotation</p:attrName>
                                        </p:attrNameLst>
                                      </p:cBhvr>
                                      <p:tavLst>
                                        <p:tav tm="0">
                                          <p:val>
                                            <p:fltVal val="360"/>
                                          </p:val>
                                        </p:tav>
                                        <p:tav tm="100000">
                                          <p:val>
                                            <p:fltVal val="0"/>
                                          </p:val>
                                        </p:tav>
                                      </p:tavLst>
                                    </p:anim>
                                    <p:animEffect transition="in" filter="fade">
                                      <p:cBhvr>
                                        <p:cTn id="18" dur="500"/>
                                        <p:tgtEl>
                                          <p:spTgt spid="70"/>
                                        </p:tgtEl>
                                      </p:cBhvr>
                                    </p:animEffect>
                                  </p:childTnLst>
                                </p:cTn>
                              </p:par>
                              <p:par>
                                <p:cTn id="19" presetID="41" presetClass="entr" presetSubtype="0" fill="hold" grpId="0" nodeType="withEffect">
                                  <p:stCondLst>
                                    <p:cond delay="0"/>
                                  </p:stCondLst>
                                  <p:iterate type="lt">
                                    <p:tmPct val="10000"/>
                                  </p:iterate>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45"/>
                                        </p:tgtEl>
                                        <p:attrNameLst>
                                          <p:attrName>ppt_y</p:attrName>
                                        </p:attrNameLst>
                                      </p:cBhvr>
                                      <p:tavLst>
                                        <p:tav tm="0">
                                          <p:val>
                                            <p:strVal val="#ppt_y"/>
                                          </p:val>
                                        </p:tav>
                                        <p:tav tm="100000">
                                          <p:val>
                                            <p:strVal val="#ppt_y"/>
                                          </p:val>
                                        </p:tav>
                                      </p:tavLst>
                                    </p:anim>
                                    <p:anim calcmode="lin" valueType="num">
                                      <p:cBhvr>
                                        <p:cTn id="2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45"/>
                                        </p:tgtEl>
                                      </p:cBhvr>
                                    </p:animEffect>
                                  </p:childTnLst>
                                </p:cTn>
                              </p:par>
                            </p:childTnLst>
                          </p:cTn>
                        </p:par>
                        <p:par>
                          <p:cTn id="26" fill="hold">
                            <p:stCondLst>
                              <p:cond delay="1650"/>
                            </p:stCondLst>
                            <p:childTnLst>
                              <p:par>
                                <p:cTn id="27" presetID="14" presetClass="entr" presetSubtype="10"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randombar(horizontal)">
                                      <p:cBhvr>
                                        <p:cTn id="29" dur="500"/>
                                        <p:tgtEl>
                                          <p:spTgt spid="46"/>
                                        </p:tgtEl>
                                      </p:cBhvr>
                                    </p:animEffect>
                                  </p:childTnLst>
                                </p:cTn>
                              </p:par>
                            </p:childTnLst>
                          </p:cTn>
                        </p:par>
                        <p:par>
                          <p:cTn id="30" fill="hold">
                            <p:stCondLst>
                              <p:cond delay="2150"/>
                            </p:stCondLst>
                            <p:childTnLst>
                              <p:par>
                                <p:cTn id="31" presetID="22" presetClass="entr" presetSubtype="8" fill="hold" nodeType="afterEffect">
                                  <p:stCondLst>
                                    <p:cond delay="0"/>
                                  </p:stCondLst>
                                  <p:childTnLst>
                                    <p:set>
                                      <p:cBhvr>
                                        <p:cTn id="32" dur="1" fill="hold">
                                          <p:stCondLst>
                                            <p:cond delay="0"/>
                                          </p:stCondLst>
                                        </p:cTn>
                                        <p:tgtEl>
                                          <p:spTgt spid="79"/>
                                        </p:tgtEl>
                                        <p:attrNameLst>
                                          <p:attrName>style.visibility</p:attrName>
                                        </p:attrNameLst>
                                      </p:cBhvr>
                                      <p:to>
                                        <p:strVal val="visible"/>
                                      </p:to>
                                    </p:set>
                                    <p:animEffect transition="in" filter="wipe(left)">
                                      <p:cBhvr>
                                        <p:cTn id="33" dur="500"/>
                                        <p:tgtEl>
                                          <p:spTgt spid="79"/>
                                        </p:tgtEl>
                                      </p:cBhvr>
                                    </p:animEffect>
                                  </p:childTnLst>
                                </p:cTn>
                              </p:par>
                            </p:childTnLst>
                          </p:cTn>
                        </p:par>
                        <p:par>
                          <p:cTn id="34" fill="hold">
                            <p:stCondLst>
                              <p:cond delay="2650"/>
                            </p:stCondLst>
                            <p:childTnLst>
                              <p:par>
                                <p:cTn id="35" presetID="49" presetClass="entr" presetSubtype="0" decel="100000" fill="hold"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 calcmode="lin" valueType="num">
                                      <p:cBhvr>
                                        <p:cTn id="39" dur="500" fill="hold"/>
                                        <p:tgtEl>
                                          <p:spTgt spid="47"/>
                                        </p:tgtEl>
                                        <p:attrNameLst>
                                          <p:attrName>style.rotation</p:attrName>
                                        </p:attrNameLst>
                                      </p:cBhvr>
                                      <p:tavLst>
                                        <p:tav tm="0">
                                          <p:val>
                                            <p:fltVal val="360"/>
                                          </p:val>
                                        </p:tav>
                                        <p:tav tm="100000">
                                          <p:val>
                                            <p:fltVal val="0"/>
                                          </p:val>
                                        </p:tav>
                                      </p:tavLst>
                                    </p:anim>
                                    <p:animEffect transition="in" filter="fade">
                                      <p:cBhvr>
                                        <p:cTn id="40" dur="500"/>
                                        <p:tgtEl>
                                          <p:spTgt spid="47"/>
                                        </p:tgtEl>
                                      </p:cBhvr>
                                    </p:animEffect>
                                  </p:childTnLst>
                                </p:cTn>
                              </p:par>
                              <p:par>
                                <p:cTn id="41" presetID="41" presetClass="entr" presetSubtype="0" fill="hold" grpId="0" nodeType="withEffect">
                                  <p:stCondLst>
                                    <p:cond delay="0"/>
                                  </p:stCondLst>
                                  <p:iterate type="lt">
                                    <p:tmPct val="10000"/>
                                  </p:iterate>
                                  <p:childTnLst>
                                    <p:set>
                                      <p:cBhvr>
                                        <p:cTn id="42" dur="1" fill="hold">
                                          <p:stCondLst>
                                            <p:cond delay="0"/>
                                          </p:stCondLst>
                                        </p:cTn>
                                        <p:tgtEl>
                                          <p:spTgt spid="76"/>
                                        </p:tgtEl>
                                        <p:attrNameLst>
                                          <p:attrName>style.visibility</p:attrName>
                                        </p:attrNameLst>
                                      </p:cBhvr>
                                      <p:to>
                                        <p:strVal val="visible"/>
                                      </p:to>
                                    </p:set>
                                    <p:anim calcmode="lin" valueType="num">
                                      <p:cBhvr>
                                        <p:cTn id="43" dur="500" fill="hold"/>
                                        <p:tgtEl>
                                          <p:spTgt spid="76"/>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76"/>
                                        </p:tgtEl>
                                        <p:attrNameLst>
                                          <p:attrName>ppt_y</p:attrName>
                                        </p:attrNameLst>
                                      </p:cBhvr>
                                      <p:tavLst>
                                        <p:tav tm="0">
                                          <p:val>
                                            <p:strVal val="#ppt_y"/>
                                          </p:val>
                                        </p:tav>
                                        <p:tav tm="100000">
                                          <p:val>
                                            <p:strVal val="#ppt_y"/>
                                          </p:val>
                                        </p:tav>
                                      </p:tavLst>
                                    </p:anim>
                                    <p:anim calcmode="lin" valueType="num">
                                      <p:cBhvr>
                                        <p:cTn id="45" dur="500" fill="hold"/>
                                        <p:tgtEl>
                                          <p:spTgt spid="76"/>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76"/>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76"/>
                                        </p:tgtEl>
                                      </p:cBhvr>
                                    </p:animEffect>
                                  </p:childTnLst>
                                </p:cTn>
                              </p:par>
                            </p:childTnLst>
                          </p:cTn>
                        </p:par>
                        <p:par>
                          <p:cTn id="48" fill="hold">
                            <p:stCondLst>
                              <p:cond delay="3300"/>
                            </p:stCondLst>
                            <p:childTnLst>
                              <p:par>
                                <p:cTn id="49" presetID="14" presetClass="entr" presetSubtype="10" fill="hold" grpId="0" nodeType="afterEffect">
                                  <p:stCondLst>
                                    <p:cond delay="0"/>
                                  </p:stCondLst>
                                  <p:childTnLst>
                                    <p:set>
                                      <p:cBhvr>
                                        <p:cTn id="50" dur="1" fill="hold">
                                          <p:stCondLst>
                                            <p:cond delay="0"/>
                                          </p:stCondLst>
                                        </p:cTn>
                                        <p:tgtEl>
                                          <p:spTgt spid="85"/>
                                        </p:tgtEl>
                                        <p:attrNameLst>
                                          <p:attrName>style.visibility</p:attrName>
                                        </p:attrNameLst>
                                      </p:cBhvr>
                                      <p:to>
                                        <p:strVal val="visible"/>
                                      </p:to>
                                    </p:set>
                                    <p:animEffect transition="in" filter="randombar(horizontal)">
                                      <p:cBhvr>
                                        <p:cTn id="51" dur="500"/>
                                        <p:tgtEl>
                                          <p:spTgt spid="85"/>
                                        </p:tgtEl>
                                      </p:cBhvr>
                                    </p:animEffect>
                                  </p:childTnLst>
                                </p:cTn>
                              </p:par>
                            </p:childTnLst>
                          </p:cTn>
                        </p:par>
                        <p:par>
                          <p:cTn id="52" fill="hold">
                            <p:stCondLst>
                              <p:cond delay="3800"/>
                            </p:stCondLst>
                            <p:childTnLst>
                              <p:par>
                                <p:cTn id="53" presetID="22" presetClass="entr" presetSubtype="2" fill="hold"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right)">
                                      <p:cBhvr>
                                        <p:cTn id="55" dur="500"/>
                                        <p:tgtEl>
                                          <p:spTgt spid="26"/>
                                        </p:tgtEl>
                                      </p:cBhvr>
                                    </p:animEffect>
                                  </p:childTnLst>
                                </p:cTn>
                              </p:par>
                            </p:childTnLst>
                          </p:cTn>
                        </p:par>
                        <p:par>
                          <p:cTn id="56" fill="hold">
                            <p:stCondLst>
                              <p:cond delay="4300"/>
                            </p:stCondLst>
                            <p:childTnLst>
                              <p:par>
                                <p:cTn id="57" presetID="49" presetClass="entr" presetSubtype="0" decel="10000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 calcmode="lin" valueType="num">
                                      <p:cBhvr>
                                        <p:cTn id="61" dur="500" fill="hold"/>
                                        <p:tgtEl>
                                          <p:spTgt spid="73"/>
                                        </p:tgtEl>
                                        <p:attrNameLst>
                                          <p:attrName>style.rotation</p:attrName>
                                        </p:attrNameLst>
                                      </p:cBhvr>
                                      <p:tavLst>
                                        <p:tav tm="0">
                                          <p:val>
                                            <p:fltVal val="360"/>
                                          </p:val>
                                        </p:tav>
                                        <p:tav tm="100000">
                                          <p:val>
                                            <p:fltVal val="0"/>
                                          </p:val>
                                        </p:tav>
                                      </p:tavLst>
                                    </p:anim>
                                    <p:animEffect transition="in" filter="fade">
                                      <p:cBhvr>
                                        <p:cTn id="62" dur="500"/>
                                        <p:tgtEl>
                                          <p:spTgt spid="73"/>
                                        </p:tgtEl>
                                      </p:cBhvr>
                                    </p:animEffect>
                                  </p:childTnLst>
                                </p:cTn>
                              </p:par>
                              <p:par>
                                <p:cTn id="63" presetID="41" presetClass="entr" presetSubtype="0" fill="hold" grpId="0" nodeType="withEffect">
                                  <p:stCondLst>
                                    <p:cond delay="0"/>
                                  </p:stCondLst>
                                  <p:iterate type="lt">
                                    <p:tmPct val="10000"/>
                                  </p:iterate>
                                  <p:childTnLst>
                                    <p:set>
                                      <p:cBhvr>
                                        <p:cTn id="64" dur="1" fill="hold">
                                          <p:stCondLst>
                                            <p:cond delay="0"/>
                                          </p:stCondLst>
                                        </p:cTn>
                                        <p:tgtEl>
                                          <p:spTgt spid="78"/>
                                        </p:tgtEl>
                                        <p:attrNameLst>
                                          <p:attrName>style.visibility</p:attrName>
                                        </p:attrNameLst>
                                      </p:cBhvr>
                                      <p:to>
                                        <p:strVal val="visible"/>
                                      </p:to>
                                    </p:set>
                                    <p:anim calcmode="lin" valueType="num">
                                      <p:cBhvr>
                                        <p:cTn id="65" dur="500" fill="hold"/>
                                        <p:tgtEl>
                                          <p:spTgt spid="78"/>
                                        </p:tgtEl>
                                        <p:attrNameLst>
                                          <p:attrName>ppt_x</p:attrName>
                                        </p:attrNameLst>
                                      </p:cBhvr>
                                      <p:tavLst>
                                        <p:tav tm="0">
                                          <p:val>
                                            <p:strVal val="#ppt_x"/>
                                          </p:val>
                                        </p:tav>
                                        <p:tav tm="50000">
                                          <p:val>
                                            <p:strVal val="#ppt_x+.1"/>
                                          </p:val>
                                        </p:tav>
                                        <p:tav tm="100000">
                                          <p:val>
                                            <p:strVal val="#ppt_x"/>
                                          </p:val>
                                        </p:tav>
                                      </p:tavLst>
                                    </p:anim>
                                    <p:anim calcmode="lin" valueType="num">
                                      <p:cBhvr>
                                        <p:cTn id="66" dur="500" fill="hold"/>
                                        <p:tgtEl>
                                          <p:spTgt spid="78"/>
                                        </p:tgtEl>
                                        <p:attrNameLst>
                                          <p:attrName>ppt_y</p:attrName>
                                        </p:attrNameLst>
                                      </p:cBhvr>
                                      <p:tavLst>
                                        <p:tav tm="0">
                                          <p:val>
                                            <p:strVal val="#ppt_y"/>
                                          </p:val>
                                        </p:tav>
                                        <p:tav tm="100000">
                                          <p:val>
                                            <p:strVal val="#ppt_y"/>
                                          </p:val>
                                        </p:tav>
                                      </p:tavLst>
                                    </p:anim>
                                    <p:anim calcmode="lin" valueType="num">
                                      <p:cBhvr>
                                        <p:cTn id="67" dur="500" fill="hold"/>
                                        <p:tgtEl>
                                          <p:spTgt spid="78"/>
                                        </p:tgtEl>
                                        <p:attrNameLst>
                                          <p:attrName>ppt_h</p:attrName>
                                        </p:attrNameLst>
                                      </p:cBhvr>
                                      <p:tavLst>
                                        <p:tav tm="0">
                                          <p:val>
                                            <p:strVal val="#ppt_h/10"/>
                                          </p:val>
                                        </p:tav>
                                        <p:tav tm="50000">
                                          <p:val>
                                            <p:strVal val="#ppt_h+.01"/>
                                          </p:val>
                                        </p:tav>
                                        <p:tav tm="100000">
                                          <p:val>
                                            <p:strVal val="#ppt_h"/>
                                          </p:val>
                                        </p:tav>
                                      </p:tavLst>
                                    </p:anim>
                                    <p:anim calcmode="lin" valueType="num">
                                      <p:cBhvr>
                                        <p:cTn id="68" dur="500" fill="hold"/>
                                        <p:tgtEl>
                                          <p:spTgt spid="78"/>
                                        </p:tgtEl>
                                        <p:attrNameLst>
                                          <p:attrName>ppt_w</p:attrName>
                                        </p:attrNameLst>
                                      </p:cBhvr>
                                      <p:tavLst>
                                        <p:tav tm="0">
                                          <p:val>
                                            <p:strVal val="#ppt_w/10"/>
                                          </p:val>
                                        </p:tav>
                                        <p:tav tm="50000">
                                          <p:val>
                                            <p:strVal val="#ppt_w+.01"/>
                                          </p:val>
                                        </p:tav>
                                        <p:tav tm="100000">
                                          <p:val>
                                            <p:strVal val="#ppt_w"/>
                                          </p:val>
                                        </p:tav>
                                      </p:tavLst>
                                    </p:anim>
                                    <p:animEffect transition="in" filter="fade">
                                      <p:cBhvr>
                                        <p:cTn id="69" dur="500" tmFilter="0,0; .5, 1; 1, 1"/>
                                        <p:tgtEl>
                                          <p:spTgt spid="78"/>
                                        </p:tgtEl>
                                      </p:cBhvr>
                                    </p:animEffect>
                                  </p:childTnLst>
                                </p:cTn>
                              </p:par>
                            </p:childTnLst>
                          </p:cTn>
                        </p:par>
                        <p:par>
                          <p:cTn id="70" fill="hold">
                            <p:stCondLst>
                              <p:cond delay="4950"/>
                            </p:stCondLst>
                            <p:childTnLst>
                              <p:par>
                                <p:cTn id="71" presetID="14" presetClass="entr" presetSubtype="10" fill="hold" grpId="0" nodeType="afterEffect">
                                  <p:stCondLst>
                                    <p:cond delay="0"/>
                                  </p:stCondLst>
                                  <p:childTnLst>
                                    <p:set>
                                      <p:cBhvr>
                                        <p:cTn id="72" dur="1" fill="hold">
                                          <p:stCondLst>
                                            <p:cond delay="0"/>
                                          </p:stCondLst>
                                        </p:cTn>
                                        <p:tgtEl>
                                          <p:spTgt spid="84"/>
                                        </p:tgtEl>
                                        <p:attrNameLst>
                                          <p:attrName>style.visibility</p:attrName>
                                        </p:attrNameLst>
                                      </p:cBhvr>
                                      <p:to>
                                        <p:strVal val="visible"/>
                                      </p:to>
                                    </p:set>
                                    <p:animEffect transition="in" filter="randombar(horizontal)">
                                      <p:cBhvr>
                                        <p:cTn id="73" dur="500"/>
                                        <p:tgtEl>
                                          <p:spTgt spid="84"/>
                                        </p:tgtEl>
                                      </p:cBhvr>
                                    </p:animEffect>
                                  </p:childTnLst>
                                </p:cTn>
                              </p:par>
                            </p:childTnLst>
                          </p:cTn>
                        </p:par>
                        <p:par>
                          <p:cTn id="74" fill="hold">
                            <p:stCondLst>
                              <p:cond delay="5450"/>
                            </p:stCondLst>
                            <p:childTnLst>
                              <p:par>
                                <p:cTn id="75" presetID="2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wipe(left)">
                                      <p:cBhvr>
                                        <p:cTn id="77" dur="500"/>
                                        <p:tgtEl>
                                          <p:spTgt spid="37"/>
                                        </p:tgtEl>
                                      </p:cBhvr>
                                    </p:animEffect>
                                  </p:childTnLst>
                                </p:cTn>
                              </p:par>
                            </p:childTnLst>
                          </p:cTn>
                        </p:par>
                        <p:par>
                          <p:cTn id="78" fill="hold">
                            <p:stCondLst>
                              <p:cond delay="5950"/>
                            </p:stCondLst>
                            <p:childTnLst>
                              <p:par>
                                <p:cTn id="79" presetID="49" presetClass="entr" presetSubtype="0" decel="100000" fill="hold" nodeType="afterEffect">
                                  <p:stCondLst>
                                    <p:cond delay="0"/>
                                  </p:stCondLst>
                                  <p:childTnLst>
                                    <p:set>
                                      <p:cBhvr>
                                        <p:cTn id="80" dur="1" fill="hold">
                                          <p:stCondLst>
                                            <p:cond delay="0"/>
                                          </p:stCondLst>
                                        </p:cTn>
                                        <p:tgtEl>
                                          <p:spTgt spid="51"/>
                                        </p:tgtEl>
                                        <p:attrNameLst>
                                          <p:attrName>style.visibility</p:attrName>
                                        </p:attrNameLst>
                                      </p:cBhvr>
                                      <p:to>
                                        <p:strVal val="visible"/>
                                      </p:to>
                                    </p:set>
                                    <p:anim calcmode="lin" valueType="num">
                                      <p:cBhvr>
                                        <p:cTn id="81" dur="500" fill="hold"/>
                                        <p:tgtEl>
                                          <p:spTgt spid="51"/>
                                        </p:tgtEl>
                                        <p:attrNameLst>
                                          <p:attrName>ppt_w</p:attrName>
                                        </p:attrNameLst>
                                      </p:cBhvr>
                                      <p:tavLst>
                                        <p:tav tm="0">
                                          <p:val>
                                            <p:fltVal val="0"/>
                                          </p:val>
                                        </p:tav>
                                        <p:tav tm="100000">
                                          <p:val>
                                            <p:strVal val="#ppt_w"/>
                                          </p:val>
                                        </p:tav>
                                      </p:tavLst>
                                    </p:anim>
                                    <p:anim calcmode="lin" valueType="num">
                                      <p:cBhvr>
                                        <p:cTn id="82" dur="500" fill="hold"/>
                                        <p:tgtEl>
                                          <p:spTgt spid="51"/>
                                        </p:tgtEl>
                                        <p:attrNameLst>
                                          <p:attrName>ppt_h</p:attrName>
                                        </p:attrNameLst>
                                      </p:cBhvr>
                                      <p:tavLst>
                                        <p:tav tm="0">
                                          <p:val>
                                            <p:fltVal val="0"/>
                                          </p:val>
                                        </p:tav>
                                        <p:tav tm="100000">
                                          <p:val>
                                            <p:strVal val="#ppt_h"/>
                                          </p:val>
                                        </p:tav>
                                      </p:tavLst>
                                    </p:anim>
                                    <p:anim calcmode="lin" valueType="num">
                                      <p:cBhvr>
                                        <p:cTn id="83" dur="500" fill="hold"/>
                                        <p:tgtEl>
                                          <p:spTgt spid="51"/>
                                        </p:tgtEl>
                                        <p:attrNameLst>
                                          <p:attrName>style.rotation</p:attrName>
                                        </p:attrNameLst>
                                      </p:cBhvr>
                                      <p:tavLst>
                                        <p:tav tm="0">
                                          <p:val>
                                            <p:fltVal val="360"/>
                                          </p:val>
                                        </p:tav>
                                        <p:tav tm="100000">
                                          <p:val>
                                            <p:fltVal val="0"/>
                                          </p:val>
                                        </p:tav>
                                      </p:tavLst>
                                    </p:anim>
                                    <p:animEffect transition="in" filter="fade">
                                      <p:cBhvr>
                                        <p:cTn id="84" dur="500"/>
                                        <p:tgtEl>
                                          <p:spTgt spid="51"/>
                                        </p:tgtEl>
                                      </p:cBhvr>
                                    </p:animEffect>
                                  </p:childTnLst>
                                </p:cTn>
                              </p:par>
                              <p:par>
                                <p:cTn id="85" presetID="41" presetClass="entr" presetSubtype="0" fill="hold" grpId="0" nodeType="withEffect">
                                  <p:stCondLst>
                                    <p:cond delay="0"/>
                                  </p:stCondLst>
                                  <p:iterate type="lt">
                                    <p:tmPct val="10000"/>
                                  </p:iterate>
                                  <p:childTnLst>
                                    <p:set>
                                      <p:cBhvr>
                                        <p:cTn id="86" dur="1" fill="hold">
                                          <p:stCondLst>
                                            <p:cond delay="0"/>
                                          </p:stCondLst>
                                        </p:cTn>
                                        <p:tgtEl>
                                          <p:spTgt spid="77"/>
                                        </p:tgtEl>
                                        <p:attrNameLst>
                                          <p:attrName>style.visibility</p:attrName>
                                        </p:attrNameLst>
                                      </p:cBhvr>
                                      <p:to>
                                        <p:strVal val="visible"/>
                                      </p:to>
                                    </p:set>
                                    <p:anim calcmode="lin" valueType="num">
                                      <p:cBhvr>
                                        <p:cTn id="87" dur="500" fill="hold"/>
                                        <p:tgtEl>
                                          <p:spTgt spid="77"/>
                                        </p:tgtEl>
                                        <p:attrNameLst>
                                          <p:attrName>ppt_x</p:attrName>
                                        </p:attrNameLst>
                                      </p:cBhvr>
                                      <p:tavLst>
                                        <p:tav tm="0">
                                          <p:val>
                                            <p:strVal val="#ppt_x"/>
                                          </p:val>
                                        </p:tav>
                                        <p:tav tm="50000">
                                          <p:val>
                                            <p:strVal val="#ppt_x+.1"/>
                                          </p:val>
                                        </p:tav>
                                        <p:tav tm="100000">
                                          <p:val>
                                            <p:strVal val="#ppt_x"/>
                                          </p:val>
                                        </p:tav>
                                      </p:tavLst>
                                    </p:anim>
                                    <p:anim calcmode="lin" valueType="num">
                                      <p:cBhvr>
                                        <p:cTn id="88" dur="500" fill="hold"/>
                                        <p:tgtEl>
                                          <p:spTgt spid="77"/>
                                        </p:tgtEl>
                                        <p:attrNameLst>
                                          <p:attrName>ppt_y</p:attrName>
                                        </p:attrNameLst>
                                      </p:cBhvr>
                                      <p:tavLst>
                                        <p:tav tm="0">
                                          <p:val>
                                            <p:strVal val="#ppt_y"/>
                                          </p:val>
                                        </p:tav>
                                        <p:tav tm="100000">
                                          <p:val>
                                            <p:strVal val="#ppt_y"/>
                                          </p:val>
                                        </p:tav>
                                      </p:tavLst>
                                    </p:anim>
                                    <p:anim calcmode="lin" valueType="num">
                                      <p:cBhvr>
                                        <p:cTn id="89" dur="500" fill="hold"/>
                                        <p:tgtEl>
                                          <p:spTgt spid="77"/>
                                        </p:tgtEl>
                                        <p:attrNameLst>
                                          <p:attrName>ppt_h</p:attrName>
                                        </p:attrNameLst>
                                      </p:cBhvr>
                                      <p:tavLst>
                                        <p:tav tm="0">
                                          <p:val>
                                            <p:strVal val="#ppt_h/10"/>
                                          </p:val>
                                        </p:tav>
                                        <p:tav tm="50000">
                                          <p:val>
                                            <p:strVal val="#ppt_h+.01"/>
                                          </p:val>
                                        </p:tav>
                                        <p:tav tm="100000">
                                          <p:val>
                                            <p:strVal val="#ppt_h"/>
                                          </p:val>
                                        </p:tav>
                                      </p:tavLst>
                                    </p:anim>
                                    <p:anim calcmode="lin" valueType="num">
                                      <p:cBhvr>
                                        <p:cTn id="90" dur="500" fill="hold"/>
                                        <p:tgtEl>
                                          <p:spTgt spid="77"/>
                                        </p:tgtEl>
                                        <p:attrNameLst>
                                          <p:attrName>ppt_w</p:attrName>
                                        </p:attrNameLst>
                                      </p:cBhvr>
                                      <p:tavLst>
                                        <p:tav tm="0">
                                          <p:val>
                                            <p:strVal val="#ppt_w/10"/>
                                          </p:val>
                                        </p:tav>
                                        <p:tav tm="50000">
                                          <p:val>
                                            <p:strVal val="#ppt_w+.01"/>
                                          </p:val>
                                        </p:tav>
                                        <p:tav tm="100000">
                                          <p:val>
                                            <p:strVal val="#ppt_w"/>
                                          </p:val>
                                        </p:tav>
                                      </p:tavLst>
                                    </p:anim>
                                    <p:animEffect transition="in" filter="fade">
                                      <p:cBhvr>
                                        <p:cTn id="91" dur="500" tmFilter="0,0; .5, 1; 1, 1"/>
                                        <p:tgtEl>
                                          <p:spTgt spid="77"/>
                                        </p:tgtEl>
                                      </p:cBhvr>
                                    </p:animEffect>
                                  </p:childTnLst>
                                </p:cTn>
                              </p:par>
                            </p:childTnLst>
                          </p:cTn>
                        </p:par>
                        <p:par>
                          <p:cTn id="92" fill="hold">
                            <p:stCondLst>
                              <p:cond delay="6600"/>
                            </p:stCondLst>
                            <p:childTnLst>
                              <p:par>
                                <p:cTn id="93" presetID="14" presetClass="entr" presetSubtype="10" fill="hold" grpId="0" nodeType="afterEffect">
                                  <p:stCondLst>
                                    <p:cond delay="0"/>
                                  </p:stCondLst>
                                  <p:childTnLst>
                                    <p:set>
                                      <p:cBhvr>
                                        <p:cTn id="94" dur="1" fill="hold">
                                          <p:stCondLst>
                                            <p:cond delay="0"/>
                                          </p:stCondLst>
                                        </p:cTn>
                                        <p:tgtEl>
                                          <p:spTgt spid="86"/>
                                        </p:tgtEl>
                                        <p:attrNameLst>
                                          <p:attrName>style.visibility</p:attrName>
                                        </p:attrNameLst>
                                      </p:cBhvr>
                                      <p:to>
                                        <p:strVal val="visible"/>
                                      </p:to>
                                    </p:set>
                                    <p:animEffect transition="in" filter="randombar(horizontal)">
                                      <p:cBhvr>
                                        <p:cTn id="95"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76" grpId="0"/>
      <p:bldP spid="77" grpId="0"/>
      <p:bldP spid="78" grpId="0"/>
      <p:bldP spid="84" grpId="0"/>
      <p:bldP spid="85" grpId="0"/>
      <p:bldP spid="86" grpId="0"/>
    </p:bldLst>
  </p:timing>
</p:sld>
</file>

<file path=ppt/slides/slide25.xml><?xml version="1.0" encoding="utf-8"?>
<p:sld xmlns:a16="http://schemas.microsoft.com/office/drawing/2014/main" xmlns:p14="http://schemas.microsoft.com/office/powerpoint/2010/main" xmlns:a14="http://schemas.microsoft.com/office/drawing/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爱的纪念 souvenirs d'enfance">
            <a:hlinkClick r:id="" action="ppaction://media"/>
            <a:extLst>
              <a:ext uri="{FF2B5EF4-FFF2-40B4-BE49-F238E27FC236}">
                <a16:creationId xmlns:a16="http://schemas.microsoft.com/office/drawing/2014/main" id="{6E77DD56-4C05-4FE8-8885-DCD03F85CEA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21227" y="1564744"/>
            <a:ext cx="457200" cy="457200"/>
          </a:xfrm>
          <a:prstGeom prst="rect">
            <a:avLst/>
          </a:prstGeom>
        </p:spPr>
      </p:pic>
      <p:sp>
        <p:nvSpPr>
          <p:cNvPr id="8" name="TextBox 59">
            <a:extLst>
              <a:ext uri="{FF2B5EF4-FFF2-40B4-BE49-F238E27FC236}">
                <a16:creationId xmlns:a16="http://schemas.microsoft.com/office/drawing/2014/main" id="{F01D2BD3-A445-47A7-A428-4B6136A7FC41}"/>
              </a:ext>
            </a:extLst>
          </p:cNvPr>
          <p:cNvSpPr txBox="1">
            <a:spLocks noChangeArrowheads="1"/>
          </p:cNvSpPr>
          <p:nvPr/>
        </p:nvSpPr>
        <p:spPr bwMode="auto">
          <a:xfrm>
            <a:off x="4489356" y="2021944"/>
            <a:ext cx="3262428" cy="707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r>
              <a:rPr lang="zh-CN" altLang="en-US" sz="4000" dirty="0">
                <a:solidFill>
                  <a:schemeClr val="tx1">
                    <a:lumMod val="65000"/>
                    <a:lumOff val="35000"/>
                  </a:schemeClr>
                </a:solidFill>
                <a:latin typeface="微软雅黑" panose="020B0503020204020204" pitchFamily="34" charset="-122"/>
                <a:ea typeface="微软雅黑" panose="020B0503020204020204" pitchFamily="34" charset="-122"/>
              </a:rPr>
              <a:t>感谢您的观看</a:t>
            </a:r>
          </a:p>
        </p:txBody>
      </p:sp>
      <p:sp>
        <p:nvSpPr>
          <p:cNvPr id="9" name="TextBox 64">
            <a:extLst>
              <a:ext uri="{FF2B5EF4-FFF2-40B4-BE49-F238E27FC236}">
                <a16:creationId xmlns:a16="http://schemas.microsoft.com/office/drawing/2014/main" id="{D901C4DD-4EFE-4B32-99AF-547E99C07C88}"/>
              </a:ext>
            </a:extLst>
          </p:cNvPr>
          <p:cNvSpPr txBox="1">
            <a:spLocks noChangeArrowheads="1"/>
          </p:cNvSpPr>
          <p:nvPr/>
        </p:nvSpPr>
        <p:spPr bwMode="auto">
          <a:xfrm>
            <a:off x="4528304" y="2837722"/>
            <a:ext cx="4031869" cy="276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月季度工作总结</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计划</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 医疗报告</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儿童医疗知识培训</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教育</a:t>
            </a:r>
          </a:p>
        </p:txBody>
      </p:sp>
      <p:sp>
        <p:nvSpPr>
          <p:cNvPr id="10" name="矩形 259">
            <a:extLst>
              <a:ext uri="{FF2B5EF4-FFF2-40B4-BE49-F238E27FC236}">
                <a16:creationId xmlns:a16="http://schemas.microsoft.com/office/drawing/2014/main" id="{6B2E7A44-64A7-43F1-8FED-1A3C6124DBEC}"/>
              </a:ext>
            </a:extLst>
          </p:cNvPr>
          <p:cNvSpPr>
            <a:spLocks noChangeArrowheads="1"/>
          </p:cNvSpPr>
          <p:nvPr/>
        </p:nvSpPr>
        <p:spPr bwMode="auto">
          <a:xfrm>
            <a:off x="4636352" y="3296857"/>
            <a:ext cx="2375756" cy="208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32" tIns="32516" rIns="65032" bIns="325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900" cap="all" dirty="0">
                <a:solidFill>
                  <a:schemeClr val="tx1">
                    <a:lumMod val="65000"/>
                    <a:lumOff val="35000"/>
                  </a:schemeClr>
                </a:solidFill>
                <a:latin typeface="Arial" panose="020B0604020202020204" pitchFamily="34" charset="0"/>
                <a:cs typeface="Arial" panose="020B0604020202020204" pitchFamily="34" charset="0"/>
              </a:rPr>
              <a:t>汇报人：</a:t>
            </a:r>
            <a:r>
              <a:rPr lang="en-US" altLang="zh-CN" sz="900" cap="all" dirty="0">
                <a:solidFill>
                  <a:schemeClr val="tx1">
                    <a:lumMod val="65000"/>
                    <a:lumOff val="35000"/>
                  </a:schemeClr>
                </a:solidFill>
                <a:latin typeface="Arial" panose="020B0604020202020204" pitchFamily="34" charset="0"/>
                <a:cs typeface="Arial" panose="020B0604020202020204" pitchFamily="34" charset="0"/>
              </a:rPr>
              <a:t>XXXX</a:t>
            </a:r>
            <a:endParaRPr lang="zh-CN" altLang="en-US" sz="900" cap="all"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4" name="TextBox 59">
            <a:extLst>
              <a:ext uri="{FF2B5EF4-FFF2-40B4-BE49-F238E27FC236}">
                <a16:creationId xmlns:a16="http://schemas.microsoft.com/office/drawing/2014/main" id="{FC8E5A74-DB78-482D-8C69-9826474EDADB}"/>
              </a:ext>
            </a:extLst>
          </p:cNvPr>
          <p:cNvSpPr txBox="1">
            <a:spLocks noChangeArrowheads="1"/>
          </p:cNvSpPr>
          <p:nvPr/>
        </p:nvSpPr>
        <p:spPr bwMode="auto">
          <a:xfrm>
            <a:off x="4528304" y="913950"/>
            <a:ext cx="1890257" cy="1107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r>
              <a:rPr lang="en-US" altLang="zh-CN" sz="6600" b="1" dirty="0">
                <a:solidFill>
                  <a:srgbClr val="4472C4"/>
                </a:solidFill>
                <a:latin typeface="楷体" panose="02010609060101010101" pitchFamily="49" charset="-122"/>
                <a:ea typeface="楷体" panose="02010609060101010101" pitchFamily="49" charset="-122"/>
              </a:rPr>
              <a:t>20XX</a:t>
            </a:r>
            <a:endParaRPr lang="zh-CN" altLang="en-US" sz="6600" b="1" dirty="0">
              <a:solidFill>
                <a:srgbClr val="4472C4"/>
              </a:solidFill>
              <a:latin typeface="楷体" panose="02010609060101010101" pitchFamily="49" charset="-122"/>
              <a:ea typeface="楷体" panose="02010609060101010101" pitchFamily="49" charset="-122"/>
            </a:endParaRPr>
          </a:p>
        </p:txBody>
      </p:sp>
      <p:grpSp>
        <p:nvGrpSpPr>
          <p:cNvPr id="23" name="组合 22">
            <a:extLst>
              <a:ext uri="{FF2B5EF4-FFF2-40B4-BE49-F238E27FC236}">
                <a16:creationId xmlns:a16="http://schemas.microsoft.com/office/drawing/2014/main" id="{3A641061-D63F-496A-88C1-8F536E2CD589}"/>
              </a:ext>
            </a:extLst>
          </p:cNvPr>
          <p:cNvGrpSpPr/>
          <p:nvPr/>
        </p:nvGrpSpPr>
        <p:grpSpPr>
          <a:xfrm>
            <a:off x="811756" y="551634"/>
            <a:ext cx="3280439" cy="4188644"/>
            <a:chOff x="4767263" y="1671638"/>
            <a:chExt cx="2652713" cy="3516312"/>
          </a:xfrm>
          <a:solidFill>
            <a:srgbClr val="4472C4"/>
          </a:solidFill>
        </p:grpSpPr>
        <p:sp>
          <p:nvSpPr>
            <p:cNvPr id="24" name="Freeform 9">
              <a:extLst>
                <a:ext uri="{FF2B5EF4-FFF2-40B4-BE49-F238E27FC236}">
                  <a16:creationId xmlns:a16="http://schemas.microsoft.com/office/drawing/2014/main" id="{93BAB139-B99E-43EC-856F-D58548EDB7D8}"/>
                </a:ext>
              </a:extLst>
            </p:cNvPr>
            <p:cNvSpPr/>
            <p:nvPr/>
          </p:nvSpPr>
          <p:spPr bwMode="auto">
            <a:xfrm>
              <a:off x="5394326" y="1671638"/>
              <a:ext cx="1398588" cy="773113"/>
            </a:xfrm>
            <a:custGeom>
              <a:avLst/>
              <a:gdLst>
                <a:gd name="T0" fmla="*/ 660 w 660"/>
                <a:gd name="T1" fmla="*/ 277 h 364"/>
                <a:gd name="T2" fmla="*/ 574 w 660"/>
                <a:gd name="T3" fmla="*/ 364 h 364"/>
                <a:gd name="T4" fmla="*/ 86 w 660"/>
                <a:gd name="T5" fmla="*/ 364 h 364"/>
                <a:gd name="T6" fmla="*/ 0 w 660"/>
                <a:gd name="T7" fmla="*/ 277 h 364"/>
                <a:gd name="T8" fmla="*/ 0 w 660"/>
                <a:gd name="T9" fmla="*/ 86 h 364"/>
                <a:gd name="T10" fmla="*/ 86 w 660"/>
                <a:gd name="T11" fmla="*/ 0 h 364"/>
                <a:gd name="T12" fmla="*/ 574 w 660"/>
                <a:gd name="T13" fmla="*/ 0 h 364"/>
                <a:gd name="T14" fmla="*/ 660 w 660"/>
                <a:gd name="T15" fmla="*/ 86 h 364"/>
                <a:gd name="T16" fmla="*/ 660 w 660"/>
                <a:gd name="T17" fmla="*/ 277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0" h="364">
                  <a:moveTo>
                    <a:pt x="660" y="277"/>
                  </a:moveTo>
                  <a:cubicBezTo>
                    <a:pt x="660" y="325"/>
                    <a:pt x="621" y="364"/>
                    <a:pt x="574" y="364"/>
                  </a:cubicBezTo>
                  <a:cubicBezTo>
                    <a:pt x="86" y="364"/>
                    <a:pt x="86" y="364"/>
                    <a:pt x="86" y="364"/>
                  </a:cubicBezTo>
                  <a:cubicBezTo>
                    <a:pt x="39" y="364"/>
                    <a:pt x="0" y="325"/>
                    <a:pt x="0" y="277"/>
                  </a:cubicBezTo>
                  <a:cubicBezTo>
                    <a:pt x="0" y="86"/>
                    <a:pt x="0" y="86"/>
                    <a:pt x="0" y="86"/>
                  </a:cubicBezTo>
                  <a:cubicBezTo>
                    <a:pt x="0" y="38"/>
                    <a:pt x="39" y="0"/>
                    <a:pt x="86" y="0"/>
                  </a:cubicBezTo>
                  <a:cubicBezTo>
                    <a:pt x="574" y="0"/>
                    <a:pt x="574" y="0"/>
                    <a:pt x="574" y="0"/>
                  </a:cubicBezTo>
                  <a:cubicBezTo>
                    <a:pt x="621" y="0"/>
                    <a:pt x="660" y="38"/>
                    <a:pt x="660" y="86"/>
                  </a:cubicBezTo>
                  <a:lnTo>
                    <a:pt x="660" y="2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7189" tIns="33594" rIns="67189" bIns="33594"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00" b="0" i="0" u="none" strike="noStrike" kern="0" cap="none" spc="0" normalizeH="0" baseline="0" noProof="0">
                <a:ln>
                  <a:noFill/>
                </a:ln>
                <a:solidFill>
                  <a:prstClr val="black"/>
                </a:solidFill>
                <a:effectLst/>
                <a:uLnTx/>
                <a:uFillTx/>
              </a:endParaRPr>
            </a:p>
          </p:txBody>
        </p:sp>
        <p:sp>
          <p:nvSpPr>
            <p:cNvPr id="25" name="Freeform 10">
              <a:extLst>
                <a:ext uri="{FF2B5EF4-FFF2-40B4-BE49-F238E27FC236}">
                  <a16:creationId xmlns:a16="http://schemas.microsoft.com/office/drawing/2014/main" id="{A8A0E99B-FBEF-4F21-9A52-40235D86C981}"/>
                </a:ext>
              </a:extLst>
            </p:cNvPr>
            <p:cNvSpPr/>
            <p:nvPr/>
          </p:nvSpPr>
          <p:spPr bwMode="auto">
            <a:xfrm>
              <a:off x="5905501" y="1866900"/>
              <a:ext cx="376238" cy="379413"/>
            </a:xfrm>
            <a:custGeom>
              <a:avLst/>
              <a:gdLst>
                <a:gd name="T0" fmla="*/ 237 w 237"/>
                <a:gd name="T1" fmla="*/ 91 h 239"/>
                <a:gd name="T2" fmla="*/ 146 w 237"/>
                <a:gd name="T3" fmla="*/ 91 h 239"/>
                <a:gd name="T4" fmla="*/ 146 w 237"/>
                <a:gd name="T5" fmla="*/ 0 h 239"/>
                <a:gd name="T6" fmla="*/ 90 w 237"/>
                <a:gd name="T7" fmla="*/ 0 h 239"/>
                <a:gd name="T8" fmla="*/ 90 w 237"/>
                <a:gd name="T9" fmla="*/ 91 h 239"/>
                <a:gd name="T10" fmla="*/ 0 w 237"/>
                <a:gd name="T11" fmla="*/ 91 h 239"/>
                <a:gd name="T12" fmla="*/ 0 w 237"/>
                <a:gd name="T13" fmla="*/ 148 h 239"/>
                <a:gd name="T14" fmla="*/ 90 w 237"/>
                <a:gd name="T15" fmla="*/ 148 h 239"/>
                <a:gd name="T16" fmla="*/ 90 w 237"/>
                <a:gd name="T17" fmla="*/ 239 h 239"/>
                <a:gd name="T18" fmla="*/ 146 w 237"/>
                <a:gd name="T19" fmla="*/ 239 h 239"/>
                <a:gd name="T20" fmla="*/ 146 w 237"/>
                <a:gd name="T21" fmla="*/ 148 h 239"/>
                <a:gd name="T22" fmla="*/ 237 w 237"/>
                <a:gd name="T23" fmla="*/ 148 h 239"/>
                <a:gd name="T24" fmla="*/ 237 w 237"/>
                <a:gd name="T25" fmla="*/ 91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7" h="239">
                  <a:moveTo>
                    <a:pt x="237" y="91"/>
                  </a:moveTo>
                  <a:lnTo>
                    <a:pt x="146" y="91"/>
                  </a:lnTo>
                  <a:lnTo>
                    <a:pt x="146" y="0"/>
                  </a:lnTo>
                  <a:lnTo>
                    <a:pt x="90" y="0"/>
                  </a:lnTo>
                  <a:lnTo>
                    <a:pt x="90" y="91"/>
                  </a:lnTo>
                  <a:lnTo>
                    <a:pt x="0" y="91"/>
                  </a:lnTo>
                  <a:lnTo>
                    <a:pt x="0" y="148"/>
                  </a:lnTo>
                  <a:lnTo>
                    <a:pt x="90" y="148"/>
                  </a:lnTo>
                  <a:lnTo>
                    <a:pt x="90" y="239"/>
                  </a:lnTo>
                  <a:lnTo>
                    <a:pt x="146" y="239"/>
                  </a:lnTo>
                  <a:lnTo>
                    <a:pt x="146" y="148"/>
                  </a:lnTo>
                  <a:lnTo>
                    <a:pt x="237" y="148"/>
                  </a:lnTo>
                  <a:lnTo>
                    <a:pt x="237" y="91"/>
                  </a:lnTo>
                  <a:close/>
                </a:path>
              </a:pathLst>
            </a:custGeom>
            <a:solidFill>
              <a:srgbClr val="ED7D31"/>
            </a:solidFill>
            <a:ln>
              <a:noFill/>
            </a:ln>
            <a:extLst>
              <a:ext uri="{91240B29-F687-4F45-9708-019B960494DF}">
                <a14:hiddenLine xmlns:a14="http://schemas.microsoft.com/office/drawing/2010/main" w="9525">
                  <a:solidFill>
                    <a:srgbClr val="000000"/>
                  </a:solidFill>
                  <a:round/>
                </a14:hiddenLine>
              </a:ext>
            </a:extLst>
          </p:spPr>
          <p:txBody>
            <a:bodyPr vert="horz" wrap="square" lIns="67189" tIns="33594" rIns="67189" bIns="33594"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00" b="0" i="0" u="none" strike="noStrike" kern="0" cap="none" spc="0" normalizeH="0" baseline="0" noProof="0">
                <a:ln>
                  <a:noFill/>
                </a:ln>
                <a:solidFill>
                  <a:prstClr val="black"/>
                </a:solidFill>
                <a:effectLst/>
                <a:uLnTx/>
                <a:uFillTx/>
              </a:endParaRPr>
            </a:p>
          </p:txBody>
        </p:sp>
        <p:sp>
          <p:nvSpPr>
            <p:cNvPr id="26" name="Rectangle 11">
              <a:extLst>
                <a:ext uri="{FF2B5EF4-FFF2-40B4-BE49-F238E27FC236}">
                  <a16:creationId xmlns:a16="http://schemas.microsoft.com/office/drawing/2014/main" id="{8FED5323-8A40-4631-8C8B-1337CE04DA84}"/>
                </a:ext>
              </a:extLst>
            </p:cNvPr>
            <p:cNvSpPr>
              <a:spLocks noChangeArrowheads="1"/>
            </p:cNvSpPr>
            <p:nvPr/>
          </p:nvSpPr>
          <p:spPr bwMode="auto">
            <a:xfrm>
              <a:off x="6597651" y="4094163"/>
              <a:ext cx="563563" cy="936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189" tIns="33594" rIns="67189" bIns="33594"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00" b="0" i="0" u="none" strike="noStrike" kern="0" cap="none" spc="0" normalizeH="0" baseline="0" noProof="0">
                <a:ln>
                  <a:noFill/>
                </a:ln>
                <a:solidFill>
                  <a:prstClr val="black"/>
                </a:solidFill>
                <a:effectLst/>
                <a:uLnTx/>
                <a:uFillTx/>
              </a:endParaRPr>
            </a:p>
          </p:txBody>
        </p:sp>
        <p:sp>
          <p:nvSpPr>
            <p:cNvPr id="27" name="Freeform 12">
              <a:extLst>
                <a:ext uri="{FF2B5EF4-FFF2-40B4-BE49-F238E27FC236}">
                  <a16:creationId xmlns:a16="http://schemas.microsoft.com/office/drawing/2014/main" id="{F59A1B34-95A0-4C21-9001-85CC38557D25}"/>
                </a:ext>
              </a:extLst>
            </p:cNvPr>
            <p:cNvSpPr/>
            <p:nvPr/>
          </p:nvSpPr>
          <p:spPr bwMode="auto">
            <a:xfrm>
              <a:off x="5307013" y="2792413"/>
              <a:ext cx="1571625" cy="620713"/>
            </a:xfrm>
            <a:custGeom>
              <a:avLst/>
              <a:gdLst>
                <a:gd name="T0" fmla="*/ 0 w 742"/>
                <a:gd name="T1" fmla="*/ 3 h 293"/>
                <a:gd name="T2" fmla="*/ 1 w 742"/>
                <a:gd name="T3" fmla="*/ 6 h 293"/>
                <a:gd name="T4" fmla="*/ 84 w 742"/>
                <a:gd name="T5" fmla="*/ 86 h 293"/>
                <a:gd name="T6" fmla="*/ 196 w 742"/>
                <a:gd name="T7" fmla="*/ 232 h 293"/>
                <a:gd name="T8" fmla="*/ 371 w 742"/>
                <a:gd name="T9" fmla="*/ 293 h 293"/>
                <a:gd name="T10" fmla="*/ 546 w 742"/>
                <a:gd name="T11" fmla="*/ 232 h 293"/>
                <a:gd name="T12" fmla="*/ 658 w 742"/>
                <a:gd name="T13" fmla="*/ 86 h 293"/>
                <a:gd name="T14" fmla="*/ 741 w 742"/>
                <a:gd name="T15" fmla="*/ 6 h 293"/>
                <a:gd name="T16" fmla="*/ 742 w 742"/>
                <a:gd name="T17" fmla="*/ 3 h 293"/>
                <a:gd name="T18" fmla="*/ 723 w 742"/>
                <a:gd name="T19" fmla="*/ 0 h 293"/>
                <a:gd name="T20" fmla="*/ 686 w 742"/>
                <a:gd name="T21" fmla="*/ 20 h 293"/>
                <a:gd name="T22" fmla="*/ 641 w 742"/>
                <a:gd name="T23" fmla="*/ 49 h 293"/>
                <a:gd name="T24" fmla="*/ 629 w 742"/>
                <a:gd name="T25" fmla="*/ 50 h 293"/>
                <a:gd name="T26" fmla="*/ 625 w 742"/>
                <a:gd name="T27" fmla="*/ 61 h 293"/>
                <a:gd name="T28" fmla="*/ 371 w 742"/>
                <a:gd name="T29" fmla="*/ 253 h 293"/>
                <a:gd name="T30" fmla="*/ 117 w 742"/>
                <a:gd name="T31" fmla="*/ 61 h 293"/>
                <a:gd name="T32" fmla="*/ 113 w 742"/>
                <a:gd name="T33" fmla="*/ 50 h 293"/>
                <a:gd name="T34" fmla="*/ 101 w 742"/>
                <a:gd name="T35" fmla="*/ 49 h 293"/>
                <a:gd name="T36" fmla="*/ 56 w 742"/>
                <a:gd name="T37" fmla="*/ 20 h 293"/>
                <a:gd name="T38" fmla="*/ 19 w 742"/>
                <a:gd name="T39" fmla="*/ 0 h 293"/>
                <a:gd name="T40" fmla="*/ 0 w 742"/>
                <a:gd name="T41" fmla="*/ 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2" h="293">
                  <a:moveTo>
                    <a:pt x="0" y="3"/>
                  </a:moveTo>
                  <a:cubicBezTo>
                    <a:pt x="0" y="4"/>
                    <a:pt x="0" y="5"/>
                    <a:pt x="1" y="6"/>
                  </a:cubicBezTo>
                  <a:cubicBezTo>
                    <a:pt x="19" y="47"/>
                    <a:pt x="51" y="77"/>
                    <a:pt x="84" y="86"/>
                  </a:cubicBezTo>
                  <a:cubicBezTo>
                    <a:pt x="110" y="145"/>
                    <a:pt x="149" y="196"/>
                    <a:pt x="196" y="232"/>
                  </a:cubicBezTo>
                  <a:cubicBezTo>
                    <a:pt x="248" y="272"/>
                    <a:pt x="309" y="293"/>
                    <a:pt x="371" y="293"/>
                  </a:cubicBezTo>
                  <a:cubicBezTo>
                    <a:pt x="433" y="293"/>
                    <a:pt x="494" y="272"/>
                    <a:pt x="546" y="232"/>
                  </a:cubicBezTo>
                  <a:cubicBezTo>
                    <a:pt x="593" y="196"/>
                    <a:pt x="632" y="145"/>
                    <a:pt x="658" y="86"/>
                  </a:cubicBezTo>
                  <a:cubicBezTo>
                    <a:pt x="691" y="77"/>
                    <a:pt x="723" y="47"/>
                    <a:pt x="741" y="6"/>
                  </a:cubicBezTo>
                  <a:cubicBezTo>
                    <a:pt x="742" y="5"/>
                    <a:pt x="742" y="4"/>
                    <a:pt x="742" y="3"/>
                  </a:cubicBezTo>
                  <a:cubicBezTo>
                    <a:pt x="736" y="2"/>
                    <a:pt x="730" y="1"/>
                    <a:pt x="723" y="0"/>
                  </a:cubicBezTo>
                  <a:cubicBezTo>
                    <a:pt x="715" y="12"/>
                    <a:pt x="701" y="20"/>
                    <a:pt x="686" y="20"/>
                  </a:cubicBezTo>
                  <a:cubicBezTo>
                    <a:pt x="672" y="36"/>
                    <a:pt x="656" y="47"/>
                    <a:pt x="641" y="49"/>
                  </a:cubicBezTo>
                  <a:cubicBezTo>
                    <a:pt x="629" y="50"/>
                    <a:pt x="629" y="50"/>
                    <a:pt x="629" y="50"/>
                  </a:cubicBezTo>
                  <a:cubicBezTo>
                    <a:pt x="625" y="61"/>
                    <a:pt x="625" y="61"/>
                    <a:pt x="625" y="61"/>
                  </a:cubicBezTo>
                  <a:cubicBezTo>
                    <a:pt x="577" y="179"/>
                    <a:pt x="480" y="253"/>
                    <a:pt x="371" y="253"/>
                  </a:cubicBezTo>
                  <a:cubicBezTo>
                    <a:pt x="262" y="253"/>
                    <a:pt x="165" y="179"/>
                    <a:pt x="117" y="61"/>
                  </a:cubicBezTo>
                  <a:cubicBezTo>
                    <a:pt x="113" y="50"/>
                    <a:pt x="113" y="50"/>
                    <a:pt x="113" y="50"/>
                  </a:cubicBezTo>
                  <a:cubicBezTo>
                    <a:pt x="101" y="49"/>
                    <a:pt x="101" y="49"/>
                    <a:pt x="101" y="49"/>
                  </a:cubicBezTo>
                  <a:cubicBezTo>
                    <a:pt x="86" y="47"/>
                    <a:pt x="70" y="36"/>
                    <a:pt x="56" y="20"/>
                  </a:cubicBezTo>
                  <a:cubicBezTo>
                    <a:pt x="41" y="20"/>
                    <a:pt x="27" y="12"/>
                    <a:pt x="19" y="0"/>
                  </a:cubicBezTo>
                  <a:cubicBezTo>
                    <a:pt x="12" y="1"/>
                    <a:pt x="6" y="2"/>
                    <a:pt x="0"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7189" tIns="33594" rIns="67189" bIns="33594"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00" b="0" i="0" u="none" strike="noStrike" kern="0" cap="none" spc="0" normalizeH="0" baseline="0" noProof="0">
                <a:ln>
                  <a:noFill/>
                </a:ln>
                <a:solidFill>
                  <a:prstClr val="black"/>
                </a:solidFill>
                <a:effectLst/>
                <a:uLnTx/>
                <a:uFillTx/>
              </a:endParaRPr>
            </a:p>
          </p:txBody>
        </p:sp>
        <p:sp>
          <p:nvSpPr>
            <p:cNvPr id="28" name="Freeform 13">
              <a:extLst>
                <a:ext uri="{FF2B5EF4-FFF2-40B4-BE49-F238E27FC236}">
                  <a16:creationId xmlns:a16="http://schemas.microsoft.com/office/drawing/2014/main" id="{D4C0045F-67C5-4C09-A44F-C045D04C7019}"/>
                </a:ext>
              </a:extLst>
            </p:cNvPr>
            <p:cNvSpPr/>
            <p:nvPr/>
          </p:nvSpPr>
          <p:spPr bwMode="auto">
            <a:xfrm>
              <a:off x="5278438" y="1790700"/>
              <a:ext cx="1630363" cy="901700"/>
            </a:xfrm>
            <a:custGeom>
              <a:avLst/>
              <a:gdLst>
                <a:gd name="T0" fmla="*/ 34 w 770"/>
                <a:gd name="T1" fmla="*/ 420 h 425"/>
                <a:gd name="T2" fmla="*/ 40 w 770"/>
                <a:gd name="T3" fmla="*/ 413 h 425"/>
                <a:gd name="T4" fmla="*/ 41 w 770"/>
                <a:gd name="T5" fmla="*/ 397 h 425"/>
                <a:gd name="T6" fmla="*/ 63 w 770"/>
                <a:gd name="T7" fmla="*/ 364 h 425"/>
                <a:gd name="T8" fmla="*/ 75 w 770"/>
                <a:gd name="T9" fmla="*/ 361 h 425"/>
                <a:gd name="T10" fmla="*/ 81 w 770"/>
                <a:gd name="T11" fmla="*/ 362 h 425"/>
                <a:gd name="T12" fmla="*/ 102 w 770"/>
                <a:gd name="T13" fmla="*/ 365 h 425"/>
                <a:gd name="T14" fmla="*/ 104 w 770"/>
                <a:gd name="T15" fmla="*/ 344 h 425"/>
                <a:gd name="T16" fmla="*/ 385 w 770"/>
                <a:gd name="T17" fmla="*/ 40 h 425"/>
                <a:gd name="T18" fmla="*/ 666 w 770"/>
                <a:gd name="T19" fmla="*/ 344 h 425"/>
                <a:gd name="T20" fmla="*/ 668 w 770"/>
                <a:gd name="T21" fmla="*/ 365 h 425"/>
                <a:gd name="T22" fmla="*/ 689 w 770"/>
                <a:gd name="T23" fmla="*/ 362 h 425"/>
                <a:gd name="T24" fmla="*/ 707 w 770"/>
                <a:gd name="T25" fmla="*/ 364 h 425"/>
                <a:gd name="T26" fmla="*/ 729 w 770"/>
                <a:gd name="T27" fmla="*/ 397 h 425"/>
                <a:gd name="T28" fmla="*/ 730 w 770"/>
                <a:gd name="T29" fmla="*/ 413 h 425"/>
                <a:gd name="T30" fmla="*/ 736 w 770"/>
                <a:gd name="T31" fmla="*/ 420 h 425"/>
                <a:gd name="T32" fmla="*/ 769 w 770"/>
                <a:gd name="T33" fmla="*/ 425 h 425"/>
                <a:gd name="T34" fmla="*/ 768 w 770"/>
                <a:gd name="T35" fmla="*/ 390 h 425"/>
                <a:gd name="T36" fmla="*/ 723 w 770"/>
                <a:gd name="T37" fmla="*/ 327 h 425"/>
                <a:gd name="T38" fmla="*/ 704 w 770"/>
                <a:gd name="T39" fmla="*/ 322 h 425"/>
                <a:gd name="T40" fmla="*/ 385 w 770"/>
                <a:gd name="T41" fmla="*/ 0 h 425"/>
                <a:gd name="T42" fmla="*/ 66 w 770"/>
                <a:gd name="T43" fmla="*/ 322 h 425"/>
                <a:gd name="T44" fmla="*/ 47 w 770"/>
                <a:gd name="T45" fmla="*/ 327 h 425"/>
                <a:gd name="T46" fmla="*/ 2 w 770"/>
                <a:gd name="T47" fmla="*/ 390 h 425"/>
                <a:gd name="T48" fmla="*/ 1 w 770"/>
                <a:gd name="T49" fmla="*/ 425 h 425"/>
                <a:gd name="T50" fmla="*/ 34 w 770"/>
                <a:gd name="T51" fmla="*/ 42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0" h="425">
                  <a:moveTo>
                    <a:pt x="34" y="420"/>
                  </a:moveTo>
                  <a:cubicBezTo>
                    <a:pt x="36" y="417"/>
                    <a:pt x="38" y="415"/>
                    <a:pt x="40" y="413"/>
                  </a:cubicBezTo>
                  <a:cubicBezTo>
                    <a:pt x="40" y="407"/>
                    <a:pt x="41" y="402"/>
                    <a:pt x="41" y="397"/>
                  </a:cubicBezTo>
                  <a:cubicBezTo>
                    <a:pt x="43" y="387"/>
                    <a:pt x="48" y="370"/>
                    <a:pt x="63" y="364"/>
                  </a:cubicBezTo>
                  <a:cubicBezTo>
                    <a:pt x="67" y="362"/>
                    <a:pt x="71" y="361"/>
                    <a:pt x="75" y="361"/>
                  </a:cubicBezTo>
                  <a:cubicBezTo>
                    <a:pt x="77" y="361"/>
                    <a:pt x="79" y="361"/>
                    <a:pt x="81" y="362"/>
                  </a:cubicBezTo>
                  <a:cubicBezTo>
                    <a:pt x="102" y="365"/>
                    <a:pt x="102" y="365"/>
                    <a:pt x="102" y="365"/>
                  </a:cubicBezTo>
                  <a:cubicBezTo>
                    <a:pt x="104" y="344"/>
                    <a:pt x="104" y="344"/>
                    <a:pt x="104" y="344"/>
                  </a:cubicBezTo>
                  <a:cubicBezTo>
                    <a:pt x="120" y="171"/>
                    <a:pt x="241" y="40"/>
                    <a:pt x="385" y="40"/>
                  </a:cubicBezTo>
                  <a:cubicBezTo>
                    <a:pt x="529" y="40"/>
                    <a:pt x="650" y="171"/>
                    <a:pt x="666" y="344"/>
                  </a:cubicBezTo>
                  <a:cubicBezTo>
                    <a:pt x="668" y="365"/>
                    <a:pt x="668" y="365"/>
                    <a:pt x="668" y="365"/>
                  </a:cubicBezTo>
                  <a:cubicBezTo>
                    <a:pt x="689" y="362"/>
                    <a:pt x="689" y="362"/>
                    <a:pt x="689" y="362"/>
                  </a:cubicBezTo>
                  <a:cubicBezTo>
                    <a:pt x="696" y="361"/>
                    <a:pt x="702" y="361"/>
                    <a:pt x="707" y="364"/>
                  </a:cubicBezTo>
                  <a:cubicBezTo>
                    <a:pt x="722" y="370"/>
                    <a:pt x="727" y="387"/>
                    <a:pt x="729" y="397"/>
                  </a:cubicBezTo>
                  <a:cubicBezTo>
                    <a:pt x="729" y="402"/>
                    <a:pt x="730" y="407"/>
                    <a:pt x="730" y="413"/>
                  </a:cubicBezTo>
                  <a:cubicBezTo>
                    <a:pt x="732" y="415"/>
                    <a:pt x="734" y="417"/>
                    <a:pt x="736" y="420"/>
                  </a:cubicBezTo>
                  <a:cubicBezTo>
                    <a:pt x="746" y="421"/>
                    <a:pt x="758" y="422"/>
                    <a:pt x="769" y="425"/>
                  </a:cubicBezTo>
                  <a:cubicBezTo>
                    <a:pt x="770" y="413"/>
                    <a:pt x="770" y="401"/>
                    <a:pt x="768" y="390"/>
                  </a:cubicBezTo>
                  <a:cubicBezTo>
                    <a:pt x="763" y="360"/>
                    <a:pt x="746" y="337"/>
                    <a:pt x="723" y="327"/>
                  </a:cubicBezTo>
                  <a:cubicBezTo>
                    <a:pt x="717" y="324"/>
                    <a:pt x="710" y="322"/>
                    <a:pt x="704" y="322"/>
                  </a:cubicBezTo>
                  <a:cubicBezTo>
                    <a:pt x="679" y="137"/>
                    <a:pt x="544" y="0"/>
                    <a:pt x="385" y="0"/>
                  </a:cubicBezTo>
                  <a:cubicBezTo>
                    <a:pt x="226" y="0"/>
                    <a:pt x="91" y="137"/>
                    <a:pt x="66" y="322"/>
                  </a:cubicBezTo>
                  <a:cubicBezTo>
                    <a:pt x="60" y="322"/>
                    <a:pt x="53" y="324"/>
                    <a:pt x="47" y="327"/>
                  </a:cubicBezTo>
                  <a:cubicBezTo>
                    <a:pt x="24" y="337"/>
                    <a:pt x="7" y="360"/>
                    <a:pt x="2" y="390"/>
                  </a:cubicBezTo>
                  <a:cubicBezTo>
                    <a:pt x="0" y="401"/>
                    <a:pt x="0" y="413"/>
                    <a:pt x="1" y="425"/>
                  </a:cubicBezTo>
                  <a:cubicBezTo>
                    <a:pt x="12" y="422"/>
                    <a:pt x="24" y="421"/>
                    <a:pt x="34" y="42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7189" tIns="33594" rIns="67189" bIns="33594"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00" b="0" i="0" u="none" strike="noStrike" kern="0" cap="none" spc="0" normalizeH="0" baseline="0" noProof="0">
                <a:ln>
                  <a:noFill/>
                </a:ln>
                <a:solidFill>
                  <a:prstClr val="black"/>
                </a:solidFill>
                <a:effectLst/>
                <a:uLnTx/>
                <a:uFillTx/>
              </a:endParaRPr>
            </a:p>
          </p:txBody>
        </p:sp>
        <p:sp>
          <p:nvSpPr>
            <p:cNvPr id="29" name="Freeform 14">
              <a:extLst>
                <a:ext uri="{FF2B5EF4-FFF2-40B4-BE49-F238E27FC236}">
                  <a16:creationId xmlns:a16="http://schemas.microsoft.com/office/drawing/2014/main" id="{0C959546-782E-4564-AA40-0A558486E5F6}"/>
                </a:ext>
              </a:extLst>
            </p:cNvPr>
            <p:cNvSpPr>
              <a:spLocks noEditPoints="1"/>
            </p:cNvSpPr>
            <p:nvPr/>
          </p:nvSpPr>
          <p:spPr bwMode="auto">
            <a:xfrm>
              <a:off x="4943476" y="2667000"/>
              <a:ext cx="2109788" cy="2520950"/>
            </a:xfrm>
            <a:custGeom>
              <a:avLst/>
              <a:gdLst>
                <a:gd name="T0" fmla="*/ 747 w 996"/>
                <a:gd name="T1" fmla="*/ 985 h 1189"/>
                <a:gd name="T2" fmla="*/ 559 w 996"/>
                <a:gd name="T3" fmla="*/ 755 h 1189"/>
                <a:gd name="T4" fmla="*/ 825 w 996"/>
                <a:gd name="T5" fmla="*/ 439 h 1189"/>
                <a:gd name="T6" fmla="*/ 859 w 996"/>
                <a:gd name="T7" fmla="*/ 316 h 1189"/>
                <a:gd name="T8" fmla="*/ 996 w 996"/>
                <a:gd name="T9" fmla="*/ 93 h 1189"/>
                <a:gd name="T10" fmla="*/ 884 w 996"/>
                <a:gd name="T11" fmla="*/ 22 h 1189"/>
                <a:gd name="T12" fmla="*/ 828 w 996"/>
                <a:gd name="T13" fmla="*/ 24 h 1189"/>
                <a:gd name="T14" fmla="*/ 885 w 996"/>
                <a:gd name="T15" fmla="*/ 43 h 1189"/>
                <a:gd name="T16" fmla="*/ 964 w 996"/>
                <a:gd name="T17" fmla="*/ 67 h 1189"/>
                <a:gd name="T18" fmla="*/ 881 w 996"/>
                <a:gd name="T19" fmla="*/ 262 h 1189"/>
                <a:gd name="T20" fmla="*/ 794 w 996"/>
                <a:gd name="T21" fmla="*/ 418 h 1189"/>
                <a:gd name="T22" fmla="*/ 744 w 996"/>
                <a:gd name="T23" fmla="*/ 577 h 1189"/>
                <a:gd name="T24" fmla="*/ 342 w 996"/>
                <a:gd name="T25" fmla="*/ 577 h 1189"/>
                <a:gd name="T26" fmla="*/ 292 w 996"/>
                <a:gd name="T27" fmla="*/ 418 h 1189"/>
                <a:gd name="T28" fmla="*/ 205 w 996"/>
                <a:gd name="T29" fmla="*/ 262 h 1189"/>
                <a:gd name="T30" fmla="*/ 122 w 996"/>
                <a:gd name="T31" fmla="*/ 67 h 1189"/>
                <a:gd name="T32" fmla="*/ 201 w 996"/>
                <a:gd name="T33" fmla="*/ 43 h 1189"/>
                <a:gd name="T34" fmla="*/ 258 w 996"/>
                <a:gd name="T35" fmla="*/ 24 h 1189"/>
                <a:gd name="T36" fmla="*/ 202 w 996"/>
                <a:gd name="T37" fmla="*/ 22 h 1189"/>
                <a:gd name="T38" fmla="*/ 90 w 996"/>
                <a:gd name="T39" fmla="*/ 93 h 1189"/>
                <a:gd name="T40" fmla="*/ 227 w 996"/>
                <a:gd name="T41" fmla="*/ 316 h 1189"/>
                <a:gd name="T42" fmla="*/ 261 w 996"/>
                <a:gd name="T43" fmla="*/ 439 h 1189"/>
                <a:gd name="T44" fmla="*/ 531 w 996"/>
                <a:gd name="T45" fmla="*/ 755 h 1189"/>
                <a:gd name="T46" fmla="*/ 498 w 996"/>
                <a:gd name="T47" fmla="*/ 874 h 1189"/>
                <a:gd name="T48" fmla="*/ 63 w 996"/>
                <a:gd name="T49" fmla="*/ 813 h 1189"/>
                <a:gd name="T50" fmla="*/ 118 w 996"/>
                <a:gd name="T51" fmla="*/ 1183 h 1189"/>
                <a:gd name="T52" fmla="*/ 444 w 996"/>
                <a:gd name="T53" fmla="*/ 1037 h 1189"/>
                <a:gd name="T54" fmla="*/ 745 w 996"/>
                <a:gd name="T55" fmla="*/ 1013 h 1189"/>
                <a:gd name="T56" fmla="*/ 906 w 996"/>
                <a:gd name="T57" fmla="*/ 1005 h 1189"/>
                <a:gd name="T58" fmla="*/ 421 w 996"/>
                <a:gd name="T59" fmla="*/ 1021 h 1189"/>
                <a:gd name="T60" fmla="*/ 37 w 996"/>
                <a:gd name="T61" fmla="*/ 1037 h 1189"/>
                <a:gd name="T62" fmla="*/ 201 w 996"/>
                <a:gd name="T63" fmla="*/ 793 h 1189"/>
                <a:gd name="T64" fmla="*/ 485 w 996"/>
                <a:gd name="T65" fmla="*/ 899 h 1189"/>
                <a:gd name="T66" fmla="*/ 421 w 996"/>
                <a:gd name="T67" fmla="*/ 1021 h 1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1189">
                  <a:moveTo>
                    <a:pt x="825" y="924"/>
                  </a:moveTo>
                  <a:cubicBezTo>
                    <a:pt x="787" y="924"/>
                    <a:pt x="756" y="950"/>
                    <a:pt x="747" y="985"/>
                  </a:cubicBezTo>
                  <a:cubicBezTo>
                    <a:pt x="681" y="969"/>
                    <a:pt x="603" y="930"/>
                    <a:pt x="526" y="889"/>
                  </a:cubicBezTo>
                  <a:cubicBezTo>
                    <a:pt x="550" y="828"/>
                    <a:pt x="557" y="781"/>
                    <a:pt x="559" y="755"/>
                  </a:cubicBezTo>
                  <a:cubicBezTo>
                    <a:pt x="660" y="749"/>
                    <a:pt x="738" y="694"/>
                    <a:pt x="785" y="595"/>
                  </a:cubicBezTo>
                  <a:cubicBezTo>
                    <a:pt x="820" y="518"/>
                    <a:pt x="825" y="442"/>
                    <a:pt x="825" y="439"/>
                  </a:cubicBezTo>
                  <a:cubicBezTo>
                    <a:pt x="825" y="430"/>
                    <a:pt x="821" y="422"/>
                    <a:pt x="814" y="418"/>
                  </a:cubicBezTo>
                  <a:cubicBezTo>
                    <a:pt x="816" y="396"/>
                    <a:pt x="825" y="355"/>
                    <a:pt x="859" y="316"/>
                  </a:cubicBezTo>
                  <a:cubicBezTo>
                    <a:pt x="870" y="303"/>
                    <a:pt x="883" y="289"/>
                    <a:pt x="896" y="276"/>
                  </a:cubicBezTo>
                  <a:cubicBezTo>
                    <a:pt x="945" y="225"/>
                    <a:pt x="996" y="171"/>
                    <a:pt x="996" y="93"/>
                  </a:cubicBezTo>
                  <a:cubicBezTo>
                    <a:pt x="995" y="77"/>
                    <a:pt x="990" y="64"/>
                    <a:pt x="978" y="53"/>
                  </a:cubicBezTo>
                  <a:cubicBezTo>
                    <a:pt x="954" y="30"/>
                    <a:pt x="910" y="24"/>
                    <a:pt x="884" y="22"/>
                  </a:cubicBezTo>
                  <a:cubicBezTo>
                    <a:pt x="881" y="14"/>
                    <a:pt x="875" y="8"/>
                    <a:pt x="866" y="5"/>
                  </a:cubicBezTo>
                  <a:cubicBezTo>
                    <a:pt x="851" y="0"/>
                    <a:pt x="834" y="8"/>
                    <a:pt x="828" y="24"/>
                  </a:cubicBezTo>
                  <a:cubicBezTo>
                    <a:pt x="823" y="39"/>
                    <a:pt x="831" y="56"/>
                    <a:pt x="847" y="62"/>
                  </a:cubicBezTo>
                  <a:cubicBezTo>
                    <a:pt x="862" y="67"/>
                    <a:pt x="880" y="59"/>
                    <a:pt x="885" y="43"/>
                  </a:cubicBezTo>
                  <a:cubicBezTo>
                    <a:pt x="885" y="43"/>
                    <a:pt x="885" y="42"/>
                    <a:pt x="885" y="42"/>
                  </a:cubicBezTo>
                  <a:cubicBezTo>
                    <a:pt x="908" y="44"/>
                    <a:pt x="945" y="49"/>
                    <a:pt x="964" y="67"/>
                  </a:cubicBezTo>
                  <a:cubicBezTo>
                    <a:pt x="972" y="75"/>
                    <a:pt x="975" y="83"/>
                    <a:pt x="976" y="93"/>
                  </a:cubicBezTo>
                  <a:cubicBezTo>
                    <a:pt x="976" y="163"/>
                    <a:pt x="930" y="211"/>
                    <a:pt x="881" y="262"/>
                  </a:cubicBezTo>
                  <a:cubicBezTo>
                    <a:pt x="869" y="276"/>
                    <a:pt x="856" y="289"/>
                    <a:pt x="843" y="303"/>
                  </a:cubicBezTo>
                  <a:cubicBezTo>
                    <a:pt x="806" y="347"/>
                    <a:pt x="796" y="392"/>
                    <a:pt x="794" y="418"/>
                  </a:cubicBezTo>
                  <a:cubicBezTo>
                    <a:pt x="787" y="421"/>
                    <a:pt x="782" y="428"/>
                    <a:pt x="781" y="436"/>
                  </a:cubicBezTo>
                  <a:cubicBezTo>
                    <a:pt x="781" y="437"/>
                    <a:pt x="777" y="508"/>
                    <a:pt x="744" y="577"/>
                  </a:cubicBezTo>
                  <a:cubicBezTo>
                    <a:pt x="702" y="666"/>
                    <a:pt x="635" y="711"/>
                    <a:pt x="543" y="711"/>
                  </a:cubicBezTo>
                  <a:cubicBezTo>
                    <a:pt x="451" y="711"/>
                    <a:pt x="384" y="666"/>
                    <a:pt x="342" y="577"/>
                  </a:cubicBezTo>
                  <a:cubicBezTo>
                    <a:pt x="309" y="508"/>
                    <a:pt x="305" y="437"/>
                    <a:pt x="305" y="436"/>
                  </a:cubicBezTo>
                  <a:cubicBezTo>
                    <a:pt x="304" y="428"/>
                    <a:pt x="299" y="421"/>
                    <a:pt x="292" y="418"/>
                  </a:cubicBezTo>
                  <a:cubicBezTo>
                    <a:pt x="290" y="392"/>
                    <a:pt x="280" y="347"/>
                    <a:pt x="243" y="303"/>
                  </a:cubicBezTo>
                  <a:cubicBezTo>
                    <a:pt x="230" y="289"/>
                    <a:pt x="217" y="276"/>
                    <a:pt x="205" y="262"/>
                  </a:cubicBezTo>
                  <a:cubicBezTo>
                    <a:pt x="156" y="211"/>
                    <a:pt x="110" y="163"/>
                    <a:pt x="110" y="93"/>
                  </a:cubicBezTo>
                  <a:cubicBezTo>
                    <a:pt x="111" y="83"/>
                    <a:pt x="114" y="75"/>
                    <a:pt x="122" y="67"/>
                  </a:cubicBezTo>
                  <a:cubicBezTo>
                    <a:pt x="141" y="49"/>
                    <a:pt x="178" y="44"/>
                    <a:pt x="201" y="42"/>
                  </a:cubicBezTo>
                  <a:cubicBezTo>
                    <a:pt x="201" y="42"/>
                    <a:pt x="201" y="43"/>
                    <a:pt x="201" y="43"/>
                  </a:cubicBezTo>
                  <a:cubicBezTo>
                    <a:pt x="206" y="59"/>
                    <a:pt x="224" y="67"/>
                    <a:pt x="239" y="62"/>
                  </a:cubicBezTo>
                  <a:cubicBezTo>
                    <a:pt x="255" y="56"/>
                    <a:pt x="263" y="39"/>
                    <a:pt x="258" y="24"/>
                  </a:cubicBezTo>
                  <a:cubicBezTo>
                    <a:pt x="252" y="8"/>
                    <a:pt x="235" y="0"/>
                    <a:pt x="220" y="5"/>
                  </a:cubicBezTo>
                  <a:cubicBezTo>
                    <a:pt x="211" y="8"/>
                    <a:pt x="205" y="14"/>
                    <a:pt x="202" y="22"/>
                  </a:cubicBezTo>
                  <a:cubicBezTo>
                    <a:pt x="176" y="24"/>
                    <a:pt x="132" y="30"/>
                    <a:pt x="108" y="53"/>
                  </a:cubicBezTo>
                  <a:cubicBezTo>
                    <a:pt x="96" y="64"/>
                    <a:pt x="91" y="77"/>
                    <a:pt x="90" y="93"/>
                  </a:cubicBezTo>
                  <a:cubicBezTo>
                    <a:pt x="90" y="171"/>
                    <a:pt x="141" y="225"/>
                    <a:pt x="190" y="276"/>
                  </a:cubicBezTo>
                  <a:cubicBezTo>
                    <a:pt x="203" y="289"/>
                    <a:pt x="216" y="303"/>
                    <a:pt x="227" y="316"/>
                  </a:cubicBezTo>
                  <a:cubicBezTo>
                    <a:pt x="261" y="355"/>
                    <a:pt x="270" y="396"/>
                    <a:pt x="272" y="418"/>
                  </a:cubicBezTo>
                  <a:cubicBezTo>
                    <a:pt x="265" y="422"/>
                    <a:pt x="261" y="430"/>
                    <a:pt x="261" y="439"/>
                  </a:cubicBezTo>
                  <a:cubicBezTo>
                    <a:pt x="261" y="442"/>
                    <a:pt x="266" y="518"/>
                    <a:pt x="301" y="595"/>
                  </a:cubicBezTo>
                  <a:cubicBezTo>
                    <a:pt x="349" y="696"/>
                    <a:pt x="428" y="751"/>
                    <a:pt x="531" y="755"/>
                  </a:cubicBezTo>
                  <a:cubicBezTo>
                    <a:pt x="529" y="779"/>
                    <a:pt x="522" y="821"/>
                    <a:pt x="501" y="876"/>
                  </a:cubicBezTo>
                  <a:cubicBezTo>
                    <a:pt x="500" y="875"/>
                    <a:pt x="499" y="874"/>
                    <a:pt x="498" y="874"/>
                  </a:cubicBezTo>
                  <a:cubicBezTo>
                    <a:pt x="401" y="823"/>
                    <a:pt x="309" y="774"/>
                    <a:pt x="241" y="767"/>
                  </a:cubicBezTo>
                  <a:cubicBezTo>
                    <a:pt x="162" y="759"/>
                    <a:pt x="103" y="774"/>
                    <a:pt x="63" y="813"/>
                  </a:cubicBezTo>
                  <a:cubicBezTo>
                    <a:pt x="18" y="857"/>
                    <a:pt x="0" y="934"/>
                    <a:pt x="9" y="1039"/>
                  </a:cubicBezTo>
                  <a:cubicBezTo>
                    <a:pt x="15" y="1114"/>
                    <a:pt x="54" y="1166"/>
                    <a:pt x="118" y="1183"/>
                  </a:cubicBezTo>
                  <a:cubicBezTo>
                    <a:pt x="134" y="1187"/>
                    <a:pt x="151" y="1189"/>
                    <a:pt x="169" y="1189"/>
                  </a:cubicBezTo>
                  <a:cubicBezTo>
                    <a:pt x="264" y="1189"/>
                    <a:pt x="379" y="1128"/>
                    <a:pt x="444" y="1037"/>
                  </a:cubicBezTo>
                  <a:cubicBezTo>
                    <a:pt x="475" y="993"/>
                    <a:pt x="498" y="952"/>
                    <a:pt x="515" y="915"/>
                  </a:cubicBezTo>
                  <a:cubicBezTo>
                    <a:pt x="595" y="957"/>
                    <a:pt x="675" y="997"/>
                    <a:pt x="745" y="1013"/>
                  </a:cubicBezTo>
                  <a:cubicBezTo>
                    <a:pt x="749" y="1054"/>
                    <a:pt x="783" y="1086"/>
                    <a:pt x="825" y="1086"/>
                  </a:cubicBezTo>
                  <a:cubicBezTo>
                    <a:pt x="870" y="1086"/>
                    <a:pt x="906" y="1050"/>
                    <a:pt x="906" y="1005"/>
                  </a:cubicBezTo>
                  <a:cubicBezTo>
                    <a:pt x="906" y="961"/>
                    <a:pt x="870" y="924"/>
                    <a:pt x="825" y="924"/>
                  </a:cubicBezTo>
                  <a:moveTo>
                    <a:pt x="421" y="1021"/>
                  </a:moveTo>
                  <a:cubicBezTo>
                    <a:pt x="350" y="1120"/>
                    <a:pt x="217" y="1181"/>
                    <a:pt x="126" y="1156"/>
                  </a:cubicBezTo>
                  <a:cubicBezTo>
                    <a:pt x="73" y="1142"/>
                    <a:pt x="42" y="1100"/>
                    <a:pt x="37" y="1037"/>
                  </a:cubicBezTo>
                  <a:cubicBezTo>
                    <a:pt x="28" y="940"/>
                    <a:pt x="44" y="871"/>
                    <a:pt x="83" y="833"/>
                  </a:cubicBezTo>
                  <a:cubicBezTo>
                    <a:pt x="110" y="806"/>
                    <a:pt x="149" y="793"/>
                    <a:pt x="201" y="793"/>
                  </a:cubicBezTo>
                  <a:cubicBezTo>
                    <a:pt x="212" y="793"/>
                    <a:pt x="225" y="794"/>
                    <a:pt x="238" y="795"/>
                  </a:cubicBezTo>
                  <a:cubicBezTo>
                    <a:pt x="300" y="801"/>
                    <a:pt x="390" y="849"/>
                    <a:pt x="485" y="899"/>
                  </a:cubicBezTo>
                  <a:cubicBezTo>
                    <a:pt x="486" y="900"/>
                    <a:pt x="488" y="901"/>
                    <a:pt x="490" y="902"/>
                  </a:cubicBezTo>
                  <a:cubicBezTo>
                    <a:pt x="474" y="938"/>
                    <a:pt x="452" y="978"/>
                    <a:pt x="421" y="102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7189" tIns="33594" rIns="67189" bIns="33594"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00" b="0" i="0" u="none" strike="noStrike" kern="0" cap="none" spc="0" normalizeH="0" baseline="0" noProof="0">
                <a:ln>
                  <a:noFill/>
                </a:ln>
                <a:solidFill>
                  <a:prstClr val="black"/>
                </a:solidFill>
                <a:effectLst/>
                <a:uLnTx/>
                <a:uFillTx/>
              </a:endParaRPr>
            </a:p>
          </p:txBody>
        </p:sp>
        <p:sp>
          <p:nvSpPr>
            <p:cNvPr id="30" name="Oval 15">
              <a:extLst>
                <a:ext uri="{FF2B5EF4-FFF2-40B4-BE49-F238E27FC236}">
                  <a16:creationId xmlns:a16="http://schemas.microsoft.com/office/drawing/2014/main" id="{98C49CE5-628C-4B4D-AA74-5B777E12B549}"/>
                </a:ext>
              </a:extLst>
            </p:cNvPr>
            <p:cNvSpPr>
              <a:spLocks noChangeArrowheads="1"/>
            </p:cNvSpPr>
            <p:nvPr/>
          </p:nvSpPr>
          <p:spPr bwMode="auto">
            <a:xfrm>
              <a:off x="6577013" y="4683125"/>
              <a:ext cx="228600" cy="228600"/>
            </a:xfrm>
            <a:prstGeom prst="ellipse">
              <a:avLst/>
            </a:prstGeom>
            <a:solidFill>
              <a:srgbClr val="ED7D31"/>
            </a:solidFill>
            <a:ln>
              <a:noFill/>
            </a:ln>
            <a:extLst>
              <a:ext uri="{91240B29-F687-4F45-9708-019B960494DF}">
                <a14:hiddenLine xmlns:a14="http://schemas.microsoft.com/office/drawing/2010/main" w="9525">
                  <a:solidFill>
                    <a:srgbClr val="000000"/>
                  </a:solidFill>
                  <a:round/>
                </a14:hiddenLine>
              </a:ext>
            </a:extLst>
          </p:spPr>
          <p:txBody>
            <a:bodyPr vert="horz" wrap="square" lIns="67189" tIns="33594" rIns="67189" bIns="33594"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00" b="0" i="0" u="none" strike="noStrike" kern="0" cap="none" spc="0" normalizeH="0" baseline="0" noProof="0">
                <a:ln>
                  <a:noFill/>
                </a:ln>
                <a:solidFill>
                  <a:prstClr val="black"/>
                </a:solidFill>
                <a:effectLst/>
                <a:uLnTx/>
                <a:uFillTx/>
              </a:endParaRPr>
            </a:p>
          </p:txBody>
        </p:sp>
        <p:sp>
          <p:nvSpPr>
            <p:cNvPr id="31" name="Freeform 16">
              <a:extLst>
                <a:ext uri="{FF2B5EF4-FFF2-40B4-BE49-F238E27FC236}">
                  <a16:creationId xmlns:a16="http://schemas.microsoft.com/office/drawing/2014/main" id="{4681B78A-6799-4585-8D20-B03ECEE67210}"/>
                </a:ext>
              </a:extLst>
            </p:cNvPr>
            <p:cNvSpPr/>
            <p:nvPr/>
          </p:nvSpPr>
          <p:spPr bwMode="auto">
            <a:xfrm>
              <a:off x="5545138" y="3381375"/>
              <a:ext cx="1096963" cy="93663"/>
            </a:xfrm>
            <a:custGeom>
              <a:avLst/>
              <a:gdLst>
                <a:gd name="T0" fmla="*/ 0 w 518"/>
                <a:gd name="T1" fmla="*/ 0 h 44"/>
                <a:gd name="T2" fmla="*/ 18 w 518"/>
                <a:gd name="T3" fmla="*/ 44 h 44"/>
                <a:gd name="T4" fmla="*/ 500 w 518"/>
                <a:gd name="T5" fmla="*/ 44 h 44"/>
                <a:gd name="T6" fmla="*/ 518 w 518"/>
                <a:gd name="T7" fmla="*/ 0 h 44"/>
                <a:gd name="T8" fmla="*/ 0 w 518"/>
                <a:gd name="T9" fmla="*/ 0 h 44"/>
              </a:gdLst>
              <a:ahLst/>
              <a:cxnLst>
                <a:cxn ang="0">
                  <a:pos x="T0" y="T1"/>
                </a:cxn>
                <a:cxn ang="0">
                  <a:pos x="T2" y="T3"/>
                </a:cxn>
                <a:cxn ang="0">
                  <a:pos x="T4" y="T5"/>
                </a:cxn>
                <a:cxn ang="0">
                  <a:pos x="T6" y="T7"/>
                </a:cxn>
                <a:cxn ang="0">
                  <a:pos x="T8" y="T9"/>
                </a:cxn>
              </a:cxnLst>
              <a:rect l="0" t="0" r="r" b="b"/>
              <a:pathLst>
                <a:path w="518" h="44">
                  <a:moveTo>
                    <a:pt x="0" y="0"/>
                  </a:moveTo>
                  <a:cubicBezTo>
                    <a:pt x="8" y="15"/>
                    <a:pt x="14" y="30"/>
                    <a:pt x="18" y="44"/>
                  </a:cubicBezTo>
                  <a:cubicBezTo>
                    <a:pt x="500" y="44"/>
                    <a:pt x="500" y="44"/>
                    <a:pt x="500" y="44"/>
                  </a:cubicBezTo>
                  <a:cubicBezTo>
                    <a:pt x="504" y="30"/>
                    <a:pt x="510" y="15"/>
                    <a:pt x="518"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7189" tIns="33594" rIns="67189" bIns="33594"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00" b="0" i="0" u="none" strike="noStrike" kern="0" cap="none" spc="0" normalizeH="0" baseline="0" noProof="0">
                <a:ln>
                  <a:noFill/>
                </a:ln>
                <a:solidFill>
                  <a:prstClr val="black"/>
                </a:solidFill>
                <a:effectLst/>
                <a:uLnTx/>
                <a:uFillTx/>
              </a:endParaRPr>
            </a:p>
          </p:txBody>
        </p:sp>
        <p:sp>
          <p:nvSpPr>
            <p:cNvPr id="32" name="Freeform 17">
              <a:extLst>
                <a:ext uri="{FF2B5EF4-FFF2-40B4-BE49-F238E27FC236}">
                  <a16:creationId xmlns:a16="http://schemas.microsoft.com/office/drawing/2014/main" id="{DC2728C4-8E7B-4334-AF31-C436FE0B702D}"/>
                </a:ext>
              </a:extLst>
            </p:cNvPr>
            <p:cNvSpPr/>
            <p:nvPr/>
          </p:nvSpPr>
          <p:spPr bwMode="auto">
            <a:xfrm>
              <a:off x="4767263" y="3381375"/>
              <a:ext cx="698500" cy="1103313"/>
            </a:xfrm>
            <a:custGeom>
              <a:avLst/>
              <a:gdLst>
                <a:gd name="T0" fmla="*/ 314 w 330"/>
                <a:gd name="T1" fmla="*/ 44 h 520"/>
                <a:gd name="T2" fmla="*/ 330 w 330"/>
                <a:gd name="T3" fmla="*/ 44 h 520"/>
                <a:gd name="T4" fmla="*/ 306 w 330"/>
                <a:gd name="T5" fmla="*/ 0 h 520"/>
                <a:gd name="T6" fmla="*/ 0 w 330"/>
                <a:gd name="T7" fmla="*/ 314 h 520"/>
                <a:gd name="T8" fmla="*/ 0 w 330"/>
                <a:gd name="T9" fmla="*/ 520 h 520"/>
                <a:gd name="T10" fmla="*/ 44 w 330"/>
                <a:gd name="T11" fmla="*/ 520 h 520"/>
                <a:gd name="T12" fmla="*/ 44 w 330"/>
                <a:gd name="T13" fmla="*/ 314 h 520"/>
                <a:gd name="T14" fmla="*/ 314 w 330"/>
                <a:gd name="T15" fmla="*/ 44 h 5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0" h="520">
                  <a:moveTo>
                    <a:pt x="314" y="44"/>
                  </a:moveTo>
                  <a:cubicBezTo>
                    <a:pt x="330" y="44"/>
                    <a:pt x="330" y="44"/>
                    <a:pt x="330" y="44"/>
                  </a:cubicBezTo>
                  <a:cubicBezTo>
                    <a:pt x="325" y="30"/>
                    <a:pt x="317" y="15"/>
                    <a:pt x="306" y="0"/>
                  </a:cubicBezTo>
                  <a:cubicBezTo>
                    <a:pt x="137" y="4"/>
                    <a:pt x="0" y="143"/>
                    <a:pt x="0" y="314"/>
                  </a:cubicBezTo>
                  <a:cubicBezTo>
                    <a:pt x="0" y="520"/>
                    <a:pt x="0" y="520"/>
                    <a:pt x="0" y="520"/>
                  </a:cubicBezTo>
                  <a:cubicBezTo>
                    <a:pt x="44" y="520"/>
                    <a:pt x="44" y="520"/>
                    <a:pt x="44" y="520"/>
                  </a:cubicBezTo>
                  <a:cubicBezTo>
                    <a:pt x="44" y="314"/>
                    <a:pt x="44" y="314"/>
                    <a:pt x="44" y="314"/>
                  </a:cubicBezTo>
                  <a:cubicBezTo>
                    <a:pt x="44" y="165"/>
                    <a:pt x="165" y="44"/>
                    <a:pt x="314" y="4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7189" tIns="33594" rIns="67189" bIns="33594"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00" b="0" i="0" u="none" strike="noStrike" kern="0" cap="none" spc="0" normalizeH="0" baseline="0" noProof="0">
                <a:ln>
                  <a:noFill/>
                </a:ln>
                <a:solidFill>
                  <a:prstClr val="black"/>
                </a:solidFill>
                <a:effectLst/>
                <a:uLnTx/>
                <a:uFillTx/>
              </a:endParaRPr>
            </a:p>
          </p:txBody>
        </p:sp>
        <p:sp>
          <p:nvSpPr>
            <p:cNvPr id="33" name="Freeform 18">
              <a:extLst>
                <a:ext uri="{FF2B5EF4-FFF2-40B4-BE49-F238E27FC236}">
                  <a16:creationId xmlns:a16="http://schemas.microsoft.com/office/drawing/2014/main" id="{A7FF84B6-4D43-401B-AA42-F0051A39689E}"/>
                </a:ext>
              </a:extLst>
            </p:cNvPr>
            <p:cNvSpPr/>
            <p:nvPr/>
          </p:nvSpPr>
          <p:spPr bwMode="auto">
            <a:xfrm>
              <a:off x="6719888" y="3381375"/>
              <a:ext cx="700088" cy="1103313"/>
            </a:xfrm>
            <a:custGeom>
              <a:avLst/>
              <a:gdLst>
                <a:gd name="T0" fmla="*/ 24 w 330"/>
                <a:gd name="T1" fmla="*/ 0 h 520"/>
                <a:gd name="T2" fmla="*/ 0 w 330"/>
                <a:gd name="T3" fmla="*/ 44 h 520"/>
                <a:gd name="T4" fmla="*/ 16 w 330"/>
                <a:gd name="T5" fmla="*/ 44 h 520"/>
                <a:gd name="T6" fmla="*/ 286 w 330"/>
                <a:gd name="T7" fmla="*/ 314 h 520"/>
                <a:gd name="T8" fmla="*/ 286 w 330"/>
                <a:gd name="T9" fmla="*/ 520 h 520"/>
                <a:gd name="T10" fmla="*/ 330 w 330"/>
                <a:gd name="T11" fmla="*/ 520 h 520"/>
                <a:gd name="T12" fmla="*/ 330 w 330"/>
                <a:gd name="T13" fmla="*/ 314 h 520"/>
                <a:gd name="T14" fmla="*/ 24 w 330"/>
                <a:gd name="T15" fmla="*/ 0 h 5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0" h="520">
                  <a:moveTo>
                    <a:pt x="24" y="0"/>
                  </a:moveTo>
                  <a:cubicBezTo>
                    <a:pt x="13" y="15"/>
                    <a:pt x="5" y="30"/>
                    <a:pt x="0" y="44"/>
                  </a:cubicBezTo>
                  <a:cubicBezTo>
                    <a:pt x="16" y="44"/>
                    <a:pt x="16" y="44"/>
                    <a:pt x="16" y="44"/>
                  </a:cubicBezTo>
                  <a:cubicBezTo>
                    <a:pt x="165" y="44"/>
                    <a:pt x="286" y="165"/>
                    <a:pt x="286" y="314"/>
                  </a:cubicBezTo>
                  <a:cubicBezTo>
                    <a:pt x="286" y="520"/>
                    <a:pt x="286" y="520"/>
                    <a:pt x="286" y="520"/>
                  </a:cubicBezTo>
                  <a:cubicBezTo>
                    <a:pt x="330" y="520"/>
                    <a:pt x="330" y="520"/>
                    <a:pt x="330" y="520"/>
                  </a:cubicBezTo>
                  <a:cubicBezTo>
                    <a:pt x="330" y="314"/>
                    <a:pt x="330" y="314"/>
                    <a:pt x="330" y="314"/>
                  </a:cubicBezTo>
                  <a:cubicBezTo>
                    <a:pt x="330" y="143"/>
                    <a:pt x="193" y="4"/>
                    <a:pt x="2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7189" tIns="33594" rIns="67189" bIns="33594"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00" b="0" i="0" u="none" strike="noStrike" kern="0" cap="none" spc="0" normalizeH="0" baseline="0" noProof="0">
                <a:ln>
                  <a:noFill/>
                </a:ln>
                <a:solidFill>
                  <a:prstClr val="black"/>
                </a:solidFill>
                <a:effectLst/>
                <a:uLnTx/>
                <a:uFillTx/>
              </a:endParaRPr>
            </a:p>
          </p:txBody>
        </p:sp>
      </p:grpSp>
    </p:spTree>
    <p:extLst>
      <p:ext uri="{BB962C8B-B14F-4D97-AF65-F5344CB8AC3E}">
        <p14:creationId xmlns:p14="http://schemas.microsoft.com/office/powerpoint/2010/main" val="3520450701"/>
      </p:ext>
    </p:extLst>
  </p:cSld>
  <p:clrMapOvr>
    <a:masterClrMapping/>
  </p:clrMapOvr>
  <mc:AlternateContent xmlns:mc="http://schemas.openxmlformats.org/markup-compatibility/2006" xmlns:p14="http://schemas.microsoft.com/office/powerpoint/2010/main">
    <mc:Choice Requires="p14">
      <p:transition p14:dur="0" advTm="3000"/>
    </mc:Choice>
    <mc:Fallback>
      <p:transition advTm="300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46000">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14:bounceEnd="46000">
                                          <p:cBhvr additive="base">
                                            <p:cTn id="7" dur="750" fill="hold"/>
                                            <p:tgtEl>
                                              <p:spTgt spid="23"/>
                                            </p:tgtEl>
                                            <p:attrNameLst>
                                              <p:attrName>ppt_x</p:attrName>
                                            </p:attrNameLst>
                                          </p:cBhvr>
                                          <p:tavLst>
                                            <p:tav tm="0">
                                              <p:val>
                                                <p:strVal val="#ppt_x"/>
                                              </p:val>
                                            </p:tav>
                                            <p:tav tm="100000">
                                              <p:val>
                                                <p:strVal val="#ppt_x"/>
                                              </p:val>
                                            </p:tav>
                                          </p:tavLst>
                                        </p:anim>
                                        <p:anim calcmode="lin" valueType="num" p14:bounceEnd="46000">
                                          <p:cBhvr additive="base">
                                            <p:cTn id="8" dur="750" fill="hold"/>
                                            <p:tgtEl>
                                              <p:spTgt spid="23"/>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6" presetClass="emph" presetSubtype="0" fill="hold" nodeType="afterEffect">
                                      <p:stCondLst>
                                        <p:cond delay="0"/>
                                      </p:stCondLst>
                                      <p:childTnLst>
                                        <p:animEffect transition="out" filter="fade">
                                          <p:cBhvr>
                                            <p:cTn id="11" dur="500" tmFilter="0, 0; .2, .5; .8, .5; 1, 0"/>
                                            <p:tgtEl>
                                              <p:spTgt spid="23"/>
                                            </p:tgtEl>
                                          </p:cBhvr>
                                        </p:animEffect>
                                        <p:animScale>
                                          <p:cBhvr>
                                            <p:cTn id="12" dur="250" autoRev="1" fill="hold"/>
                                            <p:tgtEl>
                                              <p:spTgt spid="23"/>
                                            </p:tgtEl>
                                          </p:cBhvr>
                                          <p:by x="105000" y="105000"/>
                                        </p:animScale>
                                      </p:childTnLst>
                                    </p:cTn>
                                  </p:par>
                                  <p:par>
                                    <p:cTn id="13" presetID="1" presetClass="mediacall" presetSubtype="0" fill="hold" nodeType="withEffect">
                                      <p:stCondLst>
                                        <p:cond delay="0"/>
                                      </p:stCondLst>
                                      <p:childTnLst>
                                        <p:cmd type="call" cmd="playFrom(0.0)">
                                          <p:cBhvr>
                                            <p:cTn id="14" dur="1" fill="hold"/>
                                            <p:tgtEl>
                                              <p:spTgt spid="2"/>
                                            </p:tgtEl>
                                          </p:cBhvr>
                                        </p:cmd>
                                      </p:childTnLst>
                                    </p:cTn>
                                  </p:par>
                                </p:childTnLst>
                              </p:cTn>
                            </p:par>
                            <p:par>
                              <p:cTn id="15" fill="hold">
                                <p:stCondLst>
                                  <p:cond delay="1250"/>
                                </p:stCondLst>
                                <p:childTnLst>
                                  <p:par>
                                    <p:cTn id="16" presetID="47" presetClass="entr" presetSubtype="0"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cTn>
                                  </p:par>
                                </p:childTnLst>
                              </p:cTn>
                            </p:par>
                            <p:par>
                              <p:cTn id="21" fill="hold">
                                <p:stCondLst>
                                  <p:cond delay="2250"/>
                                </p:stCondLst>
                                <p:childTnLst>
                                  <p:par>
                                    <p:cTn id="22" presetID="12" presetClass="entr" presetSubtype="4" fill="hold" grpId="0" nodeType="afterEffect">
                                      <p:stCondLst>
                                        <p:cond delay="0"/>
                                      </p:stCondLst>
                                      <p:iterate type="lt">
                                        <p:tmPct val="10000"/>
                                      </p:iterate>
                                      <p:childTnLst>
                                        <p:set>
                                          <p:cBhvr>
                                            <p:cTn id="23" dur="1" fill="hold">
                                              <p:stCondLst>
                                                <p:cond delay="0"/>
                                              </p:stCondLst>
                                            </p:cTn>
                                            <p:tgtEl>
                                              <p:spTgt spid="8"/>
                                            </p:tgtEl>
                                            <p:attrNameLst>
                                              <p:attrName>style.visibility</p:attrName>
                                            </p:attrNameLst>
                                          </p:cBhvr>
                                          <p:to>
                                            <p:strVal val="visible"/>
                                          </p:to>
                                        </p:set>
                                        <p:anim calcmode="lin" valueType="num">
                                          <p:cBhvr additive="base">
                                            <p:cTn id="24" dur="750"/>
                                            <p:tgtEl>
                                              <p:spTgt spid="8"/>
                                            </p:tgtEl>
                                            <p:attrNameLst>
                                              <p:attrName>ppt_y</p:attrName>
                                            </p:attrNameLst>
                                          </p:cBhvr>
                                          <p:tavLst>
                                            <p:tav tm="0">
                                              <p:val>
                                                <p:strVal val="#ppt_y+#ppt_h*1.125000"/>
                                              </p:val>
                                            </p:tav>
                                            <p:tav tm="100000">
                                              <p:val>
                                                <p:strVal val="#ppt_y"/>
                                              </p:val>
                                            </p:tav>
                                          </p:tavLst>
                                        </p:anim>
                                        <p:animEffect transition="in" filter="wipe(up)">
                                          <p:cBhvr>
                                            <p:cTn id="25" dur="750"/>
                                            <p:tgtEl>
                                              <p:spTgt spid="8"/>
                                            </p:tgtEl>
                                          </p:cBhvr>
                                        </p:animEffect>
                                      </p:childTnLst>
                                    </p:cTn>
                                  </p:par>
                                </p:childTnLst>
                              </p:cTn>
                            </p:par>
                            <p:par>
                              <p:cTn id="26" fill="hold">
                                <p:stCondLst>
                                  <p:cond delay="3375"/>
                                </p:stCondLst>
                                <p:childTnLst>
                                  <p:par>
                                    <p:cTn id="27" presetID="42"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par>
                              <p:cTn id="32" fill="hold">
                                <p:stCondLst>
                                  <p:cond delay="4375"/>
                                </p:stCondLst>
                                <p:childTnLst>
                                  <p:par>
                                    <p:cTn id="33" presetID="53" presetClass="entr" presetSubtype="16"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25">
                    <p:cTn id="38" repeatCount="indefinite" fill="hold" display="0">
                      <p:stCondLst>
                        <p:cond delay="indefinite"/>
                      </p:stCondLst>
                      <p:endCondLst>
                        <p:cond evt="onStopAudio" delay="0">
                          <p:tgtEl>
                            <p:sldTgt/>
                          </p:tgtEl>
                        </p:cond>
                      </p:endCondLst>
                    </p:cTn>
                    <p:tgtEl>
                      <p:spTgt spid="2"/>
                    </p:tgtEl>
                  </p:cMediaNode>
                </p:audio>
              </p:childTnLst>
            </p:cTn>
          </p:par>
        </p:tnLst>
        <p:bldLst>
          <p:bldP spid="8" grpId="0"/>
          <p:bldP spid="9" grpId="0"/>
          <p:bldP spid="10" grpId="0"/>
          <p:bldP spid="1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750" fill="hold"/>
                                            <p:tgtEl>
                                              <p:spTgt spid="23"/>
                                            </p:tgtEl>
                                            <p:attrNameLst>
                                              <p:attrName>ppt_x</p:attrName>
                                            </p:attrNameLst>
                                          </p:cBhvr>
                                          <p:tavLst>
                                            <p:tav tm="0">
                                              <p:val>
                                                <p:strVal val="#ppt_x"/>
                                              </p:val>
                                            </p:tav>
                                            <p:tav tm="100000">
                                              <p:val>
                                                <p:strVal val="#ppt_x"/>
                                              </p:val>
                                            </p:tav>
                                          </p:tavLst>
                                        </p:anim>
                                        <p:anim calcmode="lin" valueType="num">
                                          <p:cBhvr additive="base">
                                            <p:cTn id="8" dur="750" fill="hold"/>
                                            <p:tgtEl>
                                              <p:spTgt spid="23"/>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6" presetClass="emph" presetSubtype="0" fill="hold" nodeType="afterEffect">
                                      <p:stCondLst>
                                        <p:cond delay="0"/>
                                      </p:stCondLst>
                                      <p:childTnLst>
                                        <p:animEffect transition="out" filter="fade">
                                          <p:cBhvr>
                                            <p:cTn id="11" dur="500" tmFilter="0, 0; .2, .5; .8, .5; 1, 0"/>
                                            <p:tgtEl>
                                              <p:spTgt spid="23"/>
                                            </p:tgtEl>
                                          </p:cBhvr>
                                        </p:animEffect>
                                        <p:animScale>
                                          <p:cBhvr>
                                            <p:cTn id="12" dur="250" autoRev="1" fill="hold"/>
                                            <p:tgtEl>
                                              <p:spTgt spid="23"/>
                                            </p:tgtEl>
                                          </p:cBhvr>
                                          <p:by x="105000" y="105000"/>
                                        </p:animScale>
                                      </p:childTnLst>
                                    </p:cTn>
                                  </p:par>
                                  <p:par>
                                    <p:cTn id="13" presetID="1" presetClass="mediacall" presetSubtype="0" fill="hold" nodeType="withEffect">
                                      <p:stCondLst>
                                        <p:cond delay="0"/>
                                      </p:stCondLst>
                                      <p:childTnLst>
                                        <p:cmd type="call" cmd="playFrom(0.0)">
                                          <p:cBhvr>
                                            <p:cTn id="14" dur="1" fill="hold"/>
                                            <p:tgtEl>
                                              <p:spTgt spid="2"/>
                                            </p:tgtEl>
                                          </p:cBhvr>
                                        </p:cmd>
                                      </p:childTnLst>
                                    </p:cTn>
                                  </p:par>
                                </p:childTnLst>
                              </p:cTn>
                            </p:par>
                            <p:par>
                              <p:cTn id="15" fill="hold">
                                <p:stCondLst>
                                  <p:cond delay="1250"/>
                                </p:stCondLst>
                                <p:childTnLst>
                                  <p:par>
                                    <p:cTn id="16" presetID="47" presetClass="entr" presetSubtype="0"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cTn>
                                  </p:par>
                                </p:childTnLst>
                              </p:cTn>
                            </p:par>
                            <p:par>
                              <p:cTn id="21" fill="hold">
                                <p:stCondLst>
                                  <p:cond delay="2250"/>
                                </p:stCondLst>
                                <p:childTnLst>
                                  <p:par>
                                    <p:cTn id="22" presetID="12" presetClass="entr" presetSubtype="4" fill="hold" grpId="0" nodeType="afterEffect">
                                      <p:stCondLst>
                                        <p:cond delay="0"/>
                                      </p:stCondLst>
                                      <p:iterate type="lt">
                                        <p:tmPct val="10000"/>
                                      </p:iterate>
                                      <p:childTnLst>
                                        <p:set>
                                          <p:cBhvr>
                                            <p:cTn id="23" dur="1" fill="hold">
                                              <p:stCondLst>
                                                <p:cond delay="0"/>
                                              </p:stCondLst>
                                            </p:cTn>
                                            <p:tgtEl>
                                              <p:spTgt spid="8"/>
                                            </p:tgtEl>
                                            <p:attrNameLst>
                                              <p:attrName>style.visibility</p:attrName>
                                            </p:attrNameLst>
                                          </p:cBhvr>
                                          <p:to>
                                            <p:strVal val="visible"/>
                                          </p:to>
                                        </p:set>
                                        <p:anim calcmode="lin" valueType="num">
                                          <p:cBhvr additive="base">
                                            <p:cTn id="24" dur="750"/>
                                            <p:tgtEl>
                                              <p:spTgt spid="8"/>
                                            </p:tgtEl>
                                            <p:attrNameLst>
                                              <p:attrName>ppt_y</p:attrName>
                                            </p:attrNameLst>
                                          </p:cBhvr>
                                          <p:tavLst>
                                            <p:tav tm="0">
                                              <p:val>
                                                <p:strVal val="#ppt_y+#ppt_h*1.125000"/>
                                              </p:val>
                                            </p:tav>
                                            <p:tav tm="100000">
                                              <p:val>
                                                <p:strVal val="#ppt_y"/>
                                              </p:val>
                                            </p:tav>
                                          </p:tavLst>
                                        </p:anim>
                                        <p:animEffect transition="in" filter="wipe(up)">
                                          <p:cBhvr>
                                            <p:cTn id="25" dur="750"/>
                                            <p:tgtEl>
                                              <p:spTgt spid="8"/>
                                            </p:tgtEl>
                                          </p:cBhvr>
                                        </p:animEffect>
                                      </p:childTnLst>
                                    </p:cTn>
                                  </p:par>
                                </p:childTnLst>
                              </p:cTn>
                            </p:par>
                            <p:par>
                              <p:cTn id="26" fill="hold">
                                <p:stCondLst>
                                  <p:cond delay="3375"/>
                                </p:stCondLst>
                                <p:childTnLst>
                                  <p:par>
                                    <p:cTn id="27" presetID="42"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par>
                              <p:cTn id="32" fill="hold">
                                <p:stCondLst>
                                  <p:cond delay="4375"/>
                                </p:stCondLst>
                                <p:childTnLst>
                                  <p:par>
                                    <p:cTn id="33" presetID="53" presetClass="entr" presetSubtype="16"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25">
                    <p:cTn id="38" repeatCount="indefinite" fill="hold" display="0">
                      <p:stCondLst>
                        <p:cond delay="indefinite"/>
                      </p:stCondLst>
                      <p:endCondLst>
                        <p:cond evt="onStopAudio" delay="0">
                          <p:tgtEl>
                            <p:sldTgt/>
                          </p:tgtEl>
                        </p:cond>
                      </p:endCondLst>
                    </p:cTn>
                    <p:tgtEl>
                      <p:spTgt spid="2"/>
                    </p:tgtEl>
                  </p:cMediaNode>
                </p:audio>
              </p:childTnLst>
            </p:cTn>
          </p:par>
        </p:tnLst>
        <p:bldLst>
          <p:bldP spid="8" grpId="0"/>
          <p:bldP spid="9" grpId="0"/>
          <p:bldP spid="10" grpId="0"/>
          <p:bldP spid="14" grpId="0"/>
        </p:bldLst>
      </p:timing>
    </mc:Fallback>
  </mc:AlternateContent>
</p:sld>
</file>

<file path=ppt/slides/slide3.xml><?xml version="1.0" encoding="utf-8"?>
<p:sld xmlns:a16="http://schemas.microsoft.com/office/drawing/2014/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27C6BA3A-F1C9-41A0-9004-18DFB060300F}"/>
              </a:ext>
            </a:extLst>
          </p:cNvPr>
          <p:cNvSpPr/>
          <p:nvPr/>
        </p:nvSpPr>
        <p:spPr>
          <a:xfrm>
            <a:off x="19799" y="-12056"/>
            <a:ext cx="8959941" cy="5063043"/>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 name="椭圆 8">
            <a:extLst>
              <a:ext uri="{FF2B5EF4-FFF2-40B4-BE49-F238E27FC236}">
                <a16:creationId xmlns:a16="http://schemas.microsoft.com/office/drawing/2014/main" id="{7061256F-8512-426A-A6DC-D4F20BEDB6C0}"/>
              </a:ext>
            </a:extLst>
          </p:cNvPr>
          <p:cNvSpPr/>
          <p:nvPr/>
        </p:nvSpPr>
        <p:spPr>
          <a:xfrm>
            <a:off x="4198720" y="384151"/>
            <a:ext cx="4272012" cy="4272012"/>
          </a:xfrm>
          <a:prstGeom prst="ellipse">
            <a:avLst/>
          </a:prstGeom>
          <a:solidFill>
            <a:srgbClr val="4472C4">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32">
            <a:extLst>
              <a:ext uri="{FF2B5EF4-FFF2-40B4-BE49-F238E27FC236}">
                <a16:creationId xmlns:a16="http://schemas.microsoft.com/office/drawing/2014/main" id="{F6973ABD-433A-4C08-8034-6BFE3481A010}"/>
              </a:ext>
            </a:extLst>
          </p:cNvPr>
          <p:cNvSpPr txBox="1"/>
          <p:nvPr/>
        </p:nvSpPr>
        <p:spPr>
          <a:xfrm>
            <a:off x="4850528" y="1909094"/>
            <a:ext cx="3852428" cy="338554"/>
          </a:xfrm>
          <a:prstGeom prst="rect">
            <a:avLst/>
          </a:prstGeom>
          <a:noFill/>
        </p:spPr>
        <p:txBody>
          <a:bodyPr wrap="square" rtlCol="0">
            <a:spAutoFit/>
          </a:bodyPr>
          <a:lstStyle/>
          <a:p>
            <a:r>
              <a:rPr lang="en-US" altLang="zh-CN" sz="1600" dirty="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the written content</a:t>
            </a:r>
            <a:endParaRPr 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32">
            <a:extLst>
              <a:ext uri="{FF2B5EF4-FFF2-40B4-BE49-F238E27FC236}">
                <a16:creationId xmlns:a16="http://schemas.microsoft.com/office/drawing/2014/main" id="{87F72792-6406-445B-BDA3-45ADF98C2B18}"/>
              </a:ext>
            </a:extLst>
          </p:cNvPr>
          <p:cNvSpPr txBox="1"/>
          <p:nvPr/>
        </p:nvSpPr>
        <p:spPr>
          <a:xfrm>
            <a:off x="4738414" y="2405754"/>
            <a:ext cx="2716241" cy="607154"/>
          </a:xfrm>
          <a:prstGeom prst="rect">
            <a:avLst/>
          </a:prstGeom>
          <a:noFill/>
        </p:spPr>
        <p:txBody>
          <a:bodyPr wrap="square" rtlCol="0">
            <a:spAutoFit/>
          </a:bodyPr>
          <a:lstStyle/>
          <a:p>
            <a:pPr algn="r">
              <a:lnSpc>
                <a:spcPct val="120000"/>
              </a:lnSpc>
            </a:pPr>
            <a:r>
              <a:rPr lang="zh-CN" altLang="en-US" sz="2788"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2788"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椭圆 13">
            <a:extLst>
              <a:ext uri="{FF2B5EF4-FFF2-40B4-BE49-F238E27FC236}">
                <a16:creationId xmlns:a16="http://schemas.microsoft.com/office/drawing/2014/main" id="{E8B54573-229B-4FAA-A049-BD937256354A}"/>
              </a:ext>
            </a:extLst>
          </p:cNvPr>
          <p:cNvSpPr/>
          <p:nvPr/>
        </p:nvSpPr>
        <p:spPr>
          <a:xfrm>
            <a:off x="737148" y="306570"/>
            <a:ext cx="1254374" cy="1254374"/>
          </a:xfrm>
          <a:prstGeom prst="ellipse">
            <a:avLst/>
          </a:prstGeom>
          <a:solidFill>
            <a:srgbClr val="4472C4">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dirty="0">
                <a:latin typeface="Arial" panose="020B0604020202020204" pitchFamily="34" charset="0"/>
                <a:ea typeface="微软雅黑" panose="020B0503020204020204" pitchFamily="34" charset="-122"/>
                <a:sym typeface="Arial" panose="020B0604020202020204" pitchFamily="34" charset="0"/>
              </a:rPr>
              <a:t>01</a:t>
            </a:r>
            <a:endParaRPr lang="zh-CN" altLang="en-US" sz="4800" dirty="0">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175558543"/>
      </p:ext>
    </p:extLst>
  </p:cSld>
  <p:clrMapOvr>
    <a:masterClrMapping/>
  </p:clrMapOvr>
  <mc:AlternateContent xmlns:mc="http://schemas.openxmlformats.org/markup-compatibility/2006" xmlns:p14="http://schemas.microsoft.com/office/powerpoint/2010/main">
    <mc:Choice Requires="p14">
      <p:transition p14:dur="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1000" fill="hold"/>
                                        <p:tgtEl>
                                          <p:spTgt spid="14"/>
                                        </p:tgtEl>
                                        <p:attrNameLst>
                                          <p:attrName>ppt_w</p:attrName>
                                        </p:attrNameLst>
                                      </p:cBhvr>
                                      <p:tavLst>
                                        <p:tav tm="0">
                                          <p:val>
                                            <p:fltVal val="0"/>
                                          </p:val>
                                        </p:tav>
                                        <p:tav tm="100000">
                                          <p:val>
                                            <p:strVal val="#ppt_w"/>
                                          </p:val>
                                        </p:tav>
                                      </p:tavLst>
                                    </p:anim>
                                    <p:anim calcmode="lin" valueType="num">
                                      <p:cBhvr>
                                        <p:cTn id="16" dur="1000" fill="hold"/>
                                        <p:tgtEl>
                                          <p:spTgt spid="14"/>
                                        </p:tgtEl>
                                        <p:attrNameLst>
                                          <p:attrName>ppt_h</p:attrName>
                                        </p:attrNameLst>
                                      </p:cBhvr>
                                      <p:tavLst>
                                        <p:tav tm="0">
                                          <p:val>
                                            <p:fltVal val="0"/>
                                          </p:val>
                                        </p:tav>
                                        <p:tav tm="100000">
                                          <p:val>
                                            <p:strVal val="#ppt_h"/>
                                          </p:val>
                                        </p:tav>
                                      </p:tavLst>
                                    </p:anim>
                                    <p:anim calcmode="lin" valueType="num">
                                      <p:cBhvr>
                                        <p:cTn id="17"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45"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2000"/>
                                        <p:tgtEl>
                                          <p:spTgt spid="9"/>
                                        </p:tgtEl>
                                      </p:cBhvr>
                                    </p:animEffect>
                                    <p:anim calcmode="lin" valueType="num">
                                      <p:cBhvr>
                                        <p:cTn id="24" dur="2000" fill="hold"/>
                                        <p:tgtEl>
                                          <p:spTgt spid="9"/>
                                        </p:tgtEl>
                                        <p:attrNameLst>
                                          <p:attrName>ppt_w</p:attrName>
                                        </p:attrNameLst>
                                      </p:cBhvr>
                                      <p:tavLst>
                                        <p:tav tm="0" fmla="#ppt_w*sin(2.5*pi*$)">
                                          <p:val>
                                            <p:fltVal val="0"/>
                                          </p:val>
                                        </p:tav>
                                        <p:tav tm="100000">
                                          <p:val>
                                            <p:fltVal val="1"/>
                                          </p:val>
                                        </p:tav>
                                      </p:tavLst>
                                    </p:anim>
                                    <p:anim calcmode="lin" valueType="num">
                                      <p:cBhvr>
                                        <p:cTn id="25"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56" presetClass="entr" presetSubtype="0" fill="hold" grpId="0" nodeType="clickEffect">
                                  <p:stCondLst>
                                    <p:cond delay="0"/>
                                  </p:stCondLst>
                                  <p:iterate type="lt">
                                    <p:tmPct val="10000"/>
                                  </p:iterate>
                                  <p:childTnLst>
                                    <p:set>
                                      <p:cBhvr>
                                        <p:cTn id="29" dur="1" fill="hold">
                                          <p:stCondLst>
                                            <p:cond delay="0"/>
                                          </p:stCondLst>
                                        </p:cTn>
                                        <p:tgtEl>
                                          <p:spTgt spid="10"/>
                                        </p:tgtEl>
                                        <p:attrNameLst>
                                          <p:attrName>style.visibility</p:attrName>
                                        </p:attrNameLst>
                                      </p:cBhvr>
                                      <p:to>
                                        <p:strVal val="visible"/>
                                      </p:to>
                                    </p:set>
                                    <p:anim by="(-#ppt_w*2)" calcmode="lin" valueType="num">
                                      <p:cBhvr rctx="PPT">
                                        <p:cTn id="30" dur="250" autoRev="1" fill="hold">
                                          <p:stCondLst>
                                            <p:cond delay="0"/>
                                          </p:stCondLst>
                                        </p:cTn>
                                        <p:tgtEl>
                                          <p:spTgt spid="10"/>
                                        </p:tgtEl>
                                        <p:attrNameLst>
                                          <p:attrName>ppt_w</p:attrName>
                                        </p:attrNameLst>
                                      </p:cBhvr>
                                    </p:anim>
                                    <p:anim by="(#ppt_w*0.50)" calcmode="lin" valueType="num">
                                      <p:cBhvr>
                                        <p:cTn id="31" dur="250" decel="50000" autoRev="1" fill="hold">
                                          <p:stCondLst>
                                            <p:cond delay="0"/>
                                          </p:stCondLst>
                                        </p:cTn>
                                        <p:tgtEl>
                                          <p:spTgt spid="10"/>
                                        </p:tgtEl>
                                        <p:attrNameLst>
                                          <p:attrName>ppt_x</p:attrName>
                                        </p:attrNameLst>
                                      </p:cBhvr>
                                    </p:anim>
                                    <p:anim from="(-#ppt_h/2)" to="(#ppt_y)" calcmode="lin" valueType="num">
                                      <p:cBhvr>
                                        <p:cTn id="32" dur="500" fill="hold">
                                          <p:stCondLst>
                                            <p:cond delay="0"/>
                                          </p:stCondLst>
                                        </p:cTn>
                                        <p:tgtEl>
                                          <p:spTgt spid="10"/>
                                        </p:tgtEl>
                                        <p:attrNameLst>
                                          <p:attrName>ppt_y</p:attrName>
                                        </p:attrNameLst>
                                      </p:cBhvr>
                                    </p:anim>
                                    <p:animRot by="21600000">
                                      <p:cBhvr>
                                        <p:cTn id="33" dur="500" fill="hold">
                                          <p:stCondLst>
                                            <p:cond delay="0"/>
                                          </p:stCondLst>
                                        </p:cTn>
                                        <p:tgtEl>
                                          <p:spTgt spid="10"/>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56" presetClass="entr" presetSubtype="0" fill="hold" grpId="0" nodeType="clickEffect">
                                  <p:stCondLst>
                                    <p:cond delay="0"/>
                                  </p:stCondLst>
                                  <p:iterate type="lt">
                                    <p:tmPct val="10000"/>
                                  </p:iterate>
                                  <p:childTnLst>
                                    <p:set>
                                      <p:cBhvr>
                                        <p:cTn id="37" dur="1" fill="hold">
                                          <p:stCondLst>
                                            <p:cond delay="0"/>
                                          </p:stCondLst>
                                        </p:cTn>
                                        <p:tgtEl>
                                          <p:spTgt spid="13"/>
                                        </p:tgtEl>
                                        <p:attrNameLst>
                                          <p:attrName>style.visibility</p:attrName>
                                        </p:attrNameLst>
                                      </p:cBhvr>
                                      <p:to>
                                        <p:strVal val="visible"/>
                                      </p:to>
                                    </p:set>
                                    <p:anim by="(-#ppt_w*2)" calcmode="lin" valueType="num">
                                      <p:cBhvr rctx="PPT">
                                        <p:cTn id="38" dur="250" autoRev="1" fill="hold">
                                          <p:stCondLst>
                                            <p:cond delay="0"/>
                                          </p:stCondLst>
                                        </p:cTn>
                                        <p:tgtEl>
                                          <p:spTgt spid="13"/>
                                        </p:tgtEl>
                                        <p:attrNameLst>
                                          <p:attrName>ppt_w</p:attrName>
                                        </p:attrNameLst>
                                      </p:cBhvr>
                                    </p:anim>
                                    <p:anim by="(#ppt_w*0.50)" calcmode="lin" valueType="num">
                                      <p:cBhvr>
                                        <p:cTn id="39" dur="250" decel="50000" autoRev="1" fill="hold">
                                          <p:stCondLst>
                                            <p:cond delay="0"/>
                                          </p:stCondLst>
                                        </p:cTn>
                                        <p:tgtEl>
                                          <p:spTgt spid="13"/>
                                        </p:tgtEl>
                                        <p:attrNameLst>
                                          <p:attrName>ppt_x</p:attrName>
                                        </p:attrNameLst>
                                      </p:cBhvr>
                                    </p:anim>
                                    <p:anim from="(-#ppt_h/2)" to="(#ppt_y)" calcmode="lin" valueType="num">
                                      <p:cBhvr>
                                        <p:cTn id="40" dur="500" fill="hold">
                                          <p:stCondLst>
                                            <p:cond delay="0"/>
                                          </p:stCondLst>
                                        </p:cTn>
                                        <p:tgtEl>
                                          <p:spTgt spid="13"/>
                                        </p:tgtEl>
                                        <p:attrNameLst>
                                          <p:attrName>ppt_y</p:attrName>
                                        </p:attrNameLst>
                                      </p:cBhvr>
                                    </p:anim>
                                    <p:animRot by="21600000">
                                      <p:cBhvr>
                                        <p:cTn id="41" dur="500" fill="hold">
                                          <p:stCondLst>
                                            <p:cond delay="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3" grpId="0"/>
      <p:bldP spid="14" grpId="0" animBg="1"/>
    </p:bldLst>
  </p:timing>
</p:sld>
</file>

<file path=ppt/slides/slide4.xml><?xml version="1.0" encoding="utf-8"?>
<p:sld xmlns:a16="http://schemas.microsoft.com/office/drawing/2014/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9252520" y="-164605"/>
            <a:ext cx="144016" cy="14406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6" name="图片占位符 84">
            <a:extLst>
              <a:ext uri="{FF2B5EF4-FFF2-40B4-BE49-F238E27FC236}">
                <a16:creationId xmlns:a16="http://schemas.microsoft.com/office/drawing/2014/main" id="{409093F6-4302-4E38-8FAD-A76D9E05998C}"/>
              </a:ext>
            </a:extLst>
          </p:cNvPr>
          <p:cNvPicPr>
            <a:picLocks noChangeAspect="1"/>
          </p:cNvPicPr>
          <p:nvPr/>
        </p:nvPicPr>
        <p:blipFill>
          <a:blip r:embed="rId3">
            <a:extLst>
              <a:ext uri="{28A0092B-C50C-407E-A947-70E740481C1C}">
                <a14:useLocalDpi xmlns:a14="http://schemas.microsoft.com/office/drawing/2010/main" val="0"/>
              </a:ext>
            </a:extLst>
          </a:blip>
          <a:srcRect l="0" t="0" r="0" b="0"/>
          <a:stretch>
            <a:fillRect/>
          </a:stretch>
        </p:blipFill>
        <p:spPr>
          <a:xfrm>
            <a:off x="5938260" y="1092068"/>
            <a:ext cx="2089522" cy="3227201"/>
          </a:xfrm>
          <a:custGeom>
            <a:avLst/>
            <a:gdLst>
              <a:gd name="connsiteX0" fmla="*/ 0 w 2830751"/>
              <a:gd name="connsiteY0" fmla="*/ 0 h 4895850"/>
              <a:gd name="connsiteX1" fmla="*/ 2830751 w 2830751"/>
              <a:gd name="connsiteY1" fmla="*/ 0 h 4895850"/>
              <a:gd name="connsiteX2" fmla="*/ 2830751 w 2830751"/>
              <a:gd name="connsiteY2" fmla="*/ 4895850 h 4895850"/>
              <a:gd name="connsiteX3" fmla="*/ 0 w 2830751"/>
              <a:gd name="connsiteY3" fmla="*/ 4895850 h 4895850"/>
            </a:gdLst>
            <a:ahLst/>
            <a:cxnLst>
              <a:cxn ang="0">
                <a:pos x="connsiteX0" y="connsiteY0"/>
              </a:cxn>
              <a:cxn ang="0">
                <a:pos x="connsiteX1" y="connsiteY1"/>
              </a:cxn>
              <a:cxn ang="0">
                <a:pos x="connsiteX2" y="connsiteY2"/>
              </a:cxn>
              <a:cxn ang="0">
                <a:pos x="connsiteX3" y="connsiteY3"/>
              </a:cxn>
            </a:cxnLst>
            <a:rect l="l" t="t" r="r" b="b"/>
            <a:pathLst>
              <a:path w="2830751" h="4895850">
                <a:moveTo>
                  <a:pt x="0" y="0"/>
                </a:moveTo>
                <a:lnTo>
                  <a:pt x="2830751" y="0"/>
                </a:lnTo>
                <a:lnTo>
                  <a:pt x="2830751" y="4895850"/>
                </a:lnTo>
                <a:lnTo>
                  <a:pt x="0" y="4895850"/>
                </a:lnTo>
                <a:close/>
              </a:path>
            </a:pathLst>
          </a:custGeom>
        </p:spPr>
      </p:pic>
      <p:grpSp>
        <p:nvGrpSpPr>
          <p:cNvPr id="97" name="组合 96">
            <a:extLst>
              <a:ext uri="{FF2B5EF4-FFF2-40B4-BE49-F238E27FC236}">
                <a16:creationId xmlns:a16="http://schemas.microsoft.com/office/drawing/2014/main" id="{1E540459-12D4-47B8-91E8-226933B0CE53}"/>
              </a:ext>
            </a:extLst>
          </p:cNvPr>
          <p:cNvGrpSpPr/>
          <p:nvPr/>
        </p:nvGrpSpPr>
        <p:grpSpPr>
          <a:xfrm>
            <a:off x="1269152" y="1160427"/>
            <a:ext cx="992062" cy="3090482"/>
            <a:chOff x="2001887" y="1578912"/>
            <a:chExt cx="1349829" cy="4205002"/>
          </a:xfrm>
        </p:grpSpPr>
        <p:cxnSp>
          <p:nvCxnSpPr>
            <p:cNvPr id="98" name="直接连接符 97">
              <a:extLst>
                <a:ext uri="{FF2B5EF4-FFF2-40B4-BE49-F238E27FC236}">
                  <a16:creationId xmlns:a16="http://schemas.microsoft.com/office/drawing/2014/main" id="{EADD0739-035C-474F-ADED-18BB8D459115}"/>
                </a:ext>
              </a:extLst>
            </p:cNvPr>
            <p:cNvCxnSpPr>
              <a:cxnSpLocks/>
            </p:cNvCxnSpPr>
            <p:nvPr/>
          </p:nvCxnSpPr>
          <p:spPr>
            <a:xfrm>
              <a:off x="2001887" y="1578912"/>
              <a:ext cx="1349829" cy="0"/>
            </a:xfrm>
            <a:prstGeom prst="line">
              <a:avLst/>
            </a:prstGeom>
            <a:ln w="28575">
              <a:solidFill>
                <a:srgbClr val="469197"/>
              </a:solidFill>
            </a:ln>
          </p:spPr>
          <p:style>
            <a:lnRef idx="1">
              <a:schemeClr val="accent1"/>
            </a:lnRef>
            <a:fillRef idx="0">
              <a:schemeClr val="accent1"/>
            </a:fillRef>
            <a:effectRef idx="0">
              <a:schemeClr val="accent1"/>
            </a:effectRef>
            <a:fontRef idx="minor">
              <a:schemeClr val="tx1"/>
            </a:fontRef>
          </p:style>
        </p:cxnSp>
        <p:cxnSp>
          <p:nvCxnSpPr>
            <p:cNvPr id="99" name="直接连接符 98">
              <a:extLst>
                <a:ext uri="{FF2B5EF4-FFF2-40B4-BE49-F238E27FC236}">
                  <a16:creationId xmlns:a16="http://schemas.microsoft.com/office/drawing/2014/main" id="{B08B0017-1F88-42AD-9DF5-A724020A1D2A}"/>
                </a:ext>
              </a:extLst>
            </p:cNvPr>
            <p:cNvCxnSpPr>
              <a:cxnSpLocks/>
            </p:cNvCxnSpPr>
            <p:nvPr/>
          </p:nvCxnSpPr>
          <p:spPr>
            <a:xfrm>
              <a:off x="2251554" y="1684090"/>
              <a:ext cx="850494" cy="0"/>
            </a:xfrm>
            <a:prstGeom prst="line">
              <a:avLst/>
            </a:prstGeom>
            <a:ln w="19050">
              <a:solidFill>
                <a:srgbClr val="88CED5"/>
              </a:solidFill>
            </a:ln>
          </p:spPr>
          <p:style>
            <a:lnRef idx="1">
              <a:schemeClr val="accent1"/>
            </a:lnRef>
            <a:fillRef idx="0">
              <a:schemeClr val="accent1"/>
            </a:fillRef>
            <a:effectRef idx="0">
              <a:schemeClr val="accent1"/>
            </a:effectRef>
            <a:fontRef idx="minor">
              <a:schemeClr val="tx1"/>
            </a:fontRef>
          </p:style>
        </p:cxnSp>
        <p:cxnSp>
          <p:nvCxnSpPr>
            <p:cNvPr id="100" name="直接连接符 99">
              <a:extLst>
                <a:ext uri="{FF2B5EF4-FFF2-40B4-BE49-F238E27FC236}">
                  <a16:creationId xmlns:a16="http://schemas.microsoft.com/office/drawing/2014/main" id="{330D3B3F-D55F-46C5-8EFC-A795FDEBF82B}"/>
                </a:ext>
              </a:extLst>
            </p:cNvPr>
            <p:cNvCxnSpPr>
              <a:cxnSpLocks/>
            </p:cNvCxnSpPr>
            <p:nvPr/>
          </p:nvCxnSpPr>
          <p:spPr>
            <a:xfrm>
              <a:off x="2251554" y="1789269"/>
              <a:ext cx="850494" cy="0"/>
            </a:xfrm>
            <a:prstGeom prst="line">
              <a:avLst/>
            </a:prstGeom>
            <a:ln w="19050">
              <a:solidFill>
                <a:srgbClr val="88CED5"/>
              </a:solidFill>
            </a:ln>
          </p:spPr>
          <p:style>
            <a:lnRef idx="1">
              <a:schemeClr val="accent1"/>
            </a:lnRef>
            <a:fillRef idx="0">
              <a:schemeClr val="accent1"/>
            </a:fillRef>
            <a:effectRef idx="0">
              <a:schemeClr val="accent1"/>
            </a:effectRef>
            <a:fontRef idx="minor">
              <a:schemeClr val="tx1"/>
            </a:fontRef>
          </p:style>
        </p:cxnSp>
        <p:cxnSp>
          <p:nvCxnSpPr>
            <p:cNvPr id="101" name="直接连接符 100">
              <a:extLst>
                <a:ext uri="{FF2B5EF4-FFF2-40B4-BE49-F238E27FC236}">
                  <a16:creationId xmlns:a16="http://schemas.microsoft.com/office/drawing/2014/main" id="{53064CBE-7D11-41D4-B7F9-FA1982341A69}"/>
                </a:ext>
              </a:extLst>
            </p:cNvPr>
            <p:cNvCxnSpPr>
              <a:cxnSpLocks/>
            </p:cNvCxnSpPr>
            <p:nvPr/>
          </p:nvCxnSpPr>
          <p:spPr>
            <a:xfrm>
              <a:off x="2251554" y="1894447"/>
              <a:ext cx="850494" cy="0"/>
            </a:xfrm>
            <a:prstGeom prst="line">
              <a:avLst/>
            </a:prstGeom>
            <a:ln w="19050">
              <a:solidFill>
                <a:srgbClr val="88CED5"/>
              </a:solidFill>
            </a:ln>
          </p:spPr>
          <p:style>
            <a:lnRef idx="1">
              <a:schemeClr val="accent1"/>
            </a:lnRef>
            <a:fillRef idx="0">
              <a:schemeClr val="accent1"/>
            </a:fillRef>
            <a:effectRef idx="0">
              <a:schemeClr val="accent1"/>
            </a:effectRef>
            <a:fontRef idx="minor">
              <a:schemeClr val="tx1"/>
            </a:fontRef>
          </p:style>
        </p:cxnSp>
        <p:cxnSp>
          <p:nvCxnSpPr>
            <p:cNvPr id="102" name="直接连接符 101">
              <a:extLst>
                <a:ext uri="{FF2B5EF4-FFF2-40B4-BE49-F238E27FC236}">
                  <a16:creationId xmlns:a16="http://schemas.microsoft.com/office/drawing/2014/main" id="{72E51E8E-910F-4E69-8F55-64E9CCE459DF}"/>
                </a:ext>
              </a:extLst>
            </p:cNvPr>
            <p:cNvCxnSpPr>
              <a:cxnSpLocks/>
            </p:cNvCxnSpPr>
            <p:nvPr/>
          </p:nvCxnSpPr>
          <p:spPr>
            <a:xfrm>
              <a:off x="2251554" y="1999626"/>
              <a:ext cx="850494" cy="0"/>
            </a:xfrm>
            <a:prstGeom prst="line">
              <a:avLst/>
            </a:prstGeom>
            <a:ln w="19050">
              <a:solidFill>
                <a:srgbClr val="88CED5"/>
              </a:solidFill>
            </a:ln>
          </p:spPr>
          <p:style>
            <a:lnRef idx="1">
              <a:schemeClr val="accent1"/>
            </a:lnRef>
            <a:fillRef idx="0">
              <a:schemeClr val="accent1"/>
            </a:fillRef>
            <a:effectRef idx="0">
              <a:schemeClr val="accent1"/>
            </a:effectRef>
            <a:fontRef idx="minor">
              <a:schemeClr val="tx1"/>
            </a:fontRef>
          </p:style>
        </p:cxnSp>
        <p:cxnSp>
          <p:nvCxnSpPr>
            <p:cNvPr id="103" name="直接连接符 102">
              <a:extLst>
                <a:ext uri="{FF2B5EF4-FFF2-40B4-BE49-F238E27FC236}">
                  <a16:creationId xmlns:a16="http://schemas.microsoft.com/office/drawing/2014/main" id="{2CF0BA2B-E5D5-4821-A4C1-B2ACA663D46F}"/>
                </a:ext>
              </a:extLst>
            </p:cNvPr>
            <p:cNvCxnSpPr>
              <a:cxnSpLocks/>
            </p:cNvCxnSpPr>
            <p:nvPr/>
          </p:nvCxnSpPr>
          <p:spPr>
            <a:xfrm>
              <a:off x="2145188" y="2104804"/>
              <a:ext cx="1063226" cy="0"/>
            </a:xfrm>
            <a:prstGeom prst="line">
              <a:avLst/>
            </a:prstGeom>
            <a:ln w="19050">
              <a:solidFill>
                <a:srgbClr val="88CED5"/>
              </a:solidFill>
            </a:ln>
          </p:spPr>
          <p:style>
            <a:lnRef idx="1">
              <a:schemeClr val="accent1"/>
            </a:lnRef>
            <a:fillRef idx="0">
              <a:schemeClr val="accent1"/>
            </a:fillRef>
            <a:effectRef idx="0">
              <a:schemeClr val="accent1"/>
            </a:effectRef>
            <a:fontRef idx="minor">
              <a:schemeClr val="tx1"/>
            </a:fontRef>
          </p:style>
        </p:cxnSp>
        <p:cxnSp>
          <p:nvCxnSpPr>
            <p:cNvPr id="104" name="直接连接符 103">
              <a:extLst>
                <a:ext uri="{FF2B5EF4-FFF2-40B4-BE49-F238E27FC236}">
                  <a16:creationId xmlns:a16="http://schemas.microsoft.com/office/drawing/2014/main" id="{6122035B-E226-456A-B771-927FB76BAED0}"/>
                </a:ext>
              </a:extLst>
            </p:cNvPr>
            <p:cNvCxnSpPr>
              <a:cxnSpLocks/>
            </p:cNvCxnSpPr>
            <p:nvPr/>
          </p:nvCxnSpPr>
          <p:spPr>
            <a:xfrm>
              <a:off x="2251554" y="2209983"/>
              <a:ext cx="850494" cy="0"/>
            </a:xfrm>
            <a:prstGeom prst="line">
              <a:avLst/>
            </a:prstGeom>
            <a:ln w="19050">
              <a:solidFill>
                <a:srgbClr val="88CED5"/>
              </a:solidFill>
            </a:ln>
          </p:spPr>
          <p:style>
            <a:lnRef idx="1">
              <a:schemeClr val="accent1"/>
            </a:lnRef>
            <a:fillRef idx="0">
              <a:schemeClr val="accent1"/>
            </a:fillRef>
            <a:effectRef idx="0">
              <a:schemeClr val="accent1"/>
            </a:effectRef>
            <a:fontRef idx="minor">
              <a:schemeClr val="tx1"/>
            </a:fontRef>
          </p:style>
        </p:cxnSp>
        <p:cxnSp>
          <p:nvCxnSpPr>
            <p:cNvPr id="105" name="直接连接符 104">
              <a:extLst>
                <a:ext uri="{FF2B5EF4-FFF2-40B4-BE49-F238E27FC236}">
                  <a16:creationId xmlns:a16="http://schemas.microsoft.com/office/drawing/2014/main" id="{25F7E43F-368A-4916-B08E-EEBEF42B3A24}"/>
                </a:ext>
              </a:extLst>
            </p:cNvPr>
            <p:cNvCxnSpPr>
              <a:cxnSpLocks/>
            </p:cNvCxnSpPr>
            <p:nvPr/>
          </p:nvCxnSpPr>
          <p:spPr>
            <a:xfrm>
              <a:off x="2251554" y="2315161"/>
              <a:ext cx="850494" cy="0"/>
            </a:xfrm>
            <a:prstGeom prst="line">
              <a:avLst/>
            </a:prstGeom>
            <a:ln w="19050">
              <a:solidFill>
                <a:srgbClr val="88CED5"/>
              </a:solidFill>
            </a:ln>
          </p:spPr>
          <p:style>
            <a:lnRef idx="1">
              <a:schemeClr val="accent1"/>
            </a:lnRef>
            <a:fillRef idx="0">
              <a:schemeClr val="accent1"/>
            </a:fillRef>
            <a:effectRef idx="0">
              <a:schemeClr val="accent1"/>
            </a:effectRef>
            <a:fontRef idx="minor">
              <a:schemeClr val="tx1"/>
            </a:fontRef>
          </p:style>
        </p:cxnSp>
        <p:cxnSp>
          <p:nvCxnSpPr>
            <p:cNvPr id="106" name="直接连接符 105">
              <a:extLst>
                <a:ext uri="{FF2B5EF4-FFF2-40B4-BE49-F238E27FC236}">
                  <a16:creationId xmlns:a16="http://schemas.microsoft.com/office/drawing/2014/main" id="{85D52704-4B59-49A9-92A9-CAE5DAF9B1AB}"/>
                </a:ext>
              </a:extLst>
            </p:cNvPr>
            <p:cNvCxnSpPr>
              <a:cxnSpLocks/>
            </p:cNvCxnSpPr>
            <p:nvPr/>
          </p:nvCxnSpPr>
          <p:spPr>
            <a:xfrm>
              <a:off x="2251554" y="2420339"/>
              <a:ext cx="850494" cy="0"/>
            </a:xfrm>
            <a:prstGeom prst="line">
              <a:avLst/>
            </a:prstGeom>
            <a:ln w="19050">
              <a:solidFill>
                <a:srgbClr val="88CED5"/>
              </a:solidFill>
            </a:ln>
          </p:spPr>
          <p:style>
            <a:lnRef idx="1">
              <a:schemeClr val="accent1"/>
            </a:lnRef>
            <a:fillRef idx="0">
              <a:schemeClr val="accent1"/>
            </a:fillRef>
            <a:effectRef idx="0">
              <a:schemeClr val="accent1"/>
            </a:effectRef>
            <a:fontRef idx="minor">
              <a:schemeClr val="tx1"/>
            </a:fontRef>
          </p:style>
        </p:cxnSp>
        <p:cxnSp>
          <p:nvCxnSpPr>
            <p:cNvPr id="107" name="直接连接符 106">
              <a:extLst>
                <a:ext uri="{FF2B5EF4-FFF2-40B4-BE49-F238E27FC236}">
                  <a16:creationId xmlns:a16="http://schemas.microsoft.com/office/drawing/2014/main" id="{9CFBA112-03D4-45EA-AE5E-0CFCD3819DBF}"/>
                </a:ext>
              </a:extLst>
            </p:cNvPr>
            <p:cNvCxnSpPr>
              <a:cxnSpLocks/>
            </p:cNvCxnSpPr>
            <p:nvPr/>
          </p:nvCxnSpPr>
          <p:spPr>
            <a:xfrm>
              <a:off x="2251554" y="2525518"/>
              <a:ext cx="850494" cy="0"/>
            </a:xfrm>
            <a:prstGeom prst="line">
              <a:avLst/>
            </a:prstGeom>
            <a:ln w="19050">
              <a:solidFill>
                <a:srgbClr val="88CED5"/>
              </a:solidFill>
            </a:ln>
          </p:spPr>
          <p:style>
            <a:lnRef idx="1">
              <a:schemeClr val="accent1"/>
            </a:lnRef>
            <a:fillRef idx="0">
              <a:schemeClr val="accent1"/>
            </a:fillRef>
            <a:effectRef idx="0">
              <a:schemeClr val="accent1"/>
            </a:effectRef>
            <a:fontRef idx="minor">
              <a:schemeClr val="tx1"/>
            </a:fontRef>
          </p:style>
        </p:cxnSp>
        <p:cxnSp>
          <p:nvCxnSpPr>
            <p:cNvPr id="108" name="直接连接符 107">
              <a:extLst>
                <a:ext uri="{FF2B5EF4-FFF2-40B4-BE49-F238E27FC236}">
                  <a16:creationId xmlns:a16="http://schemas.microsoft.com/office/drawing/2014/main" id="{104D5A91-D11E-43F1-9995-DE23A01CFE7C}"/>
                </a:ext>
              </a:extLst>
            </p:cNvPr>
            <p:cNvCxnSpPr>
              <a:cxnSpLocks/>
            </p:cNvCxnSpPr>
            <p:nvPr/>
          </p:nvCxnSpPr>
          <p:spPr>
            <a:xfrm>
              <a:off x="2001887" y="2630701"/>
              <a:ext cx="1349829" cy="0"/>
            </a:xfrm>
            <a:prstGeom prst="line">
              <a:avLst/>
            </a:prstGeom>
            <a:ln w="28575">
              <a:solidFill>
                <a:srgbClr val="469197"/>
              </a:solidFill>
            </a:ln>
          </p:spPr>
          <p:style>
            <a:lnRef idx="1">
              <a:schemeClr val="accent1"/>
            </a:lnRef>
            <a:fillRef idx="0">
              <a:schemeClr val="accent1"/>
            </a:fillRef>
            <a:effectRef idx="0">
              <a:schemeClr val="accent1"/>
            </a:effectRef>
            <a:fontRef idx="minor">
              <a:schemeClr val="tx1"/>
            </a:fontRef>
          </p:style>
        </p:cxnSp>
        <p:cxnSp>
          <p:nvCxnSpPr>
            <p:cNvPr id="109" name="直接连接符 108">
              <a:extLst>
                <a:ext uri="{FF2B5EF4-FFF2-40B4-BE49-F238E27FC236}">
                  <a16:creationId xmlns:a16="http://schemas.microsoft.com/office/drawing/2014/main" id="{B062FBDB-E7AE-4973-AA0A-CCB7FEFEA665}"/>
                </a:ext>
              </a:extLst>
            </p:cNvPr>
            <p:cNvCxnSpPr>
              <a:cxnSpLocks/>
            </p:cNvCxnSpPr>
            <p:nvPr/>
          </p:nvCxnSpPr>
          <p:spPr>
            <a:xfrm>
              <a:off x="2251554" y="2735879"/>
              <a:ext cx="850494" cy="0"/>
            </a:xfrm>
            <a:prstGeom prst="line">
              <a:avLst/>
            </a:prstGeom>
            <a:ln w="19050">
              <a:solidFill>
                <a:srgbClr val="88CED5"/>
              </a:solidFill>
            </a:ln>
          </p:spPr>
          <p:style>
            <a:lnRef idx="1">
              <a:schemeClr val="accent1"/>
            </a:lnRef>
            <a:fillRef idx="0">
              <a:schemeClr val="accent1"/>
            </a:fillRef>
            <a:effectRef idx="0">
              <a:schemeClr val="accent1"/>
            </a:effectRef>
            <a:fontRef idx="minor">
              <a:schemeClr val="tx1"/>
            </a:fontRef>
          </p:style>
        </p:cxnSp>
        <p:cxnSp>
          <p:nvCxnSpPr>
            <p:cNvPr id="110" name="直接连接符 109">
              <a:extLst>
                <a:ext uri="{FF2B5EF4-FFF2-40B4-BE49-F238E27FC236}">
                  <a16:creationId xmlns:a16="http://schemas.microsoft.com/office/drawing/2014/main" id="{80A72AE2-57B4-4816-8FDE-2AE7DBA53D71}"/>
                </a:ext>
              </a:extLst>
            </p:cNvPr>
            <p:cNvCxnSpPr>
              <a:cxnSpLocks/>
            </p:cNvCxnSpPr>
            <p:nvPr/>
          </p:nvCxnSpPr>
          <p:spPr>
            <a:xfrm>
              <a:off x="2251554" y="2841058"/>
              <a:ext cx="850494" cy="0"/>
            </a:xfrm>
            <a:prstGeom prst="line">
              <a:avLst/>
            </a:prstGeom>
            <a:ln w="19050">
              <a:solidFill>
                <a:srgbClr val="88CED5"/>
              </a:solidFill>
            </a:ln>
          </p:spPr>
          <p:style>
            <a:lnRef idx="1">
              <a:schemeClr val="accent1"/>
            </a:lnRef>
            <a:fillRef idx="0">
              <a:schemeClr val="accent1"/>
            </a:fillRef>
            <a:effectRef idx="0">
              <a:schemeClr val="accent1"/>
            </a:effectRef>
            <a:fontRef idx="minor">
              <a:schemeClr val="tx1"/>
            </a:fontRef>
          </p:style>
        </p:cxnSp>
        <p:cxnSp>
          <p:nvCxnSpPr>
            <p:cNvPr id="111" name="直接连接符 110">
              <a:extLst>
                <a:ext uri="{FF2B5EF4-FFF2-40B4-BE49-F238E27FC236}">
                  <a16:creationId xmlns:a16="http://schemas.microsoft.com/office/drawing/2014/main" id="{67718BB2-7663-4FE1-87BF-869AD1594E18}"/>
                </a:ext>
              </a:extLst>
            </p:cNvPr>
            <p:cNvCxnSpPr>
              <a:cxnSpLocks/>
            </p:cNvCxnSpPr>
            <p:nvPr/>
          </p:nvCxnSpPr>
          <p:spPr>
            <a:xfrm>
              <a:off x="2251554" y="2946236"/>
              <a:ext cx="850494" cy="0"/>
            </a:xfrm>
            <a:prstGeom prst="line">
              <a:avLst/>
            </a:prstGeom>
            <a:ln w="19050">
              <a:solidFill>
                <a:srgbClr val="88CED5"/>
              </a:solidFill>
            </a:ln>
          </p:spPr>
          <p:style>
            <a:lnRef idx="1">
              <a:schemeClr val="accent1"/>
            </a:lnRef>
            <a:fillRef idx="0">
              <a:schemeClr val="accent1"/>
            </a:fillRef>
            <a:effectRef idx="0">
              <a:schemeClr val="accent1"/>
            </a:effectRef>
            <a:fontRef idx="minor">
              <a:schemeClr val="tx1"/>
            </a:fontRef>
          </p:style>
        </p:cxnSp>
        <p:cxnSp>
          <p:nvCxnSpPr>
            <p:cNvPr id="112" name="直接连接符 111">
              <a:extLst>
                <a:ext uri="{FF2B5EF4-FFF2-40B4-BE49-F238E27FC236}">
                  <a16:creationId xmlns:a16="http://schemas.microsoft.com/office/drawing/2014/main" id="{DDD199FC-0586-45B4-80AB-E5703715F0DF}"/>
                </a:ext>
              </a:extLst>
            </p:cNvPr>
            <p:cNvCxnSpPr>
              <a:cxnSpLocks/>
            </p:cNvCxnSpPr>
            <p:nvPr/>
          </p:nvCxnSpPr>
          <p:spPr>
            <a:xfrm>
              <a:off x="2251554" y="3051415"/>
              <a:ext cx="850494" cy="0"/>
            </a:xfrm>
            <a:prstGeom prst="line">
              <a:avLst/>
            </a:prstGeom>
            <a:ln w="19050">
              <a:solidFill>
                <a:srgbClr val="88CED5"/>
              </a:solidFill>
            </a:ln>
          </p:spPr>
          <p:style>
            <a:lnRef idx="1">
              <a:schemeClr val="accent1"/>
            </a:lnRef>
            <a:fillRef idx="0">
              <a:schemeClr val="accent1"/>
            </a:fillRef>
            <a:effectRef idx="0">
              <a:schemeClr val="accent1"/>
            </a:effectRef>
            <a:fontRef idx="minor">
              <a:schemeClr val="tx1"/>
            </a:fontRef>
          </p:style>
        </p:cxnSp>
        <p:cxnSp>
          <p:nvCxnSpPr>
            <p:cNvPr id="113" name="直接连接符 112">
              <a:extLst>
                <a:ext uri="{FF2B5EF4-FFF2-40B4-BE49-F238E27FC236}">
                  <a16:creationId xmlns:a16="http://schemas.microsoft.com/office/drawing/2014/main" id="{098C9B9B-CFE1-4CD9-9DB7-F298FD7B2FD3}"/>
                </a:ext>
              </a:extLst>
            </p:cNvPr>
            <p:cNvCxnSpPr>
              <a:cxnSpLocks/>
            </p:cNvCxnSpPr>
            <p:nvPr/>
          </p:nvCxnSpPr>
          <p:spPr>
            <a:xfrm>
              <a:off x="2145188" y="3156593"/>
              <a:ext cx="1063226" cy="0"/>
            </a:xfrm>
            <a:prstGeom prst="line">
              <a:avLst/>
            </a:prstGeom>
            <a:ln w="19050">
              <a:solidFill>
                <a:srgbClr val="88CED5"/>
              </a:solidFill>
            </a:ln>
          </p:spPr>
          <p:style>
            <a:lnRef idx="1">
              <a:schemeClr val="accent1"/>
            </a:lnRef>
            <a:fillRef idx="0">
              <a:schemeClr val="accent1"/>
            </a:fillRef>
            <a:effectRef idx="0">
              <a:schemeClr val="accent1"/>
            </a:effectRef>
            <a:fontRef idx="minor">
              <a:schemeClr val="tx1"/>
            </a:fontRef>
          </p:style>
        </p:cxnSp>
        <p:cxnSp>
          <p:nvCxnSpPr>
            <p:cNvPr id="114" name="直接连接符 113">
              <a:extLst>
                <a:ext uri="{FF2B5EF4-FFF2-40B4-BE49-F238E27FC236}">
                  <a16:creationId xmlns:a16="http://schemas.microsoft.com/office/drawing/2014/main" id="{2EAB53FC-09E5-440F-8367-652934BEDC35}"/>
                </a:ext>
              </a:extLst>
            </p:cNvPr>
            <p:cNvCxnSpPr>
              <a:cxnSpLocks/>
            </p:cNvCxnSpPr>
            <p:nvPr/>
          </p:nvCxnSpPr>
          <p:spPr>
            <a:xfrm>
              <a:off x="2251554" y="3261772"/>
              <a:ext cx="850494" cy="0"/>
            </a:xfrm>
            <a:prstGeom prst="line">
              <a:avLst/>
            </a:prstGeom>
            <a:ln w="19050">
              <a:solidFill>
                <a:srgbClr val="88CED5"/>
              </a:solidFill>
            </a:ln>
          </p:spPr>
          <p:style>
            <a:lnRef idx="1">
              <a:schemeClr val="accent1"/>
            </a:lnRef>
            <a:fillRef idx="0">
              <a:schemeClr val="accent1"/>
            </a:fillRef>
            <a:effectRef idx="0">
              <a:schemeClr val="accent1"/>
            </a:effectRef>
            <a:fontRef idx="minor">
              <a:schemeClr val="tx1"/>
            </a:fontRef>
          </p:style>
        </p:cxnSp>
        <p:cxnSp>
          <p:nvCxnSpPr>
            <p:cNvPr id="115" name="直接连接符 114">
              <a:extLst>
                <a:ext uri="{FF2B5EF4-FFF2-40B4-BE49-F238E27FC236}">
                  <a16:creationId xmlns:a16="http://schemas.microsoft.com/office/drawing/2014/main" id="{38708FD3-4C4F-4692-B839-8D0C2E54092F}"/>
                </a:ext>
              </a:extLst>
            </p:cNvPr>
            <p:cNvCxnSpPr>
              <a:cxnSpLocks/>
            </p:cNvCxnSpPr>
            <p:nvPr/>
          </p:nvCxnSpPr>
          <p:spPr>
            <a:xfrm>
              <a:off x="2251554" y="3366950"/>
              <a:ext cx="850494" cy="0"/>
            </a:xfrm>
            <a:prstGeom prst="line">
              <a:avLst/>
            </a:prstGeom>
            <a:ln w="19050">
              <a:solidFill>
                <a:srgbClr val="88CED5"/>
              </a:solidFill>
            </a:ln>
          </p:spPr>
          <p:style>
            <a:lnRef idx="1">
              <a:schemeClr val="accent1"/>
            </a:lnRef>
            <a:fillRef idx="0">
              <a:schemeClr val="accent1"/>
            </a:fillRef>
            <a:effectRef idx="0">
              <a:schemeClr val="accent1"/>
            </a:effectRef>
            <a:fontRef idx="minor">
              <a:schemeClr val="tx1"/>
            </a:fontRef>
          </p:style>
        </p:cxnSp>
        <p:cxnSp>
          <p:nvCxnSpPr>
            <p:cNvPr id="116" name="直接连接符 115">
              <a:extLst>
                <a:ext uri="{FF2B5EF4-FFF2-40B4-BE49-F238E27FC236}">
                  <a16:creationId xmlns:a16="http://schemas.microsoft.com/office/drawing/2014/main" id="{2477BD06-63AC-4049-9612-FFCA6735E572}"/>
                </a:ext>
              </a:extLst>
            </p:cNvPr>
            <p:cNvCxnSpPr>
              <a:cxnSpLocks/>
            </p:cNvCxnSpPr>
            <p:nvPr/>
          </p:nvCxnSpPr>
          <p:spPr>
            <a:xfrm>
              <a:off x="2251554" y="3472128"/>
              <a:ext cx="850494" cy="0"/>
            </a:xfrm>
            <a:prstGeom prst="line">
              <a:avLst/>
            </a:prstGeom>
            <a:ln w="19050">
              <a:solidFill>
                <a:srgbClr val="88CED5"/>
              </a:solidFill>
            </a:ln>
          </p:spPr>
          <p:style>
            <a:lnRef idx="1">
              <a:schemeClr val="accent1"/>
            </a:lnRef>
            <a:fillRef idx="0">
              <a:schemeClr val="accent1"/>
            </a:fillRef>
            <a:effectRef idx="0">
              <a:schemeClr val="accent1"/>
            </a:effectRef>
            <a:fontRef idx="minor">
              <a:schemeClr val="tx1"/>
            </a:fontRef>
          </p:style>
        </p:cxnSp>
        <p:cxnSp>
          <p:nvCxnSpPr>
            <p:cNvPr id="117" name="直接连接符 116">
              <a:extLst>
                <a:ext uri="{FF2B5EF4-FFF2-40B4-BE49-F238E27FC236}">
                  <a16:creationId xmlns:a16="http://schemas.microsoft.com/office/drawing/2014/main" id="{2CC0E785-7C7A-4F11-8AB4-4F5FF1F90E30}"/>
                </a:ext>
              </a:extLst>
            </p:cNvPr>
            <p:cNvCxnSpPr>
              <a:cxnSpLocks/>
            </p:cNvCxnSpPr>
            <p:nvPr/>
          </p:nvCxnSpPr>
          <p:spPr>
            <a:xfrm>
              <a:off x="2251554" y="3577307"/>
              <a:ext cx="850494" cy="0"/>
            </a:xfrm>
            <a:prstGeom prst="line">
              <a:avLst/>
            </a:prstGeom>
            <a:ln w="19050">
              <a:solidFill>
                <a:srgbClr val="88CED5"/>
              </a:solidFill>
            </a:ln>
          </p:spPr>
          <p:style>
            <a:lnRef idx="1">
              <a:schemeClr val="accent1"/>
            </a:lnRef>
            <a:fillRef idx="0">
              <a:schemeClr val="accent1"/>
            </a:fillRef>
            <a:effectRef idx="0">
              <a:schemeClr val="accent1"/>
            </a:effectRef>
            <a:fontRef idx="minor">
              <a:schemeClr val="tx1"/>
            </a:fontRef>
          </p:style>
        </p:cxnSp>
        <p:cxnSp>
          <p:nvCxnSpPr>
            <p:cNvPr id="118" name="直接连接符 117">
              <a:extLst>
                <a:ext uri="{FF2B5EF4-FFF2-40B4-BE49-F238E27FC236}">
                  <a16:creationId xmlns:a16="http://schemas.microsoft.com/office/drawing/2014/main" id="{13D7B6F7-4E7D-4BEC-B7F3-2C9279BB5134}"/>
                </a:ext>
              </a:extLst>
            </p:cNvPr>
            <p:cNvCxnSpPr>
              <a:cxnSpLocks/>
            </p:cNvCxnSpPr>
            <p:nvPr/>
          </p:nvCxnSpPr>
          <p:spPr>
            <a:xfrm>
              <a:off x="2001887" y="3682490"/>
              <a:ext cx="1349829" cy="0"/>
            </a:xfrm>
            <a:prstGeom prst="line">
              <a:avLst/>
            </a:prstGeom>
            <a:ln w="28575">
              <a:solidFill>
                <a:srgbClr val="469197"/>
              </a:solidFill>
            </a:ln>
          </p:spPr>
          <p:style>
            <a:lnRef idx="1">
              <a:schemeClr val="accent1"/>
            </a:lnRef>
            <a:fillRef idx="0">
              <a:schemeClr val="accent1"/>
            </a:fillRef>
            <a:effectRef idx="0">
              <a:schemeClr val="accent1"/>
            </a:effectRef>
            <a:fontRef idx="minor">
              <a:schemeClr val="tx1"/>
            </a:fontRef>
          </p:style>
        </p:cxnSp>
        <p:cxnSp>
          <p:nvCxnSpPr>
            <p:cNvPr id="119" name="直接连接符 118">
              <a:extLst>
                <a:ext uri="{FF2B5EF4-FFF2-40B4-BE49-F238E27FC236}">
                  <a16:creationId xmlns:a16="http://schemas.microsoft.com/office/drawing/2014/main" id="{EA6F4CD3-B025-42CA-939A-50AB381D0E81}"/>
                </a:ext>
              </a:extLst>
            </p:cNvPr>
            <p:cNvCxnSpPr>
              <a:cxnSpLocks/>
            </p:cNvCxnSpPr>
            <p:nvPr/>
          </p:nvCxnSpPr>
          <p:spPr>
            <a:xfrm>
              <a:off x="2251554" y="3787669"/>
              <a:ext cx="850494" cy="0"/>
            </a:xfrm>
            <a:prstGeom prst="line">
              <a:avLst/>
            </a:prstGeom>
            <a:ln w="19050">
              <a:solidFill>
                <a:srgbClr val="88CED5"/>
              </a:solidFill>
            </a:ln>
          </p:spPr>
          <p:style>
            <a:lnRef idx="1">
              <a:schemeClr val="accent1"/>
            </a:lnRef>
            <a:fillRef idx="0">
              <a:schemeClr val="accent1"/>
            </a:fillRef>
            <a:effectRef idx="0">
              <a:schemeClr val="accent1"/>
            </a:effectRef>
            <a:fontRef idx="minor">
              <a:schemeClr val="tx1"/>
            </a:fontRef>
          </p:style>
        </p:cxnSp>
        <p:cxnSp>
          <p:nvCxnSpPr>
            <p:cNvPr id="120" name="直接连接符 119">
              <a:extLst>
                <a:ext uri="{FF2B5EF4-FFF2-40B4-BE49-F238E27FC236}">
                  <a16:creationId xmlns:a16="http://schemas.microsoft.com/office/drawing/2014/main" id="{A8A6226D-C4D9-40E3-BCAF-A91F96CDC702}"/>
                </a:ext>
              </a:extLst>
            </p:cNvPr>
            <p:cNvCxnSpPr>
              <a:cxnSpLocks/>
            </p:cNvCxnSpPr>
            <p:nvPr/>
          </p:nvCxnSpPr>
          <p:spPr>
            <a:xfrm>
              <a:off x="2251554" y="3892848"/>
              <a:ext cx="850494" cy="0"/>
            </a:xfrm>
            <a:prstGeom prst="line">
              <a:avLst/>
            </a:prstGeom>
            <a:ln w="19050">
              <a:solidFill>
                <a:srgbClr val="88CED5"/>
              </a:solidFill>
            </a:ln>
          </p:spPr>
          <p:style>
            <a:lnRef idx="1">
              <a:schemeClr val="accent1"/>
            </a:lnRef>
            <a:fillRef idx="0">
              <a:schemeClr val="accent1"/>
            </a:fillRef>
            <a:effectRef idx="0">
              <a:schemeClr val="accent1"/>
            </a:effectRef>
            <a:fontRef idx="minor">
              <a:schemeClr val="tx1"/>
            </a:fontRef>
          </p:style>
        </p:cxnSp>
        <p:cxnSp>
          <p:nvCxnSpPr>
            <p:cNvPr id="121" name="直接连接符 120">
              <a:extLst>
                <a:ext uri="{FF2B5EF4-FFF2-40B4-BE49-F238E27FC236}">
                  <a16:creationId xmlns:a16="http://schemas.microsoft.com/office/drawing/2014/main" id="{2166F770-A18E-4E43-88A8-BF9D62716575}"/>
                </a:ext>
              </a:extLst>
            </p:cNvPr>
            <p:cNvCxnSpPr>
              <a:cxnSpLocks/>
            </p:cNvCxnSpPr>
            <p:nvPr/>
          </p:nvCxnSpPr>
          <p:spPr>
            <a:xfrm>
              <a:off x="2251554" y="3998026"/>
              <a:ext cx="850494" cy="0"/>
            </a:xfrm>
            <a:prstGeom prst="line">
              <a:avLst/>
            </a:prstGeom>
            <a:ln w="19050">
              <a:solidFill>
                <a:srgbClr val="88CED5"/>
              </a:solidFill>
            </a:ln>
          </p:spPr>
          <p:style>
            <a:lnRef idx="1">
              <a:schemeClr val="accent1"/>
            </a:lnRef>
            <a:fillRef idx="0">
              <a:schemeClr val="accent1"/>
            </a:fillRef>
            <a:effectRef idx="0">
              <a:schemeClr val="accent1"/>
            </a:effectRef>
            <a:fontRef idx="minor">
              <a:schemeClr val="tx1"/>
            </a:fontRef>
          </p:style>
        </p:cxnSp>
        <p:cxnSp>
          <p:nvCxnSpPr>
            <p:cNvPr id="122" name="直接连接符 121">
              <a:extLst>
                <a:ext uri="{FF2B5EF4-FFF2-40B4-BE49-F238E27FC236}">
                  <a16:creationId xmlns:a16="http://schemas.microsoft.com/office/drawing/2014/main" id="{AC4D6E74-92E5-46EE-89DA-ACB09CDA891B}"/>
                </a:ext>
              </a:extLst>
            </p:cNvPr>
            <p:cNvCxnSpPr>
              <a:cxnSpLocks/>
            </p:cNvCxnSpPr>
            <p:nvPr/>
          </p:nvCxnSpPr>
          <p:spPr>
            <a:xfrm>
              <a:off x="2251554" y="4103205"/>
              <a:ext cx="850494" cy="0"/>
            </a:xfrm>
            <a:prstGeom prst="line">
              <a:avLst/>
            </a:prstGeom>
            <a:ln w="19050">
              <a:solidFill>
                <a:srgbClr val="88CED5"/>
              </a:solidFill>
            </a:ln>
          </p:spPr>
          <p:style>
            <a:lnRef idx="1">
              <a:schemeClr val="accent1"/>
            </a:lnRef>
            <a:fillRef idx="0">
              <a:schemeClr val="accent1"/>
            </a:fillRef>
            <a:effectRef idx="0">
              <a:schemeClr val="accent1"/>
            </a:effectRef>
            <a:fontRef idx="minor">
              <a:schemeClr val="tx1"/>
            </a:fontRef>
          </p:style>
        </p:cxnSp>
        <p:cxnSp>
          <p:nvCxnSpPr>
            <p:cNvPr id="123" name="直接连接符 122">
              <a:extLst>
                <a:ext uri="{FF2B5EF4-FFF2-40B4-BE49-F238E27FC236}">
                  <a16:creationId xmlns:a16="http://schemas.microsoft.com/office/drawing/2014/main" id="{E7DDC3C0-41CB-418B-9FA4-B68C2C5E8FFB}"/>
                </a:ext>
              </a:extLst>
            </p:cNvPr>
            <p:cNvCxnSpPr>
              <a:cxnSpLocks/>
            </p:cNvCxnSpPr>
            <p:nvPr/>
          </p:nvCxnSpPr>
          <p:spPr>
            <a:xfrm>
              <a:off x="2145188" y="4208383"/>
              <a:ext cx="1063226" cy="0"/>
            </a:xfrm>
            <a:prstGeom prst="line">
              <a:avLst/>
            </a:prstGeom>
            <a:ln w="19050">
              <a:solidFill>
                <a:srgbClr val="88CED5"/>
              </a:solidFill>
            </a:ln>
          </p:spPr>
          <p:style>
            <a:lnRef idx="1">
              <a:schemeClr val="accent1"/>
            </a:lnRef>
            <a:fillRef idx="0">
              <a:schemeClr val="accent1"/>
            </a:fillRef>
            <a:effectRef idx="0">
              <a:schemeClr val="accent1"/>
            </a:effectRef>
            <a:fontRef idx="minor">
              <a:schemeClr val="tx1"/>
            </a:fontRef>
          </p:style>
        </p:cxnSp>
        <p:cxnSp>
          <p:nvCxnSpPr>
            <p:cNvPr id="124" name="直接连接符 123">
              <a:extLst>
                <a:ext uri="{FF2B5EF4-FFF2-40B4-BE49-F238E27FC236}">
                  <a16:creationId xmlns:a16="http://schemas.microsoft.com/office/drawing/2014/main" id="{240CA167-2C7F-406C-9152-4115275EB2FC}"/>
                </a:ext>
              </a:extLst>
            </p:cNvPr>
            <p:cNvCxnSpPr>
              <a:cxnSpLocks/>
            </p:cNvCxnSpPr>
            <p:nvPr/>
          </p:nvCxnSpPr>
          <p:spPr>
            <a:xfrm>
              <a:off x="2251554" y="4313562"/>
              <a:ext cx="850494" cy="0"/>
            </a:xfrm>
            <a:prstGeom prst="line">
              <a:avLst/>
            </a:prstGeom>
            <a:ln w="19050">
              <a:solidFill>
                <a:srgbClr val="88CED5"/>
              </a:solidFill>
            </a:ln>
          </p:spPr>
          <p:style>
            <a:lnRef idx="1">
              <a:schemeClr val="accent1"/>
            </a:lnRef>
            <a:fillRef idx="0">
              <a:schemeClr val="accent1"/>
            </a:fillRef>
            <a:effectRef idx="0">
              <a:schemeClr val="accent1"/>
            </a:effectRef>
            <a:fontRef idx="minor">
              <a:schemeClr val="tx1"/>
            </a:fontRef>
          </p:style>
        </p:cxnSp>
        <p:cxnSp>
          <p:nvCxnSpPr>
            <p:cNvPr id="125" name="直接连接符 124">
              <a:extLst>
                <a:ext uri="{FF2B5EF4-FFF2-40B4-BE49-F238E27FC236}">
                  <a16:creationId xmlns:a16="http://schemas.microsoft.com/office/drawing/2014/main" id="{7006E2C7-DF8A-41A6-AD31-CE26DFCD06B8}"/>
                </a:ext>
              </a:extLst>
            </p:cNvPr>
            <p:cNvCxnSpPr>
              <a:cxnSpLocks/>
            </p:cNvCxnSpPr>
            <p:nvPr/>
          </p:nvCxnSpPr>
          <p:spPr>
            <a:xfrm>
              <a:off x="2251554" y="4418740"/>
              <a:ext cx="850494" cy="0"/>
            </a:xfrm>
            <a:prstGeom prst="line">
              <a:avLst/>
            </a:prstGeom>
            <a:ln w="19050">
              <a:solidFill>
                <a:srgbClr val="88CED5"/>
              </a:solidFill>
            </a:ln>
          </p:spPr>
          <p:style>
            <a:lnRef idx="1">
              <a:schemeClr val="accent1"/>
            </a:lnRef>
            <a:fillRef idx="0">
              <a:schemeClr val="accent1"/>
            </a:fillRef>
            <a:effectRef idx="0">
              <a:schemeClr val="accent1"/>
            </a:effectRef>
            <a:fontRef idx="minor">
              <a:schemeClr val="tx1"/>
            </a:fontRef>
          </p:style>
        </p:cxnSp>
        <p:cxnSp>
          <p:nvCxnSpPr>
            <p:cNvPr id="126" name="直接连接符 125">
              <a:extLst>
                <a:ext uri="{FF2B5EF4-FFF2-40B4-BE49-F238E27FC236}">
                  <a16:creationId xmlns:a16="http://schemas.microsoft.com/office/drawing/2014/main" id="{B1924371-792D-4EE4-AA6A-69040CB4B6DA}"/>
                </a:ext>
              </a:extLst>
            </p:cNvPr>
            <p:cNvCxnSpPr>
              <a:cxnSpLocks/>
            </p:cNvCxnSpPr>
            <p:nvPr/>
          </p:nvCxnSpPr>
          <p:spPr>
            <a:xfrm>
              <a:off x="2251554" y="4523918"/>
              <a:ext cx="850494" cy="0"/>
            </a:xfrm>
            <a:prstGeom prst="line">
              <a:avLst/>
            </a:prstGeom>
            <a:ln w="19050">
              <a:solidFill>
                <a:srgbClr val="88CED5"/>
              </a:solidFill>
            </a:ln>
          </p:spPr>
          <p:style>
            <a:lnRef idx="1">
              <a:schemeClr val="accent1"/>
            </a:lnRef>
            <a:fillRef idx="0">
              <a:schemeClr val="accent1"/>
            </a:fillRef>
            <a:effectRef idx="0">
              <a:schemeClr val="accent1"/>
            </a:effectRef>
            <a:fontRef idx="minor">
              <a:schemeClr val="tx1"/>
            </a:fontRef>
          </p:style>
        </p:cxnSp>
        <p:cxnSp>
          <p:nvCxnSpPr>
            <p:cNvPr id="127" name="直接连接符 126">
              <a:extLst>
                <a:ext uri="{FF2B5EF4-FFF2-40B4-BE49-F238E27FC236}">
                  <a16:creationId xmlns:a16="http://schemas.microsoft.com/office/drawing/2014/main" id="{DB035111-145B-4C21-BFEB-2B277E163A91}"/>
                </a:ext>
              </a:extLst>
            </p:cNvPr>
            <p:cNvCxnSpPr>
              <a:cxnSpLocks/>
            </p:cNvCxnSpPr>
            <p:nvPr/>
          </p:nvCxnSpPr>
          <p:spPr>
            <a:xfrm>
              <a:off x="2251554" y="4629097"/>
              <a:ext cx="850494" cy="0"/>
            </a:xfrm>
            <a:prstGeom prst="line">
              <a:avLst/>
            </a:prstGeom>
            <a:ln w="19050">
              <a:solidFill>
                <a:srgbClr val="88CED5"/>
              </a:solidFill>
            </a:ln>
          </p:spPr>
          <p:style>
            <a:lnRef idx="1">
              <a:schemeClr val="accent1"/>
            </a:lnRef>
            <a:fillRef idx="0">
              <a:schemeClr val="accent1"/>
            </a:fillRef>
            <a:effectRef idx="0">
              <a:schemeClr val="accent1"/>
            </a:effectRef>
            <a:fontRef idx="minor">
              <a:schemeClr val="tx1"/>
            </a:fontRef>
          </p:style>
        </p:cxnSp>
        <p:cxnSp>
          <p:nvCxnSpPr>
            <p:cNvPr id="128" name="直接连接符 127">
              <a:extLst>
                <a:ext uri="{FF2B5EF4-FFF2-40B4-BE49-F238E27FC236}">
                  <a16:creationId xmlns:a16="http://schemas.microsoft.com/office/drawing/2014/main" id="{174A24D4-1555-45FC-96EE-A7301E6E440C}"/>
                </a:ext>
              </a:extLst>
            </p:cNvPr>
            <p:cNvCxnSpPr>
              <a:cxnSpLocks/>
            </p:cNvCxnSpPr>
            <p:nvPr/>
          </p:nvCxnSpPr>
          <p:spPr>
            <a:xfrm>
              <a:off x="2001887" y="4734280"/>
              <a:ext cx="1349829" cy="0"/>
            </a:xfrm>
            <a:prstGeom prst="line">
              <a:avLst/>
            </a:prstGeom>
            <a:ln w="28575">
              <a:solidFill>
                <a:srgbClr val="469197"/>
              </a:solidFill>
            </a:ln>
          </p:spPr>
          <p:style>
            <a:lnRef idx="1">
              <a:schemeClr val="accent1"/>
            </a:lnRef>
            <a:fillRef idx="0">
              <a:schemeClr val="accent1"/>
            </a:fillRef>
            <a:effectRef idx="0">
              <a:schemeClr val="accent1"/>
            </a:effectRef>
            <a:fontRef idx="minor">
              <a:schemeClr val="tx1"/>
            </a:fontRef>
          </p:style>
        </p:cxnSp>
        <p:cxnSp>
          <p:nvCxnSpPr>
            <p:cNvPr id="129" name="直接连接符 128">
              <a:extLst>
                <a:ext uri="{FF2B5EF4-FFF2-40B4-BE49-F238E27FC236}">
                  <a16:creationId xmlns:a16="http://schemas.microsoft.com/office/drawing/2014/main" id="{3E68C903-7D71-4628-BF7B-4DAC17CFB30B}"/>
                </a:ext>
              </a:extLst>
            </p:cNvPr>
            <p:cNvCxnSpPr>
              <a:cxnSpLocks/>
            </p:cNvCxnSpPr>
            <p:nvPr/>
          </p:nvCxnSpPr>
          <p:spPr>
            <a:xfrm>
              <a:off x="2251554" y="4837303"/>
              <a:ext cx="850494" cy="0"/>
            </a:xfrm>
            <a:prstGeom prst="line">
              <a:avLst/>
            </a:prstGeom>
            <a:ln w="19050">
              <a:solidFill>
                <a:srgbClr val="88CED5"/>
              </a:solidFill>
            </a:ln>
          </p:spPr>
          <p:style>
            <a:lnRef idx="1">
              <a:schemeClr val="accent1"/>
            </a:lnRef>
            <a:fillRef idx="0">
              <a:schemeClr val="accent1"/>
            </a:fillRef>
            <a:effectRef idx="0">
              <a:schemeClr val="accent1"/>
            </a:effectRef>
            <a:fontRef idx="minor">
              <a:schemeClr val="tx1"/>
            </a:fontRef>
          </p:style>
        </p:cxnSp>
        <p:cxnSp>
          <p:nvCxnSpPr>
            <p:cNvPr id="130" name="直接连接符 129">
              <a:extLst>
                <a:ext uri="{FF2B5EF4-FFF2-40B4-BE49-F238E27FC236}">
                  <a16:creationId xmlns:a16="http://schemas.microsoft.com/office/drawing/2014/main" id="{F71648F0-ECF9-4389-952B-8B5E8392EC42}"/>
                </a:ext>
              </a:extLst>
            </p:cNvPr>
            <p:cNvCxnSpPr>
              <a:cxnSpLocks/>
            </p:cNvCxnSpPr>
            <p:nvPr/>
          </p:nvCxnSpPr>
          <p:spPr>
            <a:xfrm>
              <a:off x="2251554" y="4942482"/>
              <a:ext cx="850494" cy="0"/>
            </a:xfrm>
            <a:prstGeom prst="line">
              <a:avLst/>
            </a:prstGeom>
            <a:ln w="19050">
              <a:solidFill>
                <a:srgbClr val="88CED5"/>
              </a:solidFill>
            </a:ln>
          </p:spPr>
          <p:style>
            <a:lnRef idx="1">
              <a:schemeClr val="accent1"/>
            </a:lnRef>
            <a:fillRef idx="0">
              <a:schemeClr val="accent1"/>
            </a:fillRef>
            <a:effectRef idx="0">
              <a:schemeClr val="accent1"/>
            </a:effectRef>
            <a:fontRef idx="minor">
              <a:schemeClr val="tx1"/>
            </a:fontRef>
          </p:style>
        </p:cxnSp>
        <p:cxnSp>
          <p:nvCxnSpPr>
            <p:cNvPr id="131" name="直接连接符 130">
              <a:extLst>
                <a:ext uri="{FF2B5EF4-FFF2-40B4-BE49-F238E27FC236}">
                  <a16:creationId xmlns:a16="http://schemas.microsoft.com/office/drawing/2014/main" id="{4D7EB352-1FAB-4CE9-9075-39520E45A55B}"/>
                </a:ext>
              </a:extLst>
            </p:cNvPr>
            <p:cNvCxnSpPr>
              <a:cxnSpLocks/>
            </p:cNvCxnSpPr>
            <p:nvPr/>
          </p:nvCxnSpPr>
          <p:spPr>
            <a:xfrm>
              <a:off x="2251554" y="5047660"/>
              <a:ext cx="850494" cy="0"/>
            </a:xfrm>
            <a:prstGeom prst="line">
              <a:avLst/>
            </a:prstGeom>
            <a:ln w="19050">
              <a:solidFill>
                <a:srgbClr val="88CED5"/>
              </a:solidFill>
            </a:ln>
          </p:spPr>
          <p:style>
            <a:lnRef idx="1">
              <a:schemeClr val="accent1"/>
            </a:lnRef>
            <a:fillRef idx="0">
              <a:schemeClr val="accent1"/>
            </a:fillRef>
            <a:effectRef idx="0">
              <a:schemeClr val="accent1"/>
            </a:effectRef>
            <a:fontRef idx="minor">
              <a:schemeClr val="tx1"/>
            </a:fontRef>
          </p:style>
        </p:cxnSp>
        <p:cxnSp>
          <p:nvCxnSpPr>
            <p:cNvPr id="132" name="直接连接符 131">
              <a:extLst>
                <a:ext uri="{FF2B5EF4-FFF2-40B4-BE49-F238E27FC236}">
                  <a16:creationId xmlns:a16="http://schemas.microsoft.com/office/drawing/2014/main" id="{6E40C6D6-92D3-4DAF-8F5D-C10CC6009B0D}"/>
                </a:ext>
              </a:extLst>
            </p:cNvPr>
            <p:cNvCxnSpPr>
              <a:cxnSpLocks/>
            </p:cNvCxnSpPr>
            <p:nvPr/>
          </p:nvCxnSpPr>
          <p:spPr>
            <a:xfrm>
              <a:off x="2251554" y="5152839"/>
              <a:ext cx="850494" cy="0"/>
            </a:xfrm>
            <a:prstGeom prst="line">
              <a:avLst/>
            </a:prstGeom>
            <a:ln w="19050">
              <a:solidFill>
                <a:srgbClr val="88CED5"/>
              </a:solidFill>
            </a:ln>
          </p:spPr>
          <p:style>
            <a:lnRef idx="1">
              <a:schemeClr val="accent1"/>
            </a:lnRef>
            <a:fillRef idx="0">
              <a:schemeClr val="accent1"/>
            </a:fillRef>
            <a:effectRef idx="0">
              <a:schemeClr val="accent1"/>
            </a:effectRef>
            <a:fontRef idx="minor">
              <a:schemeClr val="tx1"/>
            </a:fontRef>
          </p:style>
        </p:cxnSp>
        <p:cxnSp>
          <p:nvCxnSpPr>
            <p:cNvPr id="133" name="直接连接符 132">
              <a:extLst>
                <a:ext uri="{FF2B5EF4-FFF2-40B4-BE49-F238E27FC236}">
                  <a16:creationId xmlns:a16="http://schemas.microsoft.com/office/drawing/2014/main" id="{250DCA4E-98A5-4CF7-9D59-D62DBBA5BB34}"/>
                </a:ext>
              </a:extLst>
            </p:cNvPr>
            <p:cNvCxnSpPr>
              <a:cxnSpLocks/>
            </p:cNvCxnSpPr>
            <p:nvPr/>
          </p:nvCxnSpPr>
          <p:spPr>
            <a:xfrm>
              <a:off x="2145188" y="5258017"/>
              <a:ext cx="1063226" cy="0"/>
            </a:xfrm>
            <a:prstGeom prst="line">
              <a:avLst/>
            </a:prstGeom>
            <a:ln w="19050">
              <a:solidFill>
                <a:srgbClr val="88CED5"/>
              </a:solidFill>
            </a:ln>
          </p:spPr>
          <p:style>
            <a:lnRef idx="1">
              <a:schemeClr val="accent1"/>
            </a:lnRef>
            <a:fillRef idx="0">
              <a:schemeClr val="accent1"/>
            </a:fillRef>
            <a:effectRef idx="0">
              <a:schemeClr val="accent1"/>
            </a:effectRef>
            <a:fontRef idx="minor">
              <a:schemeClr val="tx1"/>
            </a:fontRef>
          </p:style>
        </p:cxnSp>
        <p:cxnSp>
          <p:nvCxnSpPr>
            <p:cNvPr id="134" name="直接连接符 133">
              <a:extLst>
                <a:ext uri="{FF2B5EF4-FFF2-40B4-BE49-F238E27FC236}">
                  <a16:creationId xmlns:a16="http://schemas.microsoft.com/office/drawing/2014/main" id="{DF8AE215-8498-4E20-B172-CE48C1075D77}"/>
                </a:ext>
              </a:extLst>
            </p:cNvPr>
            <p:cNvCxnSpPr>
              <a:cxnSpLocks/>
            </p:cNvCxnSpPr>
            <p:nvPr/>
          </p:nvCxnSpPr>
          <p:spPr>
            <a:xfrm>
              <a:off x="2251554" y="5363196"/>
              <a:ext cx="850494" cy="0"/>
            </a:xfrm>
            <a:prstGeom prst="line">
              <a:avLst/>
            </a:prstGeom>
            <a:ln w="19050">
              <a:solidFill>
                <a:srgbClr val="88CED5"/>
              </a:solidFill>
            </a:ln>
          </p:spPr>
          <p:style>
            <a:lnRef idx="1">
              <a:schemeClr val="accent1"/>
            </a:lnRef>
            <a:fillRef idx="0">
              <a:schemeClr val="accent1"/>
            </a:fillRef>
            <a:effectRef idx="0">
              <a:schemeClr val="accent1"/>
            </a:effectRef>
            <a:fontRef idx="minor">
              <a:schemeClr val="tx1"/>
            </a:fontRef>
          </p:style>
        </p:cxnSp>
        <p:cxnSp>
          <p:nvCxnSpPr>
            <p:cNvPr id="135" name="直接连接符 134">
              <a:extLst>
                <a:ext uri="{FF2B5EF4-FFF2-40B4-BE49-F238E27FC236}">
                  <a16:creationId xmlns:a16="http://schemas.microsoft.com/office/drawing/2014/main" id="{08B94E04-29F2-43F8-9EEE-DDC7B771D23D}"/>
                </a:ext>
              </a:extLst>
            </p:cNvPr>
            <p:cNvCxnSpPr>
              <a:cxnSpLocks/>
            </p:cNvCxnSpPr>
            <p:nvPr/>
          </p:nvCxnSpPr>
          <p:spPr>
            <a:xfrm>
              <a:off x="2251554" y="5468374"/>
              <a:ext cx="850494" cy="0"/>
            </a:xfrm>
            <a:prstGeom prst="line">
              <a:avLst/>
            </a:prstGeom>
            <a:ln w="19050">
              <a:solidFill>
                <a:srgbClr val="88CED5"/>
              </a:solidFill>
            </a:ln>
          </p:spPr>
          <p:style>
            <a:lnRef idx="1">
              <a:schemeClr val="accent1"/>
            </a:lnRef>
            <a:fillRef idx="0">
              <a:schemeClr val="accent1"/>
            </a:fillRef>
            <a:effectRef idx="0">
              <a:schemeClr val="accent1"/>
            </a:effectRef>
            <a:fontRef idx="minor">
              <a:schemeClr val="tx1"/>
            </a:fontRef>
          </p:style>
        </p:cxnSp>
        <p:cxnSp>
          <p:nvCxnSpPr>
            <p:cNvPr id="136" name="直接连接符 135">
              <a:extLst>
                <a:ext uri="{FF2B5EF4-FFF2-40B4-BE49-F238E27FC236}">
                  <a16:creationId xmlns:a16="http://schemas.microsoft.com/office/drawing/2014/main" id="{69D8F804-AAEF-4151-B5A3-F61262769728}"/>
                </a:ext>
              </a:extLst>
            </p:cNvPr>
            <p:cNvCxnSpPr>
              <a:cxnSpLocks/>
            </p:cNvCxnSpPr>
            <p:nvPr/>
          </p:nvCxnSpPr>
          <p:spPr>
            <a:xfrm>
              <a:off x="2251554" y="5573552"/>
              <a:ext cx="850494" cy="0"/>
            </a:xfrm>
            <a:prstGeom prst="line">
              <a:avLst/>
            </a:prstGeom>
            <a:ln w="19050">
              <a:solidFill>
                <a:srgbClr val="88CED5"/>
              </a:solidFill>
            </a:ln>
          </p:spPr>
          <p:style>
            <a:lnRef idx="1">
              <a:schemeClr val="accent1"/>
            </a:lnRef>
            <a:fillRef idx="0">
              <a:schemeClr val="accent1"/>
            </a:fillRef>
            <a:effectRef idx="0">
              <a:schemeClr val="accent1"/>
            </a:effectRef>
            <a:fontRef idx="minor">
              <a:schemeClr val="tx1"/>
            </a:fontRef>
          </p:style>
        </p:cxnSp>
        <p:cxnSp>
          <p:nvCxnSpPr>
            <p:cNvPr id="137" name="直接连接符 136">
              <a:extLst>
                <a:ext uri="{FF2B5EF4-FFF2-40B4-BE49-F238E27FC236}">
                  <a16:creationId xmlns:a16="http://schemas.microsoft.com/office/drawing/2014/main" id="{933F2DF5-5C87-4E53-BFD2-1470D679ADA0}"/>
                </a:ext>
              </a:extLst>
            </p:cNvPr>
            <p:cNvCxnSpPr>
              <a:cxnSpLocks/>
            </p:cNvCxnSpPr>
            <p:nvPr/>
          </p:nvCxnSpPr>
          <p:spPr>
            <a:xfrm>
              <a:off x="2251554" y="5678731"/>
              <a:ext cx="850494" cy="0"/>
            </a:xfrm>
            <a:prstGeom prst="line">
              <a:avLst/>
            </a:prstGeom>
            <a:ln w="19050">
              <a:solidFill>
                <a:srgbClr val="88CED5"/>
              </a:solidFill>
            </a:ln>
          </p:spPr>
          <p:style>
            <a:lnRef idx="1">
              <a:schemeClr val="accent1"/>
            </a:lnRef>
            <a:fillRef idx="0">
              <a:schemeClr val="accent1"/>
            </a:fillRef>
            <a:effectRef idx="0">
              <a:schemeClr val="accent1"/>
            </a:effectRef>
            <a:fontRef idx="minor">
              <a:schemeClr val="tx1"/>
            </a:fontRef>
          </p:style>
        </p:cxnSp>
        <p:cxnSp>
          <p:nvCxnSpPr>
            <p:cNvPr id="138" name="直接连接符 137">
              <a:extLst>
                <a:ext uri="{FF2B5EF4-FFF2-40B4-BE49-F238E27FC236}">
                  <a16:creationId xmlns:a16="http://schemas.microsoft.com/office/drawing/2014/main" id="{82A685B7-96FF-4FFA-8945-9597FCA36919}"/>
                </a:ext>
              </a:extLst>
            </p:cNvPr>
            <p:cNvCxnSpPr>
              <a:cxnSpLocks/>
            </p:cNvCxnSpPr>
            <p:nvPr/>
          </p:nvCxnSpPr>
          <p:spPr>
            <a:xfrm>
              <a:off x="2001887" y="5783914"/>
              <a:ext cx="1349829" cy="0"/>
            </a:xfrm>
            <a:prstGeom prst="line">
              <a:avLst/>
            </a:prstGeom>
            <a:ln w="28575">
              <a:solidFill>
                <a:srgbClr val="469197"/>
              </a:solidFill>
            </a:ln>
          </p:spPr>
          <p:style>
            <a:lnRef idx="1">
              <a:schemeClr val="accent1"/>
            </a:lnRef>
            <a:fillRef idx="0">
              <a:schemeClr val="accent1"/>
            </a:fillRef>
            <a:effectRef idx="0">
              <a:schemeClr val="accent1"/>
            </a:effectRef>
            <a:fontRef idx="minor">
              <a:schemeClr val="tx1"/>
            </a:fontRef>
          </p:style>
        </p:cxnSp>
      </p:grpSp>
      <p:sp>
        <p:nvSpPr>
          <p:cNvPr id="139" name="矩形 138">
            <a:extLst>
              <a:ext uri="{FF2B5EF4-FFF2-40B4-BE49-F238E27FC236}">
                <a16:creationId xmlns:a16="http://schemas.microsoft.com/office/drawing/2014/main" id="{50B3CB33-018A-43AA-8492-9CC8FA8BDE8B}"/>
              </a:ext>
            </a:extLst>
          </p:cNvPr>
          <p:cNvSpPr/>
          <p:nvPr/>
        </p:nvSpPr>
        <p:spPr>
          <a:xfrm>
            <a:off x="2261214" y="1278722"/>
            <a:ext cx="787395" cy="273280"/>
          </a:xfrm>
          <a:prstGeom prst="rect">
            <a:avLst/>
          </a:prstGeom>
        </p:spPr>
        <p:txBody>
          <a:bodyPr wrap="none">
            <a:spAutoFit/>
            <a:scene3d>
              <a:camera prst="orthographicFront"/>
              <a:lightRig rig="threePt" dir="t"/>
            </a:scene3d>
            <a:sp3d contourW="12700"/>
          </a:bodyPr>
          <a:lstStyle/>
          <a:p>
            <a:pPr defTabSz="672084">
              <a:defRPr/>
            </a:pPr>
            <a:r>
              <a:rPr lang="zh-CN" altLang="en-US" sz="1176" b="1" dirty="0">
                <a:solidFill>
                  <a:srgbClr val="469197"/>
                </a:solidFill>
                <a:latin typeface="微软雅黑"/>
                <a:ea typeface="微软雅黑"/>
              </a:rPr>
              <a:t>文字添加</a:t>
            </a:r>
          </a:p>
        </p:txBody>
      </p:sp>
      <p:sp>
        <p:nvSpPr>
          <p:cNvPr id="140" name="矩形 139">
            <a:extLst>
              <a:ext uri="{FF2B5EF4-FFF2-40B4-BE49-F238E27FC236}">
                <a16:creationId xmlns:a16="http://schemas.microsoft.com/office/drawing/2014/main" id="{8BF1C017-FAF9-4C46-8E08-71DCF80EAAAA}"/>
              </a:ext>
            </a:extLst>
          </p:cNvPr>
          <p:cNvSpPr/>
          <p:nvPr/>
        </p:nvSpPr>
        <p:spPr>
          <a:xfrm>
            <a:off x="2261214" y="2053804"/>
            <a:ext cx="787395" cy="273280"/>
          </a:xfrm>
          <a:prstGeom prst="rect">
            <a:avLst/>
          </a:prstGeom>
        </p:spPr>
        <p:txBody>
          <a:bodyPr wrap="none">
            <a:spAutoFit/>
            <a:scene3d>
              <a:camera prst="orthographicFront"/>
              <a:lightRig rig="threePt" dir="t"/>
            </a:scene3d>
            <a:sp3d contourW="12700"/>
          </a:bodyPr>
          <a:lstStyle/>
          <a:p>
            <a:pPr defTabSz="672084">
              <a:defRPr/>
            </a:pPr>
            <a:r>
              <a:rPr lang="zh-CN" altLang="en-US" sz="1176" b="1" dirty="0">
                <a:solidFill>
                  <a:srgbClr val="469197"/>
                </a:solidFill>
                <a:latin typeface="微软雅黑"/>
                <a:ea typeface="微软雅黑"/>
              </a:rPr>
              <a:t>文字添加</a:t>
            </a:r>
          </a:p>
        </p:txBody>
      </p:sp>
      <p:sp>
        <p:nvSpPr>
          <p:cNvPr id="141" name="矩形 140">
            <a:extLst>
              <a:ext uri="{FF2B5EF4-FFF2-40B4-BE49-F238E27FC236}">
                <a16:creationId xmlns:a16="http://schemas.microsoft.com/office/drawing/2014/main" id="{8EB7C669-6F2B-4EFC-B526-221045B2B9DD}"/>
              </a:ext>
            </a:extLst>
          </p:cNvPr>
          <p:cNvSpPr/>
          <p:nvPr/>
        </p:nvSpPr>
        <p:spPr>
          <a:xfrm>
            <a:off x="2261214" y="2828886"/>
            <a:ext cx="787395" cy="273280"/>
          </a:xfrm>
          <a:prstGeom prst="rect">
            <a:avLst/>
          </a:prstGeom>
        </p:spPr>
        <p:txBody>
          <a:bodyPr wrap="none">
            <a:spAutoFit/>
            <a:scene3d>
              <a:camera prst="orthographicFront"/>
              <a:lightRig rig="threePt" dir="t"/>
            </a:scene3d>
            <a:sp3d contourW="12700"/>
          </a:bodyPr>
          <a:lstStyle/>
          <a:p>
            <a:pPr defTabSz="672084">
              <a:defRPr/>
            </a:pPr>
            <a:r>
              <a:rPr lang="zh-CN" altLang="en-US" sz="1176" b="1" dirty="0">
                <a:solidFill>
                  <a:srgbClr val="469197"/>
                </a:solidFill>
                <a:latin typeface="微软雅黑"/>
                <a:ea typeface="微软雅黑"/>
              </a:rPr>
              <a:t>文字添加</a:t>
            </a:r>
          </a:p>
        </p:txBody>
      </p:sp>
      <p:sp>
        <p:nvSpPr>
          <p:cNvPr id="142" name="矩形 141">
            <a:extLst>
              <a:ext uri="{FF2B5EF4-FFF2-40B4-BE49-F238E27FC236}">
                <a16:creationId xmlns:a16="http://schemas.microsoft.com/office/drawing/2014/main" id="{F9B9DC8B-578B-4492-960E-6C2CEB447812}"/>
              </a:ext>
            </a:extLst>
          </p:cNvPr>
          <p:cNvSpPr/>
          <p:nvPr/>
        </p:nvSpPr>
        <p:spPr>
          <a:xfrm>
            <a:off x="2261214" y="3603967"/>
            <a:ext cx="787395" cy="273280"/>
          </a:xfrm>
          <a:prstGeom prst="rect">
            <a:avLst/>
          </a:prstGeom>
        </p:spPr>
        <p:txBody>
          <a:bodyPr wrap="none">
            <a:spAutoFit/>
            <a:scene3d>
              <a:camera prst="orthographicFront"/>
              <a:lightRig rig="threePt" dir="t"/>
            </a:scene3d>
            <a:sp3d contourW="12700"/>
          </a:bodyPr>
          <a:lstStyle/>
          <a:p>
            <a:pPr defTabSz="672084">
              <a:defRPr/>
            </a:pPr>
            <a:r>
              <a:rPr lang="zh-CN" altLang="en-US" sz="1176" b="1" dirty="0">
                <a:solidFill>
                  <a:srgbClr val="469197"/>
                </a:solidFill>
                <a:latin typeface="微软雅黑"/>
                <a:ea typeface="微软雅黑"/>
              </a:rPr>
              <a:t>文字添加</a:t>
            </a:r>
          </a:p>
        </p:txBody>
      </p:sp>
      <p:sp>
        <p:nvSpPr>
          <p:cNvPr id="143" name="矩形 142">
            <a:extLst>
              <a:ext uri="{FF2B5EF4-FFF2-40B4-BE49-F238E27FC236}">
                <a16:creationId xmlns:a16="http://schemas.microsoft.com/office/drawing/2014/main" id="{CE89F5DE-ABFD-4F3F-8E0E-DF35613B0C09}"/>
              </a:ext>
            </a:extLst>
          </p:cNvPr>
          <p:cNvSpPr/>
          <p:nvPr/>
        </p:nvSpPr>
        <p:spPr>
          <a:xfrm>
            <a:off x="865715" y="1664289"/>
            <a:ext cx="518091" cy="273280"/>
          </a:xfrm>
          <a:prstGeom prst="rect">
            <a:avLst/>
          </a:prstGeom>
        </p:spPr>
        <p:txBody>
          <a:bodyPr wrap="none">
            <a:spAutoFit/>
            <a:scene3d>
              <a:camera prst="orthographicFront"/>
              <a:lightRig rig="threePt" dir="t"/>
            </a:scene3d>
            <a:sp3d contourW="12700"/>
          </a:bodyPr>
          <a:lstStyle/>
          <a:p>
            <a:pPr algn="r" defTabSz="672084">
              <a:defRPr/>
            </a:pPr>
            <a:r>
              <a:rPr lang="en-US" altLang="zh-CN" sz="1176" b="1" dirty="0">
                <a:solidFill>
                  <a:srgbClr val="469197"/>
                </a:solidFill>
                <a:ea typeface="微软雅黑"/>
              </a:rPr>
              <a:t>2018</a:t>
            </a:r>
            <a:endParaRPr lang="zh-CN" altLang="en-US" sz="1176" b="1" dirty="0">
              <a:solidFill>
                <a:srgbClr val="469197"/>
              </a:solidFill>
              <a:ea typeface="微软雅黑"/>
            </a:endParaRPr>
          </a:p>
        </p:txBody>
      </p:sp>
      <p:sp>
        <p:nvSpPr>
          <p:cNvPr id="144" name="矩形 143">
            <a:extLst>
              <a:ext uri="{FF2B5EF4-FFF2-40B4-BE49-F238E27FC236}">
                <a16:creationId xmlns:a16="http://schemas.microsoft.com/office/drawing/2014/main" id="{C94581AD-3BDA-4F29-9C4D-C70CCD279577}"/>
              </a:ext>
            </a:extLst>
          </p:cNvPr>
          <p:cNvSpPr/>
          <p:nvPr/>
        </p:nvSpPr>
        <p:spPr>
          <a:xfrm>
            <a:off x="865715" y="2439371"/>
            <a:ext cx="518091" cy="273280"/>
          </a:xfrm>
          <a:prstGeom prst="rect">
            <a:avLst/>
          </a:prstGeom>
        </p:spPr>
        <p:txBody>
          <a:bodyPr wrap="none">
            <a:spAutoFit/>
            <a:scene3d>
              <a:camera prst="orthographicFront"/>
              <a:lightRig rig="threePt" dir="t"/>
            </a:scene3d>
            <a:sp3d contourW="12700"/>
          </a:bodyPr>
          <a:lstStyle/>
          <a:p>
            <a:pPr algn="r" defTabSz="672084">
              <a:defRPr/>
            </a:pPr>
            <a:r>
              <a:rPr lang="en-US" altLang="zh-CN" sz="1176" b="1" dirty="0">
                <a:solidFill>
                  <a:srgbClr val="469197"/>
                </a:solidFill>
                <a:ea typeface="微软雅黑"/>
              </a:rPr>
              <a:t>20XX</a:t>
            </a:r>
            <a:endParaRPr lang="zh-CN" altLang="en-US" sz="1176" b="1" dirty="0">
              <a:solidFill>
                <a:srgbClr val="469197"/>
              </a:solidFill>
              <a:ea typeface="微软雅黑"/>
            </a:endParaRPr>
          </a:p>
        </p:txBody>
      </p:sp>
      <p:sp>
        <p:nvSpPr>
          <p:cNvPr id="145" name="矩形 144">
            <a:extLst>
              <a:ext uri="{FF2B5EF4-FFF2-40B4-BE49-F238E27FC236}">
                <a16:creationId xmlns:a16="http://schemas.microsoft.com/office/drawing/2014/main" id="{5B3BF069-28B6-43D4-B330-1BA6E5F45C97}"/>
              </a:ext>
            </a:extLst>
          </p:cNvPr>
          <p:cNvSpPr/>
          <p:nvPr/>
        </p:nvSpPr>
        <p:spPr>
          <a:xfrm>
            <a:off x="865715" y="3214454"/>
            <a:ext cx="518091" cy="273280"/>
          </a:xfrm>
          <a:prstGeom prst="rect">
            <a:avLst/>
          </a:prstGeom>
        </p:spPr>
        <p:txBody>
          <a:bodyPr wrap="none">
            <a:spAutoFit/>
            <a:scene3d>
              <a:camera prst="orthographicFront"/>
              <a:lightRig rig="threePt" dir="t"/>
            </a:scene3d>
            <a:sp3d contourW="12700"/>
          </a:bodyPr>
          <a:lstStyle/>
          <a:p>
            <a:pPr algn="r" defTabSz="672084">
              <a:defRPr/>
            </a:pPr>
            <a:r>
              <a:rPr lang="en-US" altLang="zh-CN" sz="1176" b="1" dirty="0">
                <a:solidFill>
                  <a:srgbClr val="469197"/>
                </a:solidFill>
                <a:ea typeface="微软雅黑"/>
              </a:rPr>
              <a:t>2016</a:t>
            </a:r>
            <a:endParaRPr lang="zh-CN" altLang="en-US" sz="1176" b="1" dirty="0">
              <a:solidFill>
                <a:srgbClr val="469197"/>
              </a:solidFill>
              <a:ea typeface="微软雅黑"/>
            </a:endParaRPr>
          </a:p>
        </p:txBody>
      </p:sp>
      <p:sp>
        <p:nvSpPr>
          <p:cNvPr id="146" name="矩形 145">
            <a:extLst>
              <a:ext uri="{FF2B5EF4-FFF2-40B4-BE49-F238E27FC236}">
                <a16:creationId xmlns:a16="http://schemas.microsoft.com/office/drawing/2014/main" id="{74DE37D5-FA50-4DA8-A8AD-90D3FF58C988}"/>
              </a:ext>
            </a:extLst>
          </p:cNvPr>
          <p:cNvSpPr/>
          <p:nvPr/>
        </p:nvSpPr>
        <p:spPr>
          <a:xfrm>
            <a:off x="865715" y="3989535"/>
            <a:ext cx="518091" cy="273280"/>
          </a:xfrm>
          <a:prstGeom prst="rect">
            <a:avLst/>
          </a:prstGeom>
        </p:spPr>
        <p:txBody>
          <a:bodyPr wrap="none">
            <a:spAutoFit/>
            <a:scene3d>
              <a:camera prst="orthographicFront"/>
              <a:lightRig rig="threePt" dir="t"/>
            </a:scene3d>
            <a:sp3d contourW="12700"/>
          </a:bodyPr>
          <a:lstStyle/>
          <a:p>
            <a:pPr algn="r" defTabSz="672084">
              <a:defRPr/>
            </a:pPr>
            <a:r>
              <a:rPr lang="en-US" altLang="zh-CN" sz="1176" b="1" dirty="0">
                <a:solidFill>
                  <a:srgbClr val="469197"/>
                </a:solidFill>
                <a:ea typeface="微软雅黑"/>
              </a:rPr>
              <a:t>2015</a:t>
            </a:r>
            <a:endParaRPr lang="zh-CN" altLang="en-US" sz="1176" b="1" dirty="0">
              <a:solidFill>
                <a:srgbClr val="469197"/>
              </a:solidFill>
              <a:ea typeface="微软雅黑"/>
            </a:endParaRPr>
          </a:p>
        </p:txBody>
      </p:sp>
      <p:grpSp>
        <p:nvGrpSpPr>
          <p:cNvPr id="147" name="组合 146">
            <a:extLst>
              <a:ext uri="{FF2B5EF4-FFF2-40B4-BE49-F238E27FC236}">
                <a16:creationId xmlns:a16="http://schemas.microsoft.com/office/drawing/2014/main" id="{04A16CDA-5F9E-4942-9318-C3C6BD187645}"/>
              </a:ext>
            </a:extLst>
          </p:cNvPr>
          <p:cNvGrpSpPr/>
          <p:nvPr/>
        </p:nvGrpSpPr>
        <p:grpSpPr>
          <a:xfrm>
            <a:off x="3358875" y="1624235"/>
            <a:ext cx="2494980" cy="929249"/>
            <a:chOff x="5907995" y="1701242"/>
            <a:chExt cx="3376857" cy="1264364"/>
          </a:xfrm>
        </p:grpSpPr>
        <p:sp>
          <p:nvSpPr>
            <p:cNvPr id="148" name="矩形 147">
              <a:extLst>
                <a:ext uri="{FF2B5EF4-FFF2-40B4-BE49-F238E27FC236}">
                  <a16:creationId xmlns:a16="http://schemas.microsoft.com/office/drawing/2014/main" id="{7232A8D8-8830-49B1-BC1B-14BF882DB6EB}"/>
                </a:ext>
              </a:extLst>
            </p:cNvPr>
            <p:cNvSpPr/>
            <p:nvPr/>
          </p:nvSpPr>
          <p:spPr>
            <a:xfrm>
              <a:off x="5907995" y="2064204"/>
              <a:ext cx="3376857" cy="901402"/>
            </a:xfrm>
            <a:prstGeom prst="rect">
              <a:avLst/>
            </a:prstGeom>
          </p:spPr>
          <p:txBody>
            <a:bodyPr wrap="square">
              <a:spAutoFit/>
              <a:scene3d>
                <a:camera prst="orthographicFront"/>
                <a:lightRig rig="threePt" dir="t"/>
              </a:scene3d>
              <a:sp3d contourW="12700"/>
            </a:bodyPr>
            <a:lstStyle/>
            <a:p>
              <a:pPr>
                <a:lnSpc>
                  <a:spcPct val="120000"/>
                </a:lnSpc>
              </a:pPr>
              <a:r>
                <a:rPr lang="zh-CN" altLang="en-US" sz="1029"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149" name="矩形 148">
              <a:extLst>
                <a:ext uri="{FF2B5EF4-FFF2-40B4-BE49-F238E27FC236}">
                  <a16:creationId xmlns:a16="http://schemas.microsoft.com/office/drawing/2014/main" id="{EDBB9BAF-9C0E-419F-94FA-6C7D22D5155D}"/>
                </a:ext>
              </a:extLst>
            </p:cNvPr>
            <p:cNvSpPr/>
            <p:nvPr/>
          </p:nvSpPr>
          <p:spPr>
            <a:xfrm>
              <a:off x="5907995" y="1701242"/>
              <a:ext cx="2241974" cy="370611"/>
            </a:xfrm>
            <a:prstGeom prst="rect">
              <a:avLst/>
            </a:prstGeom>
          </p:spPr>
          <p:txBody>
            <a:bodyPr wrap="square">
              <a:spAutoFit/>
              <a:scene3d>
                <a:camera prst="orthographicFront"/>
                <a:lightRig rig="threePt" dir="t"/>
              </a:scene3d>
              <a:sp3d contourW="12700"/>
            </a:bodyPr>
            <a:lstStyle/>
            <a:p>
              <a:pPr>
                <a:lnSpc>
                  <a:spcPct val="120000"/>
                </a:lnSpc>
              </a:pPr>
              <a:r>
                <a:rPr lang="zh-CN" altLang="en-US" sz="975" b="1" dirty="0">
                  <a:solidFill>
                    <a:schemeClr val="tx1">
                      <a:lumMod val="65000"/>
                      <a:lumOff val="35000"/>
                    </a:schemeClr>
                  </a:solidFill>
                </a:rPr>
                <a:t>标题文字添加</a:t>
              </a:r>
            </a:p>
          </p:txBody>
        </p:sp>
      </p:grpSp>
      <p:grpSp>
        <p:nvGrpSpPr>
          <p:cNvPr id="150" name="组合 149">
            <a:extLst>
              <a:ext uri="{FF2B5EF4-FFF2-40B4-BE49-F238E27FC236}">
                <a16:creationId xmlns:a16="http://schemas.microsoft.com/office/drawing/2014/main" id="{D93C70EE-17FD-46B4-9661-62887E9B7759}"/>
              </a:ext>
            </a:extLst>
          </p:cNvPr>
          <p:cNvGrpSpPr/>
          <p:nvPr/>
        </p:nvGrpSpPr>
        <p:grpSpPr>
          <a:xfrm>
            <a:off x="3358875" y="2811365"/>
            <a:ext cx="2494980" cy="929249"/>
            <a:chOff x="5907995" y="1701242"/>
            <a:chExt cx="3376857" cy="1264364"/>
          </a:xfrm>
        </p:grpSpPr>
        <p:sp>
          <p:nvSpPr>
            <p:cNvPr id="151" name="矩形 150">
              <a:extLst>
                <a:ext uri="{FF2B5EF4-FFF2-40B4-BE49-F238E27FC236}">
                  <a16:creationId xmlns:a16="http://schemas.microsoft.com/office/drawing/2014/main" id="{B10F93B9-5825-47E3-8956-39E79E6D08C7}"/>
                </a:ext>
              </a:extLst>
            </p:cNvPr>
            <p:cNvSpPr/>
            <p:nvPr/>
          </p:nvSpPr>
          <p:spPr>
            <a:xfrm>
              <a:off x="5907995" y="2064204"/>
              <a:ext cx="3376857" cy="901402"/>
            </a:xfrm>
            <a:prstGeom prst="rect">
              <a:avLst/>
            </a:prstGeom>
          </p:spPr>
          <p:txBody>
            <a:bodyPr wrap="square">
              <a:spAutoFit/>
              <a:scene3d>
                <a:camera prst="orthographicFront"/>
                <a:lightRig rig="threePt" dir="t"/>
              </a:scene3d>
              <a:sp3d contourW="12700"/>
            </a:bodyPr>
            <a:lstStyle/>
            <a:p>
              <a:pPr>
                <a:lnSpc>
                  <a:spcPct val="120000"/>
                </a:lnSpc>
              </a:pPr>
              <a:r>
                <a:rPr lang="zh-CN" altLang="en-US" sz="1029"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152" name="矩形 151">
              <a:extLst>
                <a:ext uri="{FF2B5EF4-FFF2-40B4-BE49-F238E27FC236}">
                  <a16:creationId xmlns:a16="http://schemas.microsoft.com/office/drawing/2014/main" id="{FC56C03A-5EF0-44AD-A6E5-3282C529BE0B}"/>
                </a:ext>
              </a:extLst>
            </p:cNvPr>
            <p:cNvSpPr/>
            <p:nvPr/>
          </p:nvSpPr>
          <p:spPr>
            <a:xfrm>
              <a:off x="5907995" y="1701242"/>
              <a:ext cx="2241974" cy="370611"/>
            </a:xfrm>
            <a:prstGeom prst="rect">
              <a:avLst/>
            </a:prstGeom>
          </p:spPr>
          <p:txBody>
            <a:bodyPr wrap="square">
              <a:spAutoFit/>
              <a:scene3d>
                <a:camera prst="orthographicFront"/>
                <a:lightRig rig="threePt" dir="t"/>
              </a:scene3d>
              <a:sp3d contourW="12700"/>
            </a:bodyPr>
            <a:lstStyle/>
            <a:p>
              <a:pPr>
                <a:lnSpc>
                  <a:spcPct val="120000"/>
                </a:lnSpc>
              </a:pPr>
              <a:r>
                <a:rPr lang="zh-CN" altLang="en-US" sz="975" b="1" dirty="0">
                  <a:solidFill>
                    <a:schemeClr val="tx1">
                      <a:lumMod val="65000"/>
                      <a:lumOff val="35000"/>
                    </a:schemeClr>
                  </a:solidFill>
                </a:rPr>
                <a:t>标题文字添加</a:t>
              </a:r>
            </a:p>
          </p:txBody>
        </p:sp>
      </p:grpSp>
    </p:spTree>
    <p:extLst>
      <p:ext uri="{BB962C8B-B14F-4D97-AF65-F5344CB8AC3E}">
        <p14:creationId xmlns:p14="http://schemas.microsoft.com/office/powerpoint/2010/main" val="3753593224"/>
      </p:ext>
    </p:extLst>
  </p:cSld>
  <p:clrMapOvr>
    <a:masterClrMapping/>
  </p:clrMapOvr>
  <mc:AlternateContent xmlns:mc="http://schemas.openxmlformats.org/markup-compatibility/2006" xmlns:p14="http://schemas.microsoft.com/office/powerpoint/2010/main">
    <mc:Choice Requires="p14">
      <p:transition p14:dur="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down)">
                                      <p:cBhvr>
                                        <p:cTn id="7" dur="500"/>
                                        <p:tgtEl>
                                          <p:spTgt spid="9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3"/>
                                        </p:tgtEl>
                                        <p:attrNameLst>
                                          <p:attrName>style.visibility</p:attrName>
                                        </p:attrNameLst>
                                      </p:cBhvr>
                                      <p:to>
                                        <p:strVal val="visible"/>
                                      </p:to>
                                    </p:set>
                                    <p:anim calcmode="lin" valueType="num">
                                      <p:cBhvr>
                                        <p:cTn id="11" dur="500" fill="hold"/>
                                        <p:tgtEl>
                                          <p:spTgt spid="143"/>
                                        </p:tgtEl>
                                        <p:attrNameLst>
                                          <p:attrName>ppt_w</p:attrName>
                                        </p:attrNameLst>
                                      </p:cBhvr>
                                      <p:tavLst>
                                        <p:tav tm="0">
                                          <p:val>
                                            <p:fltVal val="0"/>
                                          </p:val>
                                        </p:tav>
                                        <p:tav tm="100000">
                                          <p:val>
                                            <p:strVal val="#ppt_w"/>
                                          </p:val>
                                        </p:tav>
                                      </p:tavLst>
                                    </p:anim>
                                    <p:anim calcmode="lin" valueType="num">
                                      <p:cBhvr>
                                        <p:cTn id="12" dur="500" fill="hold"/>
                                        <p:tgtEl>
                                          <p:spTgt spid="143"/>
                                        </p:tgtEl>
                                        <p:attrNameLst>
                                          <p:attrName>ppt_h</p:attrName>
                                        </p:attrNameLst>
                                      </p:cBhvr>
                                      <p:tavLst>
                                        <p:tav tm="0">
                                          <p:val>
                                            <p:fltVal val="0"/>
                                          </p:val>
                                        </p:tav>
                                        <p:tav tm="100000">
                                          <p:val>
                                            <p:strVal val="#ppt_h"/>
                                          </p:val>
                                        </p:tav>
                                      </p:tavLst>
                                    </p:anim>
                                    <p:animEffect transition="in" filter="fade">
                                      <p:cBhvr>
                                        <p:cTn id="13" dur="500"/>
                                        <p:tgtEl>
                                          <p:spTgt spid="14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44"/>
                                        </p:tgtEl>
                                        <p:attrNameLst>
                                          <p:attrName>style.visibility</p:attrName>
                                        </p:attrNameLst>
                                      </p:cBhvr>
                                      <p:to>
                                        <p:strVal val="visible"/>
                                      </p:to>
                                    </p:set>
                                    <p:anim calcmode="lin" valueType="num">
                                      <p:cBhvr>
                                        <p:cTn id="16" dur="500" fill="hold"/>
                                        <p:tgtEl>
                                          <p:spTgt spid="144"/>
                                        </p:tgtEl>
                                        <p:attrNameLst>
                                          <p:attrName>ppt_w</p:attrName>
                                        </p:attrNameLst>
                                      </p:cBhvr>
                                      <p:tavLst>
                                        <p:tav tm="0">
                                          <p:val>
                                            <p:fltVal val="0"/>
                                          </p:val>
                                        </p:tav>
                                        <p:tav tm="100000">
                                          <p:val>
                                            <p:strVal val="#ppt_w"/>
                                          </p:val>
                                        </p:tav>
                                      </p:tavLst>
                                    </p:anim>
                                    <p:anim calcmode="lin" valueType="num">
                                      <p:cBhvr>
                                        <p:cTn id="17" dur="500" fill="hold"/>
                                        <p:tgtEl>
                                          <p:spTgt spid="144"/>
                                        </p:tgtEl>
                                        <p:attrNameLst>
                                          <p:attrName>ppt_h</p:attrName>
                                        </p:attrNameLst>
                                      </p:cBhvr>
                                      <p:tavLst>
                                        <p:tav tm="0">
                                          <p:val>
                                            <p:fltVal val="0"/>
                                          </p:val>
                                        </p:tav>
                                        <p:tav tm="100000">
                                          <p:val>
                                            <p:strVal val="#ppt_h"/>
                                          </p:val>
                                        </p:tav>
                                      </p:tavLst>
                                    </p:anim>
                                    <p:animEffect transition="in" filter="fade">
                                      <p:cBhvr>
                                        <p:cTn id="18" dur="500"/>
                                        <p:tgtEl>
                                          <p:spTgt spid="14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45"/>
                                        </p:tgtEl>
                                        <p:attrNameLst>
                                          <p:attrName>style.visibility</p:attrName>
                                        </p:attrNameLst>
                                      </p:cBhvr>
                                      <p:to>
                                        <p:strVal val="visible"/>
                                      </p:to>
                                    </p:set>
                                    <p:anim calcmode="lin" valueType="num">
                                      <p:cBhvr>
                                        <p:cTn id="21" dur="500" fill="hold"/>
                                        <p:tgtEl>
                                          <p:spTgt spid="145"/>
                                        </p:tgtEl>
                                        <p:attrNameLst>
                                          <p:attrName>ppt_w</p:attrName>
                                        </p:attrNameLst>
                                      </p:cBhvr>
                                      <p:tavLst>
                                        <p:tav tm="0">
                                          <p:val>
                                            <p:fltVal val="0"/>
                                          </p:val>
                                        </p:tav>
                                        <p:tav tm="100000">
                                          <p:val>
                                            <p:strVal val="#ppt_w"/>
                                          </p:val>
                                        </p:tav>
                                      </p:tavLst>
                                    </p:anim>
                                    <p:anim calcmode="lin" valueType="num">
                                      <p:cBhvr>
                                        <p:cTn id="22" dur="500" fill="hold"/>
                                        <p:tgtEl>
                                          <p:spTgt spid="145"/>
                                        </p:tgtEl>
                                        <p:attrNameLst>
                                          <p:attrName>ppt_h</p:attrName>
                                        </p:attrNameLst>
                                      </p:cBhvr>
                                      <p:tavLst>
                                        <p:tav tm="0">
                                          <p:val>
                                            <p:fltVal val="0"/>
                                          </p:val>
                                        </p:tav>
                                        <p:tav tm="100000">
                                          <p:val>
                                            <p:strVal val="#ppt_h"/>
                                          </p:val>
                                        </p:tav>
                                      </p:tavLst>
                                    </p:anim>
                                    <p:animEffect transition="in" filter="fade">
                                      <p:cBhvr>
                                        <p:cTn id="23" dur="500"/>
                                        <p:tgtEl>
                                          <p:spTgt spid="14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46"/>
                                        </p:tgtEl>
                                        <p:attrNameLst>
                                          <p:attrName>style.visibility</p:attrName>
                                        </p:attrNameLst>
                                      </p:cBhvr>
                                      <p:to>
                                        <p:strVal val="visible"/>
                                      </p:to>
                                    </p:set>
                                    <p:anim calcmode="lin" valueType="num">
                                      <p:cBhvr>
                                        <p:cTn id="26" dur="500" fill="hold"/>
                                        <p:tgtEl>
                                          <p:spTgt spid="146"/>
                                        </p:tgtEl>
                                        <p:attrNameLst>
                                          <p:attrName>ppt_w</p:attrName>
                                        </p:attrNameLst>
                                      </p:cBhvr>
                                      <p:tavLst>
                                        <p:tav tm="0">
                                          <p:val>
                                            <p:fltVal val="0"/>
                                          </p:val>
                                        </p:tav>
                                        <p:tav tm="100000">
                                          <p:val>
                                            <p:strVal val="#ppt_w"/>
                                          </p:val>
                                        </p:tav>
                                      </p:tavLst>
                                    </p:anim>
                                    <p:anim calcmode="lin" valueType="num">
                                      <p:cBhvr>
                                        <p:cTn id="27" dur="500" fill="hold"/>
                                        <p:tgtEl>
                                          <p:spTgt spid="146"/>
                                        </p:tgtEl>
                                        <p:attrNameLst>
                                          <p:attrName>ppt_h</p:attrName>
                                        </p:attrNameLst>
                                      </p:cBhvr>
                                      <p:tavLst>
                                        <p:tav tm="0">
                                          <p:val>
                                            <p:fltVal val="0"/>
                                          </p:val>
                                        </p:tav>
                                        <p:tav tm="100000">
                                          <p:val>
                                            <p:strVal val="#ppt_h"/>
                                          </p:val>
                                        </p:tav>
                                      </p:tavLst>
                                    </p:anim>
                                    <p:animEffect transition="in" filter="fade">
                                      <p:cBhvr>
                                        <p:cTn id="28" dur="500"/>
                                        <p:tgtEl>
                                          <p:spTgt spid="146"/>
                                        </p:tgtEl>
                                      </p:cBhvr>
                                    </p:animEffect>
                                  </p:childTnLst>
                                </p:cTn>
                              </p:par>
                            </p:childTnLst>
                          </p:cTn>
                        </p:par>
                        <p:par>
                          <p:cTn id="29" fill="hold">
                            <p:stCondLst>
                              <p:cond delay="1000"/>
                            </p:stCondLst>
                            <p:childTnLst>
                              <p:par>
                                <p:cTn id="30" presetID="31" presetClass="entr" presetSubtype="0" fill="hold" grpId="0" nodeType="afterEffect">
                                  <p:stCondLst>
                                    <p:cond delay="0"/>
                                  </p:stCondLst>
                                  <p:childTnLst>
                                    <p:set>
                                      <p:cBhvr>
                                        <p:cTn id="31" dur="1" fill="hold">
                                          <p:stCondLst>
                                            <p:cond delay="0"/>
                                          </p:stCondLst>
                                        </p:cTn>
                                        <p:tgtEl>
                                          <p:spTgt spid="139"/>
                                        </p:tgtEl>
                                        <p:attrNameLst>
                                          <p:attrName>style.visibility</p:attrName>
                                        </p:attrNameLst>
                                      </p:cBhvr>
                                      <p:to>
                                        <p:strVal val="visible"/>
                                      </p:to>
                                    </p:set>
                                    <p:anim calcmode="lin" valueType="num">
                                      <p:cBhvr>
                                        <p:cTn id="32" dur="1000" fill="hold"/>
                                        <p:tgtEl>
                                          <p:spTgt spid="139"/>
                                        </p:tgtEl>
                                        <p:attrNameLst>
                                          <p:attrName>ppt_w</p:attrName>
                                        </p:attrNameLst>
                                      </p:cBhvr>
                                      <p:tavLst>
                                        <p:tav tm="0">
                                          <p:val>
                                            <p:fltVal val="0"/>
                                          </p:val>
                                        </p:tav>
                                        <p:tav tm="100000">
                                          <p:val>
                                            <p:strVal val="#ppt_w"/>
                                          </p:val>
                                        </p:tav>
                                      </p:tavLst>
                                    </p:anim>
                                    <p:anim calcmode="lin" valueType="num">
                                      <p:cBhvr>
                                        <p:cTn id="33" dur="1000" fill="hold"/>
                                        <p:tgtEl>
                                          <p:spTgt spid="139"/>
                                        </p:tgtEl>
                                        <p:attrNameLst>
                                          <p:attrName>ppt_h</p:attrName>
                                        </p:attrNameLst>
                                      </p:cBhvr>
                                      <p:tavLst>
                                        <p:tav tm="0">
                                          <p:val>
                                            <p:fltVal val="0"/>
                                          </p:val>
                                        </p:tav>
                                        <p:tav tm="100000">
                                          <p:val>
                                            <p:strVal val="#ppt_h"/>
                                          </p:val>
                                        </p:tav>
                                      </p:tavLst>
                                    </p:anim>
                                    <p:anim calcmode="lin" valueType="num">
                                      <p:cBhvr>
                                        <p:cTn id="34" dur="1000" fill="hold"/>
                                        <p:tgtEl>
                                          <p:spTgt spid="139"/>
                                        </p:tgtEl>
                                        <p:attrNameLst>
                                          <p:attrName>style.rotation</p:attrName>
                                        </p:attrNameLst>
                                      </p:cBhvr>
                                      <p:tavLst>
                                        <p:tav tm="0">
                                          <p:val>
                                            <p:fltVal val="90"/>
                                          </p:val>
                                        </p:tav>
                                        <p:tav tm="100000">
                                          <p:val>
                                            <p:fltVal val="0"/>
                                          </p:val>
                                        </p:tav>
                                      </p:tavLst>
                                    </p:anim>
                                    <p:animEffect transition="in" filter="fade">
                                      <p:cBhvr>
                                        <p:cTn id="35" dur="1000"/>
                                        <p:tgtEl>
                                          <p:spTgt spid="139"/>
                                        </p:tgtEl>
                                      </p:cBhvr>
                                    </p:animEffect>
                                  </p:childTnLst>
                                </p:cTn>
                              </p:par>
                              <p:par>
                                <p:cTn id="36" presetID="31" presetClass="entr" presetSubtype="0" fill="hold" grpId="0" nodeType="withEffect">
                                  <p:stCondLst>
                                    <p:cond delay="250"/>
                                  </p:stCondLst>
                                  <p:childTnLst>
                                    <p:set>
                                      <p:cBhvr>
                                        <p:cTn id="37" dur="1" fill="hold">
                                          <p:stCondLst>
                                            <p:cond delay="0"/>
                                          </p:stCondLst>
                                        </p:cTn>
                                        <p:tgtEl>
                                          <p:spTgt spid="140"/>
                                        </p:tgtEl>
                                        <p:attrNameLst>
                                          <p:attrName>style.visibility</p:attrName>
                                        </p:attrNameLst>
                                      </p:cBhvr>
                                      <p:to>
                                        <p:strVal val="visible"/>
                                      </p:to>
                                    </p:set>
                                    <p:anim calcmode="lin" valueType="num">
                                      <p:cBhvr>
                                        <p:cTn id="38" dur="1000" fill="hold"/>
                                        <p:tgtEl>
                                          <p:spTgt spid="140"/>
                                        </p:tgtEl>
                                        <p:attrNameLst>
                                          <p:attrName>ppt_w</p:attrName>
                                        </p:attrNameLst>
                                      </p:cBhvr>
                                      <p:tavLst>
                                        <p:tav tm="0">
                                          <p:val>
                                            <p:fltVal val="0"/>
                                          </p:val>
                                        </p:tav>
                                        <p:tav tm="100000">
                                          <p:val>
                                            <p:strVal val="#ppt_w"/>
                                          </p:val>
                                        </p:tav>
                                      </p:tavLst>
                                    </p:anim>
                                    <p:anim calcmode="lin" valueType="num">
                                      <p:cBhvr>
                                        <p:cTn id="39" dur="1000" fill="hold"/>
                                        <p:tgtEl>
                                          <p:spTgt spid="140"/>
                                        </p:tgtEl>
                                        <p:attrNameLst>
                                          <p:attrName>ppt_h</p:attrName>
                                        </p:attrNameLst>
                                      </p:cBhvr>
                                      <p:tavLst>
                                        <p:tav tm="0">
                                          <p:val>
                                            <p:fltVal val="0"/>
                                          </p:val>
                                        </p:tav>
                                        <p:tav tm="100000">
                                          <p:val>
                                            <p:strVal val="#ppt_h"/>
                                          </p:val>
                                        </p:tav>
                                      </p:tavLst>
                                    </p:anim>
                                    <p:anim calcmode="lin" valueType="num">
                                      <p:cBhvr>
                                        <p:cTn id="40" dur="1000" fill="hold"/>
                                        <p:tgtEl>
                                          <p:spTgt spid="140"/>
                                        </p:tgtEl>
                                        <p:attrNameLst>
                                          <p:attrName>style.rotation</p:attrName>
                                        </p:attrNameLst>
                                      </p:cBhvr>
                                      <p:tavLst>
                                        <p:tav tm="0">
                                          <p:val>
                                            <p:fltVal val="90"/>
                                          </p:val>
                                        </p:tav>
                                        <p:tav tm="100000">
                                          <p:val>
                                            <p:fltVal val="0"/>
                                          </p:val>
                                        </p:tav>
                                      </p:tavLst>
                                    </p:anim>
                                    <p:animEffect transition="in" filter="fade">
                                      <p:cBhvr>
                                        <p:cTn id="41" dur="1000"/>
                                        <p:tgtEl>
                                          <p:spTgt spid="140"/>
                                        </p:tgtEl>
                                      </p:cBhvr>
                                    </p:animEffect>
                                  </p:childTnLst>
                                </p:cTn>
                              </p:par>
                              <p:par>
                                <p:cTn id="42" presetID="31" presetClass="entr" presetSubtype="0" fill="hold" grpId="0" nodeType="withEffect">
                                  <p:stCondLst>
                                    <p:cond delay="500"/>
                                  </p:stCondLst>
                                  <p:childTnLst>
                                    <p:set>
                                      <p:cBhvr>
                                        <p:cTn id="43" dur="1" fill="hold">
                                          <p:stCondLst>
                                            <p:cond delay="0"/>
                                          </p:stCondLst>
                                        </p:cTn>
                                        <p:tgtEl>
                                          <p:spTgt spid="141"/>
                                        </p:tgtEl>
                                        <p:attrNameLst>
                                          <p:attrName>style.visibility</p:attrName>
                                        </p:attrNameLst>
                                      </p:cBhvr>
                                      <p:to>
                                        <p:strVal val="visible"/>
                                      </p:to>
                                    </p:set>
                                    <p:anim calcmode="lin" valueType="num">
                                      <p:cBhvr>
                                        <p:cTn id="44" dur="1000" fill="hold"/>
                                        <p:tgtEl>
                                          <p:spTgt spid="141"/>
                                        </p:tgtEl>
                                        <p:attrNameLst>
                                          <p:attrName>ppt_w</p:attrName>
                                        </p:attrNameLst>
                                      </p:cBhvr>
                                      <p:tavLst>
                                        <p:tav tm="0">
                                          <p:val>
                                            <p:fltVal val="0"/>
                                          </p:val>
                                        </p:tav>
                                        <p:tav tm="100000">
                                          <p:val>
                                            <p:strVal val="#ppt_w"/>
                                          </p:val>
                                        </p:tav>
                                      </p:tavLst>
                                    </p:anim>
                                    <p:anim calcmode="lin" valueType="num">
                                      <p:cBhvr>
                                        <p:cTn id="45" dur="1000" fill="hold"/>
                                        <p:tgtEl>
                                          <p:spTgt spid="141"/>
                                        </p:tgtEl>
                                        <p:attrNameLst>
                                          <p:attrName>ppt_h</p:attrName>
                                        </p:attrNameLst>
                                      </p:cBhvr>
                                      <p:tavLst>
                                        <p:tav tm="0">
                                          <p:val>
                                            <p:fltVal val="0"/>
                                          </p:val>
                                        </p:tav>
                                        <p:tav tm="100000">
                                          <p:val>
                                            <p:strVal val="#ppt_h"/>
                                          </p:val>
                                        </p:tav>
                                      </p:tavLst>
                                    </p:anim>
                                    <p:anim calcmode="lin" valueType="num">
                                      <p:cBhvr>
                                        <p:cTn id="46" dur="1000" fill="hold"/>
                                        <p:tgtEl>
                                          <p:spTgt spid="141"/>
                                        </p:tgtEl>
                                        <p:attrNameLst>
                                          <p:attrName>style.rotation</p:attrName>
                                        </p:attrNameLst>
                                      </p:cBhvr>
                                      <p:tavLst>
                                        <p:tav tm="0">
                                          <p:val>
                                            <p:fltVal val="90"/>
                                          </p:val>
                                        </p:tav>
                                        <p:tav tm="100000">
                                          <p:val>
                                            <p:fltVal val="0"/>
                                          </p:val>
                                        </p:tav>
                                      </p:tavLst>
                                    </p:anim>
                                    <p:animEffect transition="in" filter="fade">
                                      <p:cBhvr>
                                        <p:cTn id="47" dur="1000"/>
                                        <p:tgtEl>
                                          <p:spTgt spid="141"/>
                                        </p:tgtEl>
                                      </p:cBhvr>
                                    </p:animEffect>
                                  </p:childTnLst>
                                </p:cTn>
                              </p:par>
                              <p:par>
                                <p:cTn id="48" presetID="31" presetClass="entr" presetSubtype="0" fill="hold" grpId="0" nodeType="withEffect">
                                  <p:stCondLst>
                                    <p:cond delay="750"/>
                                  </p:stCondLst>
                                  <p:childTnLst>
                                    <p:set>
                                      <p:cBhvr>
                                        <p:cTn id="49" dur="1" fill="hold">
                                          <p:stCondLst>
                                            <p:cond delay="0"/>
                                          </p:stCondLst>
                                        </p:cTn>
                                        <p:tgtEl>
                                          <p:spTgt spid="142"/>
                                        </p:tgtEl>
                                        <p:attrNameLst>
                                          <p:attrName>style.visibility</p:attrName>
                                        </p:attrNameLst>
                                      </p:cBhvr>
                                      <p:to>
                                        <p:strVal val="visible"/>
                                      </p:to>
                                    </p:set>
                                    <p:anim calcmode="lin" valueType="num">
                                      <p:cBhvr>
                                        <p:cTn id="50" dur="1000" fill="hold"/>
                                        <p:tgtEl>
                                          <p:spTgt spid="142"/>
                                        </p:tgtEl>
                                        <p:attrNameLst>
                                          <p:attrName>ppt_w</p:attrName>
                                        </p:attrNameLst>
                                      </p:cBhvr>
                                      <p:tavLst>
                                        <p:tav tm="0">
                                          <p:val>
                                            <p:fltVal val="0"/>
                                          </p:val>
                                        </p:tav>
                                        <p:tav tm="100000">
                                          <p:val>
                                            <p:strVal val="#ppt_w"/>
                                          </p:val>
                                        </p:tav>
                                      </p:tavLst>
                                    </p:anim>
                                    <p:anim calcmode="lin" valueType="num">
                                      <p:cBhvr>
                                        <p:cTn id="51" dur="1000" fill="hold"/>
                                        <p:tgtEl>
                                          <p:spTgt spid="142"/>
                                        </p:tgtEl>
                                        <p:attrNameLst>
                                          <p:attrName>ppt_h</p:attrName>
                                        </p:attrNameLst>
                                      </p:cBhvr>
                                      <p:tavLst>
                                        <p:tav tm="0">
                                          <p:val>
                                            <p:fltVal val="0"/>
                                          </p:val>
                                        </p:tav>
                                        <p:tav tm="100000">
                                          <p:val>
                                            <p:strVal val="#ppt_h"/>
                                          </p:val>
                                        </p:tav>
                                      </p:tavLst>
                                    </p:anim>
                                    <p:anim calcmode="lin" valueType="num">
                                      <p:cBhvr>
                                        <p:cTn id="52" dur="1000" fill="hold"/>
                                        <p:tgtEl>
                                          <p:spTgt spid="142"/>
                                        </p:tgtEl>
                                        <p:attrNameLst>
                                          <p:attrName>style.rotation</p:attrName>
                                        </p:attrNameLst>
                                      </p:cBhvr>
                                      <p:tavLst>
                                        <p:tav tm="0">
                                          <p:val>
                                            <p:fltVal val="90"/>
                                          </p:val>
                                        </p:tav>
                                        <p:tav tm="100000">
                                          <p:val>
                                            <p:fltVal val="0"/>
                                          </p:val>
                                        </p:tav>
                                      </p:tavLst>
                                    </p:anim>
                                    <p:animEffect transition="in" filter="fade">
                                      <p:cBhvr>
                                        <p:cTn id="53" dur="1000"/>
                                        <p:tgtEl>
                                          <p:spTgt spid="142"/>
                                        </p:tgtEl>
                                      </p:cBhvr>
                                    </p:animEffect>
                                  </p:childTnLst>
                                </p:cTn>
                              </p:par>
                            </p:childTnLst>
                          </p:cTn>
                        </p:par>
                        <p:par>
                          <p:cTn id="54" fill="hold">
                            <p:stCondLst>
                              <p:cond delay="2750"/>
                            </p:stCondLst>
                            <p:childTnLst>
                              <p:par>
                                <p:cTn id="55" presetID="2" presetClass="entr" presetSubtype="4" fill="hold" nodeType="after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500" fill="hold"/>
                                        <p:tgtEl>
                                          <p:spTgt spid="147"/>
                                        </p:tgtEl>
                                        <p:attrNameLst>
                                          <p:attrName>ppt_x</p:attrName>
                                        </p:attrNameLst>
                                      </p:cBhvr>
                                      <p:tavLst>
                                        <p:tav tm="0">
                                          <p:val>
                                            <p:strVal val="#ppt_x"/>
                                          </p:val>
                                        </p:tav>
                                        <p:tav tm="100000">
                                          <p:val>
                                            <p:strVal val="#ppt_x"/>
                                          </p:val>
                                        </p:tav>
                                      </p:tavLst>
                                    </p:anim>
                                    <p:anim calcmode="lin" valueType="num">
                                      <p:cBhvr additive="base">
                                        <p:cTn id="58" dur="500" fill="hold"/>
                                        <p:tgtEl>
                                          <p:spTgt spid="147"/>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150"/>
                                        </p:tgtEl>
                                        <p:attrNameLst>
                                          <p:attrName>style.visibility</p:attrName>
                                        </p:attrNameLst>
                                      </p:cBhvr>
                                      <p:to>
                                        <p:strVal val="visible"/>
                                      </p:to>
                                    </p:set>
                                    <p:anim calcmode="lin" valueType="num">
                                      <p:cBhvr additive="base">
                                        <p:cTn id="61" dur="500" fill="hold"/>
                                        <p:tgtEl>
                                          <p:spTgt spid="150"/>
                                        </p:tgtEl>
                                        <p:attrNameLst>
                                          <p:attrName>ppt_x</p:attrName>
                                        </p:attrNameLst>
                                      </p:cBhvr>
                                      <p:tavLst>
                                        <p:tav tm="0">
                                          <p:val>
                                            <p:strVal val="#ppt_x"/>
                                          </p:val>
                                        </p:tav>
                                        <p:tav tm="100000">
                                          <p:val>
                                            <p:strVal val="#ppt_x"/>
                                          </p:val>
                                        </p:tav>
                                      </p:tavLst>
                                    </p:anim>
                                    <p:anim calcmode="lin" valueType="num">
                                      <p:cBhvr additive="base">
                                        <p:cTn id="62" dur="500" fill="hold"/>
                                        <p:tgtEl>
                                          <p:spTgt spid="150"/>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14" presetClass="entr" presetSubtype="10" fill="hold"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randombar(horizontal)">
                                      <p:cBhvr>
                                        <p:cTn id="66"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p:bldP spid="140" grpId="0"/>
      <p:bldP spid="141" grpId="0"/>
      <p:bldP spid="142" grpId="0"/>
      <p:bldP spid="143" grpId="0"/>
      <p:bldP spid="144" grpId="0"/>
      <p:bldP spid="145" grpId="0"/>
      <p:bldP spid="146" grpId="0"/>
    </p:bldLst>
  </p:timing>
</p:sld>
</file>

<file path=ppt/slides/slide5.xml><?xml version="1.0" encoding="utf-8"?>
<p:sld xmlns:a16="http://schemas.microsoft.com/office/drawing/2014/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7" name="组合 28">
            <a:extLst>
              <a:ext uri="{FF2B5EF4-FFF2-40B4-BE49-F238E27FC236}">
                <a16:creationId xmlns:a16="http://schemas.microsoft.com/office/drawing/2014/main" id="{C26073B0-DB68-4785-B666-F2C5B1518667}"/>
              </a:ext>
            </a:extLst>
          </p:cNvPr>
          <p:cNvGrpSpPr>
            <a:grpSpLocks/>
          </p:cNvGrpSpPr>
          <p:nvPr/>
        </p:nvGrpSpPr>
        <p:grpSpPr bwMode="auto">
          <a:xfrm>
            <a:off x="5003800" y="2524904"/>
            <a:ext cx="2952750" cy="477986"/>
            <a:chOff x="5004048" y="2327999"/>
            <a:chExt cx="2952328" cy="477777"/>
          </a:xfrm>
        </p:grpSpPr>
        <p:sp>
          <p:nvSpPr>
            <p:cNvPr id="278" name="圆角矩形 29">
              <a:extLst>
                <a:ext uri="{FF2B5EF4-FFF2-40B4-BE49-F238E27FC236}">
                  <a16:creationId xmlns:a16="http://schemas.microsoft.com/office/drawing/2014/main" id="{23E2314A-7386-4866-BC6F-F9E69B8D6D16}"/>
                </a:ext>
              </a:extLst>
            </p:cNvPr>
            <p:cNvSpPr/>
            <p:nvPr/>
          </p:nvSpPr>
          <p:spPr>
            <a:xfrm>
              <a:off x="5004048" y="2327999"/>
              <a:ext cx="2807887" cy="477777"/>
            </a:xfrm>
            <a:prstGeom prst="roundRect">
              <a:avLst/>
            </a:prstGeom>
            <a:solidFill>
              <a:schemeClr val="accent3"/>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200">
                <a:solidFill>
                  <a:schemeClr val="bg1"/>
                </a:solidFill>
                <a:latin typeface="微软雅黑" pitchFamily="34" charset="-122"/>
                <a:ea typeface="微软雅黑" pitchFamily="34" charset="-122"/>
              </a:endParaRPr>
            </a:p>
          </p:txBody>
        </p:sp>
        <p:sp>
          <p:nvSpPr>
            <p:cNvPr id="279" name="TextBox 30">
              <a:extLst>
                <a:ext uri="{FF2B5EF4-FFF2-40B4-BE49-F238E27FC236}">
                  <a16:creationId xmlns:a16="http://schemas.microsoft.com/office/drawing/2014/main" id="{48C97BE5-FB9C-4017-8937-941A5BD32602}"/>
                </a:ext>
              </a:extLst>
            </p:cNvPr>
            <p:cNvSpPr txBox="1">
              <a:spLocks noChangeArrowheads="1"/>
            </p:cNvSpPr>
            <p:nvPr/>
          </p:nvSpPr>
          <p:spPr bwMode="auto">
            <a:xfrm>
              <a:off x="5292080" y="2382221"/>
              <a:ext cx="2664296" cy="27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zh-CN" altLang="en-US" sz="1200">
                  <a:solidFill>
                    <a:schemeClr val="bg1"/>
                  </a:solidFill>
                  <a:latin typeface="微软雅黑" pitchFamily="34" charset="-122"/>
                  <a:ea typeface="微软雅黑" pitchFamily="34" charset="-122"/>
                </a:rPr>
                <a:t>在这里填写小标题</a:t>
              </a:r>
            </a:p>
          </p:txBody>
        </p:sp>
      </p:grpSp>
      <p:grpSp>
        <p:nvGrpSpPr>
          <p:cNvPr id="280" name="组合 31">
            <a:extLst>
              <a:ext uri="{FF2B5EF4-FFF2-40B4-BE49-F238E27FC236}">
                <a16:creationId xmlns:a16="http://schemas.microsoft.com/office/drawing/2014/main" id="{9B397904-44E8-4412-9207-10022E8857B4}"/>
              </a:ext>
            </a:extLst>
          </p:cNvPr>
          <p:cNvGrpSpPr>
            <a:grpSpLocks/>
          </p:cNvGrpSpPr>
          <p:nvPr/>
        </p:nvGrpSpPr>
        <p:grpSpPr bwMode="auto">
          <a:xfrm>
            <a:off x="1042989" y="2524904"/>
            <a:ext cx="3024187" cy="477986"/>
            <a:chOff x="1043608" y="2327999"/>
            <a:chExt cx="3024336" cy="477777"/>
          </a:xfrm>
        </p:grpSpPr>
        <p:sp>
          <p:nvSpPr>
            <p:cNvPr id="281" name="圆角矩形 32">
              <a:extLst>
                <a:ext uri="{FF2B5EF4-FFF2-40B4-BE49-F238E27FC236}">
                  <a16:creationId xmlns:a16="http://schemas.microsoft.com/office/drawing/2014/main" id="{80E90558-54CD-4058-8527-0B650ACE8C61}"/>
                </a:ext>
              </a:extLst>
            </p:cNvPr>
            <p:cNvSpPr/>
            <p:nvPr/>
          </p:nvSpPr>
          <p:spPr>
            <a:xfrm>
              <a:off x="1259519" y="2327999"/>
              <a:ext cx="2808425" cy="477777"/>
            </a:xfrm>
            <a:prstGeom prst="roundRect">
              <a:avLst/>
            </a:prstGeom>
            <a:solidFill>
              <a:schemeClr val="accent2"/>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200">
                <a:solidFill>
                  <a:schemeClr val="bg1"/>
                </a:solidFill>
                <a:latin typeface="微软雅黑" pitchFamily="34" charset="-122"/>
                <a:ea typeface="微软雅黑" pitchFamily="34" charset="-122"/>
              </a:endParaRPr>
            </a:p>
          </p:txBody>
        </p:sp>
        <p:sp>
          <p:nvSpPr>
            <p:cNvPr id="282" name="TextBox 33">
              <a:extLst>
                <a:ext uri="{FF2B5EF4-FFF2-40B4-BE49-F238E27FC236}">
                  <a16:creationId xmlns:a16="http://schemas.microsoft.com/office/drawing/2014/main" id="{D1575D58-C316-4229-B30E-5B32559DD1D2}"/>
                </a:ext>
              </a:extLst>
            </p:cNvPr>
            <p:cNvSpPr txBox="1">
              <a:spLocks noChangeArrowheads="1"/>
            </p:cNvSpPr>
            <p:nvPr/>
          </p:nvSpPr>
          <p:spPr bwMode="auto">
            <a:xfrm>
              <a:off x="1043608" y="2384985"/>
              <a:ext cx="2664296" cy="27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zh-CN" altLang="en-US" sz="1200" dirty="0">
                  <a:solidFill>
                    <a:schemeClr val="bg1"/>
                  </a:solidFill>
                  <a:latin typeface="微软雅黑" pitchFamily="34" charset="-122"/>
                  <a:ea typeface="微软雅黑" pitchFamily="34" charset="-122"/>
                </a:rPr>
                <a:t>在这里填写小标题</a:t>
              </a:r>
            </a:p>
          </p:txBody>
        </p:sp>
      </p:grpSp>
      <p:sp>
        <p:nvSpPr>
          <p:cNvPr id="283" name="椭圆 282">
            <a:extLst>
              <a:ext uri="{FF2B5EF4-FFF2-40B4-BE49-F238E27FC236}">
                <a16:creationId xmlns:a16="http://schemas.microsoft.com/office/drawing/2014/main" id="{AF1523B3-7D46-4F69-B050-66FA91105767}"/>
              </a:ext>
            </a:extLst>
          </p:cNvPr>
          <p:cNvSpPr/>
          <p:nvPr/>
        </p:nvSpPr>
        <p:spPr>
          <a:xfrm>
            <a:off x="3459163" y="1977048"/>
            <a:ext cx="2195512" cy="2196190"/>
          </a:xfrm>
          <a:prstGeom prst="ellipse">
            <a:avLst/>
          </a:prstGeom>
          <a:solidFill>
            <a:schemeClr val="accent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284" name="椭圆 283">
            <a:extLst>
              <a:ext uri="{FF2B5EF4-FFF2-40B4-BE49-F238E27FC236}">
                <a16:creationId xmlns:a16="http://schemas.microsoft.com/office/drawing/2014/main" id="{12BC3474-EA14-4896-BF82-0DC7CBBB2FB3}"/>
              </a:ext>
            </a:extLst>
          </p:cNvPr>
          <p:cNvSpPr/>
          <p:nvPr/>
        </p:nvSpPr>
        <p:spPr>
          <a:xfrm>
            <a:off x="3656014" y="2175547"/>
            <a:ext cx="1800225" cy="180078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grpSp>
        <p:nvGrpSpPr>
          <p:cNvPr id="285" name="组合 36">
            <a:extLst>
              <a:ext uri="{FF2B5EF4-FFF2-40B4-BE49-F238E27FC236}">
                <a16:creationId xmlns:a16="http://schemas.microsoft.com/office/drawing/2014/main" id="{6BD30A7F-8197-4C06-9949-1C711090D5C1}"/>
              </a:ext>
            </a:extLst>
          </p:cNvPr>
          <p:cNvGrpSpPr>
            <a:grpSpLocks/>
          </p:cNvGrpSpPr>
          <p:nvPr/>
        </p:nvGrpSpPr>
        <p:grpSpPr bwMode="auto">
          <a:xfrm>
            <a:off x="5003800" y="3101345"/>
            <a:ext cx="2952750" cy="477985"/>
            <a:chOff x="5004048" y="2904063"/>
            <a:chExt cx="2952328" cy="477777"/>
          </a:xfrm>
        </p:grpSpPr>
        <p:sp>
          <p:nvSpPr>
            <p:cNvPr id="286" name="圆角矩形 37">
              <a:extLst>
                <a:ext uri="{FF2B5EF4-FFF2-40B4-BE49-F238E27FC236}">
                  <a16:creationId xmlns:a16="http://schemas.microsoft.com/office/drawing/2014/main" id="{7BC557E5-134E-422C-B366-6F757CAF0A0B}"/>
                </a:ext>
              </a:extLst>
            </p:cNvPr>
            <p:cNvSpPr/>
            <p:nvPr/>
          </p:nvSpPr>
          <p:spPr>
            <a:xfrm>
              <a:off x="5004048" y="2904063"/>
              <a:ext cx="2807887" cy="477777"/>
            </a:xfrm>
            <a:prstGeom prst="roundRect">
              <a:avLst/>
            </a:prstGeom>
            <a:solidFill>
              <a:schemeClr val="accent4"/>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200">
                <a:solidFill>
                  <a:schemeClr val="bg1"/>
                </a:solidFill>
                <a:latin typeface="微软雅黑" pitchFamily="34" charset="-122"/>
                <a:ea typeface="微软雅黑" pitchFamily="34" charset="-122"/>
              </a:endParaRPr>
            </a:p>
          </p:txBody>
        </p:sp>
        <p:sp>
          <p:nvSpPr>
            <p:cNvPr id="287" name="TextBox 38">
              <a:extLst>
                <a:ext uri="{FF2B5EF4-FFF2-40B4-BE49-F238E27FC236}">
                  <a16:creationId xmlns:a16="http://schemas.microsoft.com/office/drawing/2014/main" id="{8BFFC283-FE38-4F0A-A1F0-00102B272567}"/>
                </a:ext>
              </a:extLst>
            </p:cNvPr>
            <p:cNvSpPr txBox="1">
              <a:spLocks noChangeArrowheads="1"/>
            </p:cNvSpPr>
            <p:nvPr/>
          </p:nvSpPr>
          <p:spPr bwMode="auto">
            <a:xfrm>
              <a:off x="5292080" y="2958285"/>
              <a:ext cx="2664296" cy="27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zh-CN" altLang="en-US" sz="1200">
                  <a:solidFill>
                    <a:schemeClr val="bg1"/>
                  </a:solidFill>
                  <a:latin typeface="微软雅黑" pitchFamily="34" charset="-122"/>
                  <a:ea typeface="微软雅黑" pitchFamily="34" charset="-122"/>
                </a:rPr>
                <a:t>在这里填写小标题</a:t>
              </a:r>
            </a:p>
          </p:txBody>
        </p:sp>
      </p:grpSp>
      <p:grpSp>
        <p:nvGrpSpPr>
          <p:cNvPr id="288" name="组合 39">
            <a:extLst>
              <a:ext uri="{FF2B5EF4-FFF2-40B4-BE49-F238E27FC236}">
                <a16:creationId xmlns:a16="http://schemas.microsoft.com/office/drawing/2014/main" id="{FDCADC94-132F-4C07-85DA-D7DCF97F0AD9}"/>
              </a:ext>
            </a:extLst>
          </p:cNvPr>
          <p:cNvGrpSpPr>
            <a:grpSpLocks/>
          </p:cNvGrpSpPr>
          <p:nvPr/>
        </p:nvGrpSpPr>
        <p:grpSpPr bwMode="auto">
          <a:xfrm>
            <a:off x="1042989" y="3101345"/>
            <a:ext cx="3024187" cy="477985"/>
            <a:chOff x="1043608" y="2904063"/>
            <a:chExt cx="3024336" cy="477777"/>
          </a:xfrm>
        </p:grpSpPr>
        <p:sp>
          <p:nvSpPr>
            <p:cNvPr id="289" name="圆角矩形 40">
              <a:extLst>
                <a:ext uri="{FF2B5EF4-FFF2-40B4-BE49-F238E27FC236}">
                  <a16:creationId xmlns:a16="http://schemas.microsoft.com/office/drawing/2014/main" id="{16CF9EA6-A24F-40AA-95ED-4762FB4FA815}"/>
                </a:ext>
              </a:extLst>
            </p:cNvPr>
            <p:cNvSpPr/>
            <p:nvPr/>
          </p:nvSpPr>
          <p:spPr>
            <a:xfrm>
              <a:off x="1259519" y="2904063"/>
              <a:ext cx="2808425" cy="477777"/>
            </a:xfrm>
            <a:prstGeom prst="roundRect">
              <a:avLst/>
            </a:prstGeom>
            <a:solidFill>
              <a:schemeClr val="accent1"/>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200">
                <a:solidFill>
                  <a:schemeClr val="bg1"/>
                </a:solidFill>
                <a:latin typeface="微软雅黑" pitchFamily="34" charset="-122"/>
                <a:ea typeface="微软雅黑" pitchFamily="34" charset="-122"/>
              </a:endParaRPr>
            </a:p>
          </p:txBody>
        </p:sp>
        <p:sp>
          <p:nvSpPr>
            <p:cNvPr id="290" name="TextBox 41">
              <a:extLst>
                <a:ext uri="{FF2B5EF4-FFF2-40B4-BE49-F238E27FC236}">
                  <a16:creationId xmlns:a16="http://schemas.microsoft.com/office/drawing/2014/main" id="{C6B733C9-183D-4BD6-AA5D-950246E9F25A}"/>
                </a:ext>
              </a:extLst>
            </p:cNvPr>
            <p:cNvSpPr txBox="1">
              <a:spLocks noChangeArrowheads="1"/>
            </p:cNvSpPr>
            <p:nvPr/>
          </p:nvSpPr>
          <p:spPr bwMode="auto">
            <a:xfrm>
              <a:off x="1043608" y="2957422"/>
              <a:ext cx="2664296" cy="27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zh-CN" altLang="en-US" sz="1200" dirty="0">
                  <a:solidFill>
                    <a:schemeClr val="bg1"/>
                  </a:solidFill>
                  <a:latin typeface="微软雅黑" pitchFamily="34" charset="-122"/>
                  <a:ea typeface="微软雅黑" pitchFamily="34" charset="-122"/>
                </a:rPr>
                <a:t>在这里填写小标题</a:t>
              </a:r>
            </a:p>
          </p:txBody>
        </p:sp>
      </p:grpSp>
      <p:grpSp>
        <p:nvGrpSpPr>
          <p:cNvPr id="291" name="组合 42">
            <a:extLst>
              <a:ext uri="{FF2B5EF4-FFF2-40B4-BE49-F238E27FC236}">
                <a16:creationId xmlns:a16="http://schemas.microsoft.com/office/drawing/2014/main" id="{15B02E98-2D53-4381-9674-D30F7E0FFA33}"/>
              </a:ext>
            </a:extLst>
          </p:cNvPr>
          <p:cNvGrpSpPr>
            <a:grpSpLocks/>
          </p:cNvGrpSpPr>
          <p:nvPr/>
        </p:nvGrpSpPr>
        <p:grpSpPr bwMode="auto">
          <a:xfrm>
            <a:off x="3836990" y="2354990"/>
            <a:ext cx="1439863" cy="1440307"/>
            <a:chOff x="3836485" y="2265716"/>
            <a:chExt cx="1440160" cy="1440160"/>
          </a:xfrm>
        </p:grpSpPr>
        <p:sp>
          <p:nvSpPr>
            <p:cNvPr id="292" name="椭圆 291">
              <a:extLst>
                <a:ext uri="{FF2B5EF4-FFF2-40B4-BE49-F238E27FC236}">
                  <a16:creationId xmlns:a16="http://schemas.microsoft.com/office/drawing/2014/main" id="{E8E2C15B-F0A9-4170-BE8D-D5173E2343C1}"/>
                </a:ext>
              </a:extLst>
            </p:cNvPr>
            <p:cNvSpPr/>
            <p:nvPr/>
          </p:nvSpPr>
          <p:spPr>
            <a:xfrm>
              <a:off x="3836485" y="2265716"/>
              <a:ext cx="1440160" cy="1440160"/>
            </a:xfrm>
            <a:prstGeom prst="ellipse">
              <a:avLst/>
            </a:prstGeom>
            <a:solidFill>
              <a:schemeClr val="accent1"/>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200">
                <a:solidFill>
                  <a:schemeClr val="tx1">
                    <a:lumMod val="75000"/>
                    <a:lumOff val="25000"/>
                  </a:schemeClr>
                </a:solidFill>
                <a:latin typeface="微软雅黑" pitchFamily="34" charset="-122"/>
                <a:ea typeface="微软雅黑" pitchFamily="34" charset="-122"/>
              </a:endParaRPr>
            </a:p>
          </p:txBody>
        </p:sp>
        <p:sp>
          <p:nvSpPr>
            <p:cNvPr id="293" name="文本框 25">
              <a:extLst>
                <a:ext uri="{FF2B5EF4-FFF2-40B4-BE49-F238E27FC236}">
                  <a16:creationId xmlns:a16="http://schemas.microsoft.com/office/drawing/2014/main" id="{94325084-CF0F-4DF2-A390-7AAB6E4BFEC5}"/>
                </a:ext>
              </a:extLst>
            </p:cNvPr>
            <p:cNvSpPr>
              <a:spLocks noChangeArrowheads="1"/>
            </p:cNvSpPr>
            <p:nvPr/>
          </p:nvSpPr>
          <p:spPr bwMode="auto">
            <a:xfrm>
              <a:off x="4190879" y="2604791"/>
              <a:ext cx="873690" cy="83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fontAlgn="auto" hangingPunct="1">
                <a:spcBef>
                  <a:spcPts val="0"/>
                </a:spcBef>
                <a:spcAft>
                  <a:spcPts val="0"/>
                </a:spcAft>
                <a:defRPr/>
              </a:pPr>
              <a:r>
                <a:rPr lang="zh-CN" altLang="en-US" sz="2400" kern="0" dirty="0">
                  <a:solidFill>
                    <a:schemeClr val="bg1"/>
                  </a:solidFill>
                  <a:latin typeface="微软雅黑" pitchFamily="34" charset="-122"/>
                  <a:ea typeface="微软雅黑" pitchFamily="34" charset="-122"/>
                  <a:sym typeface="微软雅黑" pitchFamily="34" charset="-122"/>
                </a:rPr>
                <a:t>您的标题</a:t>
              </a:r>
            </a:p>
          </p:txBody>
        </p:sp>
      </p:grpSp>
      <p:sp>
        <p:nvSpPr>
          <p:cNvPr id="294" name="矩形 1">
            <a:extLst>
              <a:ext uri="{FF2B5EF4-FFF2-40B4-BE49-F238E27FC236}">
                <a16:creationId xmlns:a16="http://schemas.microsoft.com/office/drawing/2014/main" id="{59AB26C6-591E-43E5-8D8F-A8A26EFE0720}"/>
              </a:ext>
            </a:extLst>
          </p:cNvPr>
          <p:cNvSpPr>
            <a:spLocks noChangeArrowheads="1"/>
          </p:cNvSpPr>
          <p:nvPr/>
        </p:nvSpPr>
        <p:spPr bwMode="auto">
          <a:xfrm>
            <a:off x="1331914" y="3758773"/>
            <a:ext cx="183593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FontTx/>
              <a:buNone/>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随着计算机技术的发展及印刷技术的进步，平面设计在感观领域的表现和应用也越来越丰富。</a:t>
            </a:r>
          </a:p>
        </p:txBody>
      </p:sp>
      <p:sp>
        <p:nvSpPr>
          <p:cNvPr id="295" name="矩形 1">
            <a:extLst>
              <a:ext uri="{FF2B5EF4-FFF2-40B4-BE49-F238E27FC236}">
                <a16:creationId xmlns:a16="http://schemas.microsoft.com/office/drawing/2014/main" id="{776784A1-11CF-4301-A6CB-17CF3790B23E}"/>
              </a:ext>
            </a:extLst>
          </p:cNvPr>
          <p:cNvSpPr>
            <a:spLocks noChangeArrowheads="1"/>
          </p:cNvSpPr>
          <p:nvPr/>
        </p:nvSpPr>
        <p:spPr bwMode="auto">
          <a:xfrm>
            <a:off x="5821363" y="3758773"/>
            <a:ext cx="1810977"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FontTx/>
              <a:buNone/>
            </a:pP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随着计算机技术的发展及印刷技术的进步，平面设计在感观领域的表现和应用也越来越丰富。</a:t>
            </a:r>
          </a:p>
        </p:txBody>
      </p:sp>
      <p:sp>
        <p:nvSpPr>
          <p:cNvPr id="296" name="矩形 1">
            <a:extLst>
              <a:ext uri="{FF2B5EF4-FFF2-40B4-BE49-F238E27FC236}">
                <a16:creationId xmlns:a16="http://schemas.microsoft.com/office/drawing/2014/main" id="{F6477220-7C40-48F6-9775-5E3C06D1C5BD}"/>
              </a:ext>
            </a:extLst>
          </p:cNvPr>
          <p:cNvSpPr>
            <a:spLocks noChangeArrowheads="1"/>
          </p:cNvSpPr>
          <p:nvPr/>
        </p:nvSpPr>
        <p:spPr bwMode="auto">
          <a:xfrm>
            <a:off x="5821363" y="1524471"/>
            <a:ext cx="1810977"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FontTx/>
              <a:buNone/>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随着计算机技术的发展及印刷技术的进步，平面设计在感观领域的表现和应用也越来越丰富。</a:t>
            </a:r>
          </a:p>
        </p:txBody>
      </p:sp>
      <p:sp>
        <p:nvSpPr>
          <p:cNvPr id="297" name="矩形 1">
            <a:extLst>
              <a:ext uri="{FF2B5EF4-FFF2-40B4-BE49-F238E27FC236}">
                <a16:creationId xmlns:a16="http://schemas.microsoft.com/office/drawing/2014/main" id="{D5E28012-25B7-4C18-9B1A-672D9B7D31B8}"/>
              </a:ext>
            </a:extLst>
          </p:cNvPr>
          <p:cNvSpPr>
            <a:spLocks noChangeArrowheads="1"/>
          </p:cNvSpPr>
          <p:nvPr/>
        </p:nvSpPr>
        <p:spPr bwMode="auto">
          <a:xfrm>
            <a:off x="1331915" y="1524471"/>
            <a:ext cx="1799925"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FontTx/>
              <a:buNone/>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随着计算机技术的发展及印刷技术的进步，平面设计在感观领域的表现和应用也越来越丰富。</a:t>
            </a:r>
          </a:p>
        </p:txBody>
      </p:sp>
    </p:spTree>
    <p:extLst>
      <p:ext uri="{BB962C8B-B14F-4D97-AF65-F5344CB8AC3E}">
        <p14:creationId xmlns:p14="http://schemas.microsoft.com/office/powerpoint/2010/main" val="2238307413"/>
      </p:ext>
    </p:extLst>
  </p:cSld>
  <p:clrMapOvr>
    <a:masterClrMapping/>
  </p:clrMapOvr>
  <mc:AlternateContent xmlns:mc="http://schemas.openxmlformats.org/markup-compatibility/2006" xmlns:p14="http://schemas.microsoft.com/office/powerpoint/2010/main">
    <mc:Choice Requires="p14">
      <p:transition p14:dur="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3"/>
                                        </p:tgtEl>
                                        <p:attrNameLst>
                                          <p:attrName>style.visibility</p:attrName>
                                        </p:attrNameLst>
                                      </p:cBhvr>
                                      <p:to>
                                        <p:strVal val="visible"/>
                                      </p:to>
                                    </p:set>
                                    <p:anim calcmode="lin" valueType="num">
                                      <p:cBhvr>
                                        <p:cTn id="7" dur="200" fill="hold"/>
                                        <p:tgtEl>
                                          <p:spTgt spid="283"/>
                                        </p:tgtEl>
                                        <p:attrNameLst>
                                          <p:attrName>ppt_w</p:attrName>
                                        </p:attrNameLst>
                                      </p:cBhvr>
                                      <p:tavLst>
                                        <p:tav tm="0">
                                          <p:val>
                                            <p:fltVal val="0"/>
                                          </p:val>
                                        </p:tav>
                                        <p:tav tm="100000">
                                          <p:val>
                                            <p:strVal val="#ppt_w"/>
                                          </p:val>
                                        </p:tav>
                                      </p:tavLst>
                                    </p:anim>
                                    <p:anim calcmode="lin" valueType="num">
                                      <p:cBhvr>
                                        <p:cTn id="8" dur="200" fill="hold"/>
                                        <p:tgtEl>
                                          <p:spTgt spid="283"/>
                                        </p:tgtEl>
                                        <p:attrNameLst>
                                          <p:attrName>ppt_h</p:attrName>
                                        </p:attrNameLst>
                                      </p:cBhvr>
                                      <p:tavLst>
                                        <p:tav tm="0">
                                          <p:val>
                                            <p:fltVal val="0"/>
                                          </p:val>
                                        </p:tav>
                                        <p:tav tm="100000">
                                          <p:val>
                                            <p:strVal val="#ppt_h"/>
                                          </p:val>
                                        </p:tav>
                                      </p:tavLst>
                                    </p:anim>
                                    <p:animEffect transition="in" filter="fade">
                                      <p:cBhvr>
                                        <p:cTn id="9" dur="200"/>
                                        <p:tgtEl>
                                          <p:spTgt spid="283"/>
                                        </p:tgtEl>
                                      </p:cBhvr>
                                    </p:animEffect>
                                  </p:childTnLst>
                                </p:cTn>
                              </p:par>
                              <p:par>
                                <p:cTn id="10" presetID="6" presetClass="emph" presetSubtype="0" autoRev="1" fill="hold" grpId="1" nodeType="withEffect">
                                  <p:stCondLst>
                                    <p:cond delay="150"/>
                                  </p:stCondLst>
                                  <p:childTnLst>
                                    <p:animScale>
                                      <p:cBhvr>
                                        <p:cTn id="11" dur="100" fill="hold"/>
                                        <p:tgtEl>
                                          <p:spTgt spid="283"/>
                                        </p:tgtEl>
                                      </p:cBhvr>
                                      <p:by x="130000" y="130000"/>
                                    </p:animScale>
                                  </p:childTnLst>
                                </p:cTn>
                              </p:par>
                            </p:childTnLst>
                          </p:cTn>
                        </p:par>
                        <p:par>
                          <p:cTn id="12" fill="hold">
                            <p:stCondLst>
                              <p:cond delay="350"/>
                            </p:stCondLst>
                            <p:childTnLst>
                              <p:par>
                                <p:cTn id="13" presetID="53" presetClass="entr" presetSubtype="16" fill="hold" grpId="0" nodeType="afterEffect">
                                  <p:stCondLst>
                                    <p:cond delay="0"/>
                                  </p:stCondLst>
                                  <p:childTnLst>
                                    <p:set>
                                      <p:cBhvr>
                                        <p:cTn id="14" dur="1" fill="hold">
                                          <p:stCondLst>
                                            <p:cond delay="0"/>
                                          </p:stCondLst>
                                        </p:cTn>
                                        <p:tgtEl>
                                          <p:spTgt spid="284"/>
                                        </p:tgtEl>
                                        <p:attrNameLst>
                                          <p:attrName>style.visibility</p:attrName>
                                        </p:attrNameLst>
                                      </p:cBhvr>
                                      <p:to>
                                        <p:strVal val="visible"/>
                                      </p:to>
                                    </p:set>
                                    <p:anim calcmode="lin" valueType="num">
                                      <p:cBhvr>
                                        <p:cTn id="15" dur="200" fill="hold"/>
                                        <p:tgtEl>
                                          <p:spTgt spid="284"/>
                                        </p:tgtEl>
                                        <p:attrNameLst>
                                          <p:attrName>ppt_w</p:attrName>
                                        </p:attrNameLst>
                                      </p:cBhvr>
                                      <p:tavLst>
                                        <p:tav tm="0">
                                          <p:val>
                                            <p:fltVal val="0"/>
                                          </p:val>
                                        </p:tav>
                                        <p:tav tm="100000">
                                          <p:val>
                                            <p:strVal val="#ppt_w"/>
                                          </p:val>
                                        </p:tav>
                                      </p:tavLst>
                                    </p:anim>
                                    <p:anim calcmode="lin" valueType="num">
                                      <p:cBhvr>
                                        <p:cTn id="16" dur="200" fill="hold"/>
                                        <p:tgtEl>
                                          <p:spTgt spid="284"/>
                                        </p:tgtEl>
                                        <p:attrNameLst>
                                          <p:attrName>ppt_h</p:attrName>
                                        </p:attrNameLst>
                                      </p:cBhvr>
                                      <p:tavLst>
                                        <p:tav tm="0">
                                          <p:val>
                                            <p:fltVal val="0"/>
                                          </p:val>
                                        </p:tav>
                                        <p:tav tm="100000">
                                          <p:val>
                                            <p:strVal val="#ppt_h"/>
                                          </p:val>
                                        </p:tav>
                                      </p:tavLst>
                                    </p:anim>
                                    <p:animEffect transition="in" filter="fade">
                                      <p:cBhvr>
                                        <p:cTn id="17" dur="200"/>
                                        <p:tgtEl>
                                          <p:spTgt spid="284"/>
                                        </p:tgtEl>
                                      </p:cBhvr>
                                    </p:animEffect>
                                  </p:childTnLst>
                                </p:cTn>
                              </p:par>
                              <p:par>
                                <p:cTn id="18" presetID="6" presetClass="emph" presetSubtype="0" autoRev="1" fill="hold" grpId="1" nodeType="withEffect">
                                  <p:stCondLst>
                                    <p:cond delay="150"/>
                                  </p:stCondLst>
                                  <p:childTnLst>
                                    <p:animScale>
                                      <p:cBhvr>
                                        <p:cTn id="19" dur="100" fill="hold"/>
                                        <p:tgtEl>
                                          <p:spTgt spid="284"/>
                                        </p:tgtEl>
                                      </p:cBhvr>
                                      <p:by x="130000" y="130000"/>
                                    </p:animScale>
                                  </p:childTnLst>
                                </p:cTn>
                              </p:par>
                            </p:childTnLst>
                          </p:cTn>
                        </p:par>
                        <p:par>
                          <p:cTn id="20" fill="hold">
                            <p:stCondLst>
                              <p:cond delay="700"/>
                            </p:stCondLst>
                            <p:childTnLst>
                              <p:par>
                                <p:cTn id="21" presetID="12" presetClass="entr" presetSubtype="8" fill="hold" nodeType="afterEffect">
                                  <p:stCondLst>
                                    <p:cond delay="0"/>
                                  </p:stCondLst>
                                  <p:childTnLst>
                                    <p:set>
                                      <p:cBhvr>
                                        <p:cTn id="22" dur="1" fill="hold">
                                          <p:stCondLst>
                                            <p:cond delay="0"/>
                                          </p:stCondLst>
                                        </p:cTn>
                                        <p:tgtEl>
                                          <p:spTgt spid="277"/>
                                        </p:tgtEl>
                                        <p:attrNameLst>
                                          <p:attrName>style.visibility</p:attrName>
                                        </p:attrNameLst>
                                      </p:cBhvr>
                                      <p:to>
                                        <p:strVal val="visible"/>
                                      </p:to>
                                    </p:set>
                                    <p:anim calcmode="lin" valueType="num">
                                      <p:cBhvr additive="base">
                                        <p:cTn id="23" dur="400"/>
                                        <p:tgtEl>
                                          <p:spTgt spid="277"/>
                                        </p:tgtEl>
                                        <p:attrNameLst>
                                          <p:attrName>ppt_x</p:attrName>
                                        </p:attrNameLst>
                                      </p:cBhvr>
                                      <p:tavLst>
                                        <p:tav tm="0">
                                          <p:val>
                                            <p:strVal val="#ppt_x-#ppt_w*1.125000"/>
                                          </p:val>
                                        </p:tav>
                                        <p:tav tm="100000">
                                          <p:val>
                                            <p:strVal val="#ppt_x"/>
                                          </p:val>
                                        </p:tav>
                                      </p:tavLst>
                                    </p:anim>
                                    <p:animEffect transition="in" filter="wipe(right)">
                                      <p:cBhvr>
                                        <p:cTn id="24" dur="400"/>
                                        <p:tgtEl>
                                          <p:spTgt spid="277"/>
                                        </p:tgtEl>
                                      </p:cBhvr>
                                    </p:animEffect>
                                  </p:childTnLst>
                                </p:cTn>
                              </p:par>
                              <p:par>
                                <p:cTn id="25" presetID="12" presetClass="entr" presetSubtype="2" fill="hold" nodeType="withEffect">
                                  <p:stCondLst>
                                    <p:cond delay="0"/>
                                  </p:stCondLst>
                                  <p:childTnLst>
                                    <p:set>
                                      <p:cBhvr>
                                        <p:cTn id="26" dur="1" fill="hold">
                                          <p:stCondLst>
                                            <p:cond delay="0"/>
                                          </p:stCondLst>
                                        </p:cTn>
                                        <p:tgtEl>
                                          <p:spTgt spid="280"/>
                                        </p:tgtEl>
                                        <p:attrNameLst>
                                          <p:attrName>style.visibility</p:attrName>
                                        </p:attrNameLst>
                                      </p:cBhvr>
                                      <p:to>
                                        <p:strVal val="visible"/>
                                      </p:to>
                                    </p:set>
                                    <p:anim calcmode="lin" valueType="num">
                                      <p:cBhvr additive="base">
                                        <p:cTn id="27" dur="400"/>
                                        <p:tgtEl>
                                          <p:spTgt spid="280"/>
                                        </p:tgtEl>
                                        <p:attrNameLst>
                                          <p:attrName>ppt_x</p:attrName>
                                        </p:attrNameLst>
                                      </p:cBhvr>
                                      <p:tavLst>
                                        <p:tav tm="0">
                                          <p:val>
                                            <p:strVal val="#ppt_x+#ppt_w*1.125000"/>
                                          </p:val>
                                        </p:tav>
                                        <p:tav tm="100000">
                                          <p:val>
                                            <p:strVal val="#ppt_x"/>
                                          </p:val>
                                        </p:tav>
                                      </p:tavLst>
                                    </p:anim>
                                    <p:animEffect transition="in" filter="wipe(left)">
                                      <p:cBhvr>
                                        <p:cTn id="28" dur="400"/>
                                        <p:tgtEl>
                                          <p:spTgt spid="280"/>
                                        </p:tgtEl>
                                      </p:cBhvr>
                                    </p:animEffect>
                                  </p:childTnLst>
                                </p:cTn>
                              </p:par>
                            </p:childTnLst>
                          </p:cTn>
                        </p:par>
                        <p:par>
                          <p:cTn id="29" fill="hold">
                            <p:stCondLst>
                              <p:cond delay="1100"/>
                            </p:stCondLst>
                            <p:childTnLst>
                              <p:par>
                                <p:cTn id="30" presetID="2" presetClass="entr" presetSubtype="4" decel="56667" fill="hold" grpId="0" nodeType="afterEffect">
                                  <p:stCondLst>
                                    <p:cond delay="0"/>
                                  </p:stCondLst>
                                  <p:childTnLst>
                                    <p:set>
                                      <p:cBhvr>
                                        <p:cTn id="31" dur="1" fill="hold">
                                          <p:stCondLst>
                                            <p:cond delay="0"/>
                                          </p:stCondLst>
                                        </p:cTn>
                                        <p:tgtEl>
                                          <p:spTgt spid="296"/>
                                        </p:tgtEl>
                                        <p:attrNameLst>
                                          <p:attrName>style.visibility</p:attrName>
                                        </p:attrNameLst>
                                      </p:cBhvr>
                                      <p:to>
                                        <p:strVal val="visible"/>
                                      </p:to>
                                    </p:set>
                                    <p:anim calcmode="lin" valueType="num">
                                      <p:cBhvr additive="base">
                                        <p:cTn id="32" dur="300" fill="hold"/>
                                        <p:tgtEl>
                                          <p:spTgt spid="296"/>
                                        </p:tgtEl>
                                        <p:attrNameLst>
                                          <p:attrName>ppt_x</p:attrName>
                                        </p:attrNameLst>
                                      </p:cBhvr>
                                      <p:tavLst>
                                        <p:tav tm="0">
                                          <p:val>
                                            <p:strVal val="#ppt_x"/>
                                          </p:val>
                                        </p:tav>
                                        <p:tav tm="100000">
                                          <p:val>
                                            <p:strVal val="#ppt_x"/>
                                          </p:val>
                                        </p:tav>
                                      </p:tavLst>
                                    </p:anim>
                                    <p:anim calcmode="lin" valueType="num">
                                      <p:cBhvr additive="base">
                                        <p:cTn id="33" dur="300" fill="hold"/>
                                        <p:tgtEl>
                                          <p:spTgt spid="296"/>
                                        </p:tgtEl>
                                        <p:attrNameLst>
                                          <p:attrName>ppt_y</p:attrName>
                                        </p:attrNameLst>
                                      </p:cBhvr>
                                      <p:tavLst>
                                        <p:tav tm="0">
                                          <p:val>
                                            <p:strVal val="1+#ppt_h/2"/>
                                          </p:val>
                                        </p:tav>
                                        <p:tav tm="100000">
                                          <p:val>
                                            <p:strVal val="#ppt_y"/>
                                          </p:val>
                                        </p:tav>
                                      </p:tavLst>
                                    </p:anim>
                                  </p:childTnLst>
                                </p:cTn>
                              </p:par>
                              <p:par>
                                <p:cTn id="34" presetID="2" presetClass="entr" presetSubtype="4" decel="56667" fill="hold" grpId="0" nodeType="withEffect">
                                  <p:stCondLst>
                                    <p:cond delay="0"/>
                                  </p:stCondLst>
                                  <p:childTnLst>
                                    <p:set>
                                      <p:cBhvr>
                                        <p:cTn id="35" dur="1" fill="hold">
                                          <p:stCondLst>
                                            <p:cond delay="0"/>
                                          </p:stCondLst>
                                        </p:cTn>
                                        <p:tgtEl>
                                          <p:spTgt spid="297"/>
                                        </p:tgtEl>
                                        <p:attrNameLst>
                                          <p:attrName>style.visibility</p:attrName>
                                        </p:attrNameLst>
                                      </p:cBhvr>
                                      <p:to>
                                        <p:strVal val="visible"/>
                                      </p:to>
                                    </p:set>
                                    <p:anim calcmode="lin" valueType="num">
                                      <p:cBhvr additive="base">
                                        <p:cTn id="36" dur="300" fill="hold"/>
                                        <p:tgtEl>
                                          <p:spTgt spid="297"/>
                                        </p:tgtEl>
                                        <p:attrNameLst>
                                          <p:attrName>ppt_x</p:attrName>
                                        </p:attrNameLst>
                                      </p:cBhvr>
                                      <p:tavLst>
                                        <p:tav tm="0">
                                          <p:val>
                                            <p:strVal val="#ppt_x"/>
                                          </p:val>
                                        </p:tav>
                                        <p:tav tm="100000">
                                          <p:val>
                                            <p:strVal val="#ppt_x"/>
                                          </p:val>
                                        </p:tav>
                                      </p:tavLst>
                                    </p:anim>
                                    <p:anim calcmode="lin" valueType="num">
                                      <p:cBhvr additive="base">
                                        <p:cTn id="37" dur="300" fill="hold"/>
                                        <p:tgtEl>
                                          <p:spTgt spid="297"/>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53" presetClass="entr" presetSubtype="16" fill="hold" nodeType="afterEffect">
                                  <p:stCondLst>
                                    <p:cond delay="0"/>
                                  </p:stCondLst>
                                  <p:childTnLst>
                                    <p:set>
                                      <p:cBhvr>
                                        <p:cTn id="40" dur="1" fill="hold">
                                          <p:stCondLst>
                                            <p:cond delay="0"/>
                                          </p:stCondLst>
                                        </p:cTn>
                                        <p:tgtEl>
                                          <p:spTgt spid="291"/>
                                        </p:tgtEl>
                                        <p:attrNameLst>
                                          <p:attrName>style.visibility</p:attrName>
                                        </p:attrNameLst>
                                      </p:cBhvr>
                                      <p:to>
                                        <p:strVal val="visible"/>
                                      </p:to>
                                    </p:set>
                                    <p:anim calcmode="lin" valueType="num">
                                      <p:cBhvr>
                                        <p:cTn id="41" dur="200" fill="hold"/>
                                        <p:tgtEl>
                                          <p:spTgt spid="291"/>
                                        </p:tgtEl>
                                        <p:attrNameLst>
                                          <p:attrName>ppt_w</p:attrName>
                                        </p:attrNameLst>
                                      </p:cBhvr>
                                      <p:tavLst>
                                        <p:tav tm="0">
                                          <p:val>
                                            <p:fltVal val="0"/>
                                          </p:val>
                                        </p:tav>
                                        <p:tav tm="100000">
                                          <p:val>
                                            <p:strVal val="#ppt_w"/>
                                          </p:val>
                                        </p:tav>
                                      </p:tavLst>
                                    </p:anim>
                                    <p:anim calcmode="lin" valueType="num">
                                      <p:cBhvr>
                                        <p:cTn id="42" dur="200" fill="hold"/>
                                        <p:tgtEl>
                                          <p:spTgt spid="291"/>
                                        </p:tgtEl>
                                        <p:attrNameLst>
                                          <p:attrName>ppt_h</p:attrName>
                                        </p:attrNameLst>
                                      </p:cBhvr>
                                      <p:tavLst>
                                        <p:tav tm="0">
                                          <p:val>
                                            <p:fltVal val="0"/>
                                          </p:val>
                                        </p:tav>
                                        <p:tav tm="100000">
                                          <p:val>
                                            <p:strVal val="#ppt_h"/>
                                          </p:val>
                                        </p:tav>
                                      </p:tavLst>
                                    </p:anim>
                                    <p:animEffect transition="in" filter="fade">
                                      <p:cBhvr>
                                        <p:cTn id="43" dur="200"/>
                                        <p:tgtEl>
                                          <p:spTgt spid="291"/>
                                        </p:tgtEl>
                                      </p:cBhvr>
                                    </p:animEffect>
                                  </p:childTnLst>
                                </p:cTn>
                              </p:par>
                              <p:par>
                                <p:cTn id="44" presetID="6" presetClass="emph" presetSubtype="0" autoRev="1" fill="hold" nodeType="withEffect">
                                  <p:stCondLst>
                                    <p:cond delay="150"/>
                                  </p:stCondLst>
                                  <p:childTnLst>
                                    <p:animScale>
                                      <p:cBhvr>
                                        <p:cTn id="45" dur="100" fill="hold"/>
                                        <p:tgtEl>
                                          <p:spTgt spid="291"/>
                                        </p:tgtEl>
                                      </p:cBhvr>
                                      <p:by x="130000" y="130000"/>
                                    </p:animScale>
                                  </p:childTnLst>
                                </p:cTn>
                              </p:par>
                              <p:par>
                                <p:cTn id="46" presetID="12" presetClass="entr" presetSubtype="2" fill="hold" nodeType="withEffect">
                                  <p:stCondLst>
                                    <p:cond delay="0"/>
                                  </p:stCondLst>
                                  <p:childTnLst>
                                    <p:set>
                                      <p:cBhvr>
                                        <p:cTn id="47" dur="1" fill="hold">
                                          <p:stCondLst>
                                            <p:cond delay="0"/>
                                          </p:stCondLst>
                                        </p:cTn>
                                        <p:tgtEl>
                                          <p:spTgt spid="288"/>
                                        </p:tgtEl>
                                        <p:attrNameLst>
                                          <p:attrName>style.visibility</p:attrName>
                                        </p:attrNameLst>
                                      </p:cBhvr>
                                      <p:to>
                                        <p:strVal val="visible"/>
                                      </p:to>
                                    </p:set>
                                    <p:anim calcmode="lin" valueType="num">
                                      <p:cBhvr additive="base">
                                        <p:cTn id="48" dur="400"/>
                                        <p:tgtEl>
                                          <p:spTgt spid="288"/>
                                        </p:tgtEl>
                                        <p:attrNameLst>
                                          <p:attrName>ppt_x</p:attrName>
                                        </p:attrNameLst>
                                      </p:cBhvr>
                                      <p:tavLst>
                                        <p:tav tm="0">
                                          <p:val>
                                            <p:strVal val="#ppt_x+#ppt_w*1.125000"/>
                                          </p:val>
                                        </p:tav>
                                        <p:tav tm="100000">
                                          <p:val>
                                            <p:strVal val="#ppt_x"/>
                                          </p:val>
                                        </p:tav>
                                      </p:tavLst>
                                    </p:anim>
                                    <p:animEffect transition="in" filter="wipe(left)">
                                      <p:cBhvr>
                                        <p:cTn id="49" dur="400"/>
                                        <p:tgtEl>
                                          <p:spTgt spid="288"/>
                                        </p:tgtEl>
                                      </p:cBhvr>
                                    </p:animEffect>
                                  </p:childTnLst>
                                </p:cTn>
                              </p:par>
                            </p:childTnLst>
                          </p:cTn>
                        </p:par>
                        <p:par>
                          <p:cTn id="50" fill="hold">
                            <p:stCondLst>
                              <p:cond delay="1800"/>
                            </p:stCondLst>
                            <p:childTnLst>
                              <p:par>
                                <p:cTn id="51" presetID="12" presetClass="entr" presetSubtype="8" fill="hold" nodeType="afterEffect">
                                  <p:stCondLst>
                                    <p:cond delay="0"/>
                                  </p:stCondLst>
                                  <p:childTnLst>
                                    <p:set>
                                      <p:cBhvr>
                                        <p:cTn id="52" dur="1" fill="hold">
                                          <p:stCondLst>
                                            <p:cond delay="0"/>
                                          </p:stCondLst>
                                        </p:cTn>
                                        <p:tgtEl>
                                          <p:spTgt spid="285"/>
                                        </p:tgtEl>
                                        <p:attrNameLst>
                                          <p:attrName>style.visibility</p:attrName>
                                        </p:attrNameLst>
                                      </p:cBhvr>
                                      <p:to>
                                        <p:strVal val="visible"/>
                                      </p:to>
                                    </p:set>
                                    <p:anim calcmode="lin" valueType="num">
                                      <p:cBhvr additive="base">
                                        <p:cTn id="53" dur="400"/>
                                        <p:tgtEl>
                                          <p:spTgt spid="285"/>
                                        </p:tgtEl>
                                        <p:attrNameLst>
                                          <p:attrName>ppt_x</p:attrName>
                                        </p:attrNameLst>
                                      </p:cBhvr>
                                      <p:tavLst>
                                        <p:tav tm="0">
                                          <p:val>
                                            <p:strVal val="#ppt_x-#ppt_w*1.125000"/>
                                          </p:val>
                                        </p:tav>
                                        <p:tav tm="100000">
                                          <p:val>
                                            <p:strVal val="#ppt_x"/>
                                          </p:val>
                                        </p:tav>
                                      </p:tavLst>
                                    </p:anim>
                                    <p:animEffect transition="in" filter="wipe(right)">
                                      <p:cBhvr>
                                        <p:cTn id="54" dur="400"/>
                                        <p:tgtEl>
                                          <p:spTgt spid="285"/>
                                        </p:tgtEl>
                                      </p:cBhvr>
                                    </p:animEffect>
                                  </p:childTnLst>
                                </p:cTn>
                              </p:par>
                            </p:childTnLst>
                          </p:cTn>
                        </p:par>
                        <p:par>
                          <p:cTn id="55" fill="hold">
                            <p:stCondLst>
                              <p:cond delay="2200"/>
                            </p:stCondLst>
                            <p:childTnLst>
                              <p:par>
                                <p:cTn id="56" presetID="2" presetClass="entr" presetSubtype="1" decel="56667" fill="hold" grpId="0" nodeType="afterEffect">
                                  <p:stCondLst>
                                    <p:cond delay="0"/>
                                  </p:stCondLst>
                                  <p:childTnLst>
                                    <p:set>
                                      <p:cBhvr>
                                        <p:cTn id="57" dur="1" fill="hold">
                                          <p:stCondLst>
                                            <p:cond delay="0"/>
                                          </p:stCondLst>
                                        </p:cTn>
                                        <p:tgtEl>
                                          <p:spTgt spid="294"/>
                                        </p:tgtEl>
                                        <p:attrNameLst>
                                          <p:attrName>style.visibility</p:attrName>
                                        </p:attrNameLst>
                                      </p:cBhvr>
                                      <p:to>
                                        <p:strVal val="visible"/>
                                      </p:to>
                                    </p:set>
                                    <p:anim calcmode="lin" valueType="num">
                                      <p:cBhvr additive="base">
                                        <p:cTn id="58" dur="300" fill="hold"/>
                                        <p:tgtEl>
                                          <p:spTgt spid="294"/>
                                        </p:tgtEl>
                                        <p:attrNameLst>
                                          <p:attrName>ppt_x</p:attrName>
                                        </p:attrNameLst>
                                      </p:cBhvr>
                                      <p:tavLst>
                                        <p:tav tm="0">
                                          <p:val>
                                            <p:strVal val="#ppt_x"/>
                                          </p:val>
                                        </p:tav>
                                        <p:tav tm="100000">
                                          <p:val>
                                            <p:strVal val="#ppt_x"/>
                                          </p:val>
                                        </p:tav>
                                      </p:tavLst>
                                    </p:anim>
                                    <p:anim calcmode="lin" valueType="num">
                                      <p:cBhvr additive="base">
                                        <p:cTn id="59" dur="300" fill="hold"/>
                                        <p:tgtEl>
                                          <p:spTgt spid="294"/>
                                        </p:tgtEl>
                                        <p:attrNameLst>
                                          <p:attrName>ppt_y</p:attrName>
                                        </p:attrNameLst>
                                      </p:cBhvr>
                                      <p:tavLst>
                                        <p:tav tm="0">
                                          <p:val>
                                            <p:strVal val="0-#ppt_h/2"/>
                                          </p:val>
                                        </p:tav>
                                        <p:tav tm="100000">
                                          <p:val>
                                            <p:strVal val="#ppt_y"/>
                                          </p:val>
                                        </p:tav>
                                      </p:tavLst>
                                    </p:anim>
                                  </p:childTnLst>
                                </p:cTn>
                              </p:par>
                              <p:par>
                                <p:cTn id="60" presetID="2" presetClass="entr" presetSubtype="1" decel="56667" fill="hold" grpId="0" nodeType="withEffect">
                                  <p:stCondLst>
                                    <p:cond delay="0"/>
                                  </p:stCondLst>
                                  <p:childTnLst>
                                    <p:set>
                                      <p:cBhvr>
                                        <p:cTn id="61" dur="1" fill="hold">
                                          <p:stCondLst>
                                            <p:cond delay="0"/>
                                          </p:stCondLst>
                                        </p:cTn>
                                        <p:tgtEl>
                                          <p:spTgt spid="295"/>
                                        </p:tgtEl>
                                        <p:attrNameLst>
                                          <p:attrName>style.visibility</p:attrName>
                                        </p:attrNameLst>
                                      </p:cBhvr>
                                      <p:to>
                                        <p:strVal val="visible"/>
                                      </p:to>
                                    </p:set>
                                    <p:anim calcmode="lin" valueType="num">
                                      <p:cBhvr additive="base">
                                        <p:cTn id="62" dur="300" fill="hold"/>
                                        <p:tgtEl>
                                          <p:spTgt spid="295"/>
                                        </p:tgtEl>
                                        <p:attrNameLst>
                                          <p:attrName>ppt_x</p:attrName>
                                        </p:attrNameLst>
                                      </p:cBhvr>
                                      <p:tavLst>
                                        <p:tav tm="0">
                                          <p:val>
                                            <p:strVal val="#ppt_x"/>
                                          </p:val>
                                        </p:tav>
                                        <p:tav tm="100000">
                                          <p:val>
                                            <p:strVal val="#ppt_x"/>
                                          </p:val>
                                        </p:tav>
                                      </p:tavLst>
                                    </p:anim>
                                    <p:anim calcmode="lin" valueType="num">
                                      <p:cBhvr additive="base">
                                        <p:cTn id="63" dur="300" fill="hold"/>
                                        <p:tgtEl>
                                          <p:spTgt spid="29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 grpId="0" animBg="1"/>
      <p:bldP spid="283" grpId="1" animBg="1"/>
      <p:bldP spid="284" grpId="0" animBg="1"/>
      <p:bldP spid="284" grpId="1" animBg="1"/>
      <p:bldP spid="294" grpId="0"/>
      <p:bldP spid="295" grpId="0"/>
      <p:bldP spid="296" grpId="0"/>
      <p:bldP spid="297" grpId="0"/>
    </p:bldLst>
  </p:timing>
</p:sld>
</file>

<file path=ppt/slides/slide6.xml><?xml version="1.0" encoding="utf-8"?>
<p:sld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6908804" y="1012508"/>
            <a:ext cx="2235196" cy="2101166"/>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矩形 1"/>
          <p:cNvSpPr/>
          <p:nvPr/>
        </p:nvSpPr>
        <p:spPr>
          <a:xfrm>
            <a:off x="0" y="1012508"/>
            <a:ext cx="4484918" cy="2101166"/>
          </a:xfrm>
          <a:prstGeom prst="rect">
            <a:avLst/>
          </a:prstGeom>
          <a:blipFill dpi="0" rotWithShape="1">
            <a:blip r:embed="rId4"/>
            <a:srcRect/>
            <a:stretch>
              <a:fillRect t="-23279" b="-2911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542974" y="1012508"/>
            <a:ext cx="2304000" cy="2101166"/>
          </a:xfrm>
          <a:prstGeom prst="rect">
            <a:avLst/>
          </a:prstGeom>
          <a:blipFill dpi="0" rotWithShape="1">
            <a:blip r:embed="rId5"/>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矩形 8"/>
          <p:cNvSpPr/>
          <p:nvPr/>
        </p:nvSpPr>
        <p:spPr>
          <a:xfrm>
            <a:off x="3608388" y="2748633"/>
            <a:ext cx="5550660" cy="9075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prstClr val="white"/>
              </a:solidFill>
            </a:endParaRPr>
          </a:p>
        </p:txBody>
      </p:sp>
      <p:sp>
        <p:nvSpPr>
          <p:cNvPr id="11" name="矩形 10"/>
          <p:cNvSpPr/>
          <p:nvPr/>
        </p:nvSpPr>
        <p:spPr bwMode="auto">
          <a:xfrm>
            <a:off x="1006476" y="2748633"/>
            <a:ext cx="1211263" cy="9075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prstClr val="white"/>
              </a:solidFill>
            </a:endParaRPr>
          </a:p>
        </p:txBody>
      </p:sp>
      <p:grpSp>
        <p:nvGrpSpPr>
          <p:cNvPr id="4" name="组合 11"/>
          <p:cNvGrpSpPr>
            <a:grpSpLocks/>
          </p:cNvGrpSpPr>
          <p:nvPr/>
        </p:nvGrpSpPr>
        <p:grpSpPr bwMode="auto">
          <a:xfrm>
            <a:off x="1407038" y="3009042"/>
            <a:ext cx="418576" cy="386717"/>
            <a:chOff x="1876426" y="3554414"/>
            <a:chExt cx="211137" cy="260350"/>
          </a:xfrm>
        </p:grpSpPr>
        <p:sp>
          <p:nvSpPr>
            <p:cNvPr id="13" name="Freeform 174"/>
            <p:cNvSpPr>
              <a:spLocks/>
            </p:cNvSpPr>
            <p:nvPr/>
          </p:nvSpPr>
          <p:spPr bwMode="auto">
            <a:xfrm>
              <a:off x="1876167" y="3655723"/>
              <a:ext cx="43241" cy="136308"/>
            </a:xfrm>
            <a:custGeom>
              <a:avLst/>
              <a:gdLst>
                <a:gd name="T0" fmla="*/ 38 w 47"/>
                <a:gd name="T1" fmla="*/ 36 h 151"/>
                <a:gd name="T2" fmla="*/ 46 w 47"/>
                <a:gd name="T3" fmla="*/ 0 h 151"/>
                <a:gd name="T4" fmla="*/ 17 w 47"/>
                <a:gd name="T5" fmla="*/ 0 h 151"/>
                <a:gd name="T6" fmla="*/ 0 w 47"/>
                <a:gd name="T7" fmla="*/ 53 h 151"/>
                <a:gd name="T8" fmla="*/ 0 w 47"/>
                <a:gd name="T9" fmla="*/ 98 h 151"/>
                <a:gd name="T10" fmla="*/ 17 w 47"/>
                <a:gd name="T11" fmla="*/ 151 h 151"/>
                <a:gd name="T12" fmla="*/ 47 w 47"/>
                <a:gd name="T13" fmla="*/ 151 h 151"/>
                <a:gd name="T14" fmla="*/ 38 w 47"/>
                <a:gd name="T15" fmla="*/ 114 h 151"/>
                <a:gd name="T16" fmla="*/ 38 w 47"/>
                <a:gd name="T17" fmla="*/ 36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151">
                  <a:moveTo>
                    <a:pt x="38" y="36"/>
                  </a:moveTo>
                  <a:cubicBezTo>
                    <a:pt x="38" y="27"/>
                    <a:pt x="41" y="13"/>
                    <a:pt x="46" y="0"/>
                  </a:cubicBezTo>
                  <a:cubicBezTo>
                    <a:pt x="17" y="0"/>
                    <a:pt x="17" y="0"/>
                    <a:pt x="17" y="0"/>
                  </a:cubicBezTo>
                  <a:cubicBezTo>
                    <a:pt x="8" y="0"/>
                    <a:pt x="0" y="39"/>
                    <a:pt x="0" y="53"/>
                  </a:cubicBezTo>
                  <a:cubicBezTo>
                    <a:pt x="0" y="98"/>
                    <a:pt x="0" y="98"/>
                    <a:pt x="0" y="98"/>
                  </a:cubicBezTo>
                  <a:cubicBezTo>
                    <a:pt x="0" y="112"/>
                    <a:pt x="8" y="151"/>
                    <a:pt x="17" y="151"/>
                  </a:cubicBezTo>
                  <a:cubicBezTo>
                    <a:pt x="47" y="151"/>
                    <a:pt x="47" y="151"/>
                    <a:pt x="47" y="151"/>
                  </a:cubicBezTo>
                  <a:cubicBezTo>
                    <a:pt x="41" y="137"/>
                    <a:pt x="38" y="123"/>
                    <a:pt x="38" y="114"/>
                  </a:cubicBezTo>
                  <a:lnTo>
                    <a:pt x="38"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4" name="Freeform 175"/>
            <p:cNvSpPr>
              <a:spLocks/>
            </p:cNvSpPr>
            <p:nvPr/>
          </p:nvSpPr>
          <p:spPr bwMode="auto">
            <a:xfrm>
              <a:off x="1925815" y="3554695"/>
              <a:ext cx="161754" cy="259788"/>
            </a:xfrm>
            <a:custGeom>
              <a:avLst/>
              <a:gdLst>
                <a:gd name="T0" fmla="*/ 17 w 180"/>
                <a:gd name="T1" fmla="*/ 100 h 289"/>
                <a:gd name="T2" fmla="*/ 0 w 180"/>
                <a:gd name="T3" fmla="*/ 149 h 289"/>
                <a:gd name="T4" fmla="*/ 0 w 180"/>
                <a:gd name="T5" fmla="*/ 227 h 289"/>
                <a:gd name="T6" fmla="*/ 36 w 180"/>
                <a:gd name="T7" fmla="*/ 289 h 289"/>
                <a:gd name="T8" fmla="*/ 131 w 180"/>
                <a:gd name="T9" fmla="*/ 289 h 289"/>
                <a:gd name="T10" fmla="*/ 166 w 180"/>
                <a:gd name="T11" fmla="*/ 255 h 289"/>
                <a:gd name="T12" fmla="*/ 167 w 180"/>
                <a:gd name="T13" fmla="*/ 253 h 289"/>
                <a:gd name="T14" fmla="*/ 94 w 180"/>
                <a:gd name="T15" fmla="*/ 253 h 289"/>
                <a:gd name="T16" fmla="*/ 82 w 180"/>
                <a:gd name="T17" fmla="*/ 241 h 289"/>
                <a:gd name="T18" fmla="*/ 94 w 180"/>
                <a:gd name="T19" fmla="*/ 230 h 289"/>
                <a:gd name="T20" fmla="*/ 169 w 180"/>
                <a:gd name="T21" fmla="*/ 230 h 289"/>
                <a:gd name="T22" fmla="*/ 172 w 180"/>
                <a:gd name="T23" fmla="*/ 199 h 289"/>
                <a:gd name="T24" fmla="*/ 94 w 180"/>
                <a:gd name="T25" fmla="*/ 199 h 289"/>
                <a:gd name="T26" fmla="*/ 82 w 180"/>
                <a:gd name="T27" fmla="*/ 188 h 289"/>
                <a:gd name="T28" fmla="*/ 94 w 180"/>
                <a:gd name="T29" fmla="*/ 177 h 289"/>
                <a:gd name="T30" fmla="*/ 175 w 180"/>
                <a:gd name="T31" fmla="*/ 177 h 289"/>
                <a:gd name="T32" fmla="*/ 178 w 180"/>
                <a:gd name="T33" fmla="*/ 146 h 289"/>
                <a:gd name="T34" fmla="*/ 94 w 180"/>
                <a:gd name="T35" fmla="*/ 146 h 289"/>
                <a:gd name="T36" fmla="*/ 82 w 180"/>
                <a:gd name="T37" fmla="*/ 135 h 289"/>
                <a:gd name="T38" fmla="*/ 94 w 180"/>
                <a:gd name="T39" fmla="*/ 124 h 289"/>
                <a:gd name="T40" fmla="*/ 180 w 180"/>
                <a:gd name="T41" fmla="*/ 124 h 289"/>
                <a:gd name="T42" fmla="*/ 180 w 180"/>
                <a:gd name="T43" fmla="*/ 121 h 289"/>
                <a:gd name="T44" fmla="*/ 145 w 180"/>
                <a:gd name="T45" fmla="*/ 87 h 289"/>
                <a:gd name="T46" fmla="*/ 82 w 180"/>
                <a:gd name="T47" fmla="*/ 87 h 289"/>
                <a:gd name="T48" fmla="*/ 84 w 180"/>
                <a:gd name="T49" fmla="*/ 71 h 289"/>
                <a:gd name="T50" fmla="*/ 90 w 180"/>
                <a:gd name="T51" fmla="*/ 38 h 289"/>
                <a:gd name="T52" fmla="*/ 64 w 180"/>
                <a:gd name="T53" fmla="*/ 2 h 289"/>
                <a:gd name="T54" fmla="*/ 29 w 180"/>
                <a:gd name="T55" fmla="*/ 28 h 289"/>
                <a:gd name="T56" fmla="*/ 21 w 180"/>
                <a:gd name="T57" fmla="*/ 74 h 289"/>
                <a:gd name="T58" fmla="*/ 17 w 180"/>
                <a:gd name="T59" fmla="*/ 10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0" h="289">
                  <a:moveTo>
                    <a:pt x="17" y="100"/>
                  </a:moveTo>
                  <a:cubicBezTo>
                    <a:pt x="7" y="114"/>
                    <a:pt x="0" y="137"/>
                    <a:pt x="0" y="149"/>
                  </a:cubicBezTo>
                  <a:cubicBezTo>
                    <a:pt x="0" y="227"/>
                    <a:pt x="0" y="227"/>
                    <a:pt x="0" y="227"/>
                  </a:cubicBezTo>
                  <a:cubicBezTo>
                    <a:pt x="0" y="246"/>
                    <a:pt x="16" y="289"/>
                    <a:pt x="36" y="289"/>
                  </a:cubicBezTo>
                  <a:cubicBezTo>
                    <a:pt x="131" y="289"/>
                    <a:pt x="131" y="289"/>
                    <a:pt x="131" y="289"/>
                  </a:cubicBezTo>
                  <a:cubicBezTo>
                    <a:pt x="150" y="289"/>
                    <a:pt x="166" y="274"/>
                    <a:pt x="166" y="255"/>
                  </a:cubicBezTo>
                  <a:cubicBezTo>
                    <a:pt x="167" y="253"/>
                    <a:pt x="167" y="253"/>
                    <a:pt x="167" y="253"/>
                  </a:cubicBezTo>
                  <a:cubicBezTo>
                    <a:pt x="94" y="253"/>
                    <a:pt x="94" y="253"/>
                    <a:pt x="94" y="253"/>
                  </a:cubicBezTo>
                  <a:cubicBezTo>
                    <a:pt x="87" y="253"/>
                    <a:pt x="82" y="248"/>
                    <a:pt x="82" y="241"/>
                  </a:cubicBezTo>
                  <a:cubicBezTo>
                    <a:pt x="82" y="235"/>
                    <a:pt x="87" y="230"/>
                    <a:pt x="94" y="230"/>
                  </a:cubicBezTo>
                  <a:cubicBezTo>
                    <a:pt x="169" y="230"/>
                    <a:pt x="169" y="230"/>
                    <a:pt x="169" y="230"/>
                  </a:cubicBezTo>
                  <a:cubicBezTo>
                    <a:pt x="172" y="199"/>
                    <a:pt x="172" y="199"/>
                    <a:pt x="172" y="199"/>
                  </a:cubicBezTo>
                  <a:cubicBezTo>
                    <a:pt x="94" y="199"/>
                    <a:pt x="94" y="199"/>
                    <a:pt x="94" y="199"/>
                  </a:cubicBezTo>
                  <a:cubicBezTo>
                    <a:pt x="87" y="199"/>
                    <a:pt x="82" y="194"/>
                    <a:pt x="82" y="188"/>
                  </a:cubicBezTo>
                  <a:cubicBezTo>
                    <a:pt x="82" y="182"/>
                    <a:pt x="87" y="177"/>
                    <a:pt x="94" y="177"/>
                  </a:cubicBezTo>
                  <a:cubicBezTo>
                    <a:pt x="175" y="177"/>
                    <a:pt x="175" y="177"/>
                    <a:pt x="175" y="177"/>
                  </a:cubicBezTo>
                  <a:cubicBezTo>
                    <a:pt x="178" y="146"/>
                    <a:pt x="178" y="146"/>
                    <a:pt x="178" y="146"/>
                  </a:cubicBezTo>
                  <a:cubicBezTo>
                    <a:pt x="94" y="146"/>
                    <a:pt x="94" y="146"/>
                    <a:pt x="94" y="146"/>
                  </a:cubicBezTo>
                  <a:cubicBezTo>
                    <a:pt x="87" y="146"/>
                    <a:pt x="82" y="141"/>
                    <a:pt x="82" y="135"/>
                  </a:cubicBezTo>
                  <a:cubicBezTo>
                    <a:pt x="82" y="129"/>
                    <a:pt x="87" y="124"/>
                    <a:pt x="94" y="124"/>
                  </a:cubicBezTo>
                  <a:cubicBezTo>
                    <a:pt x="180" y="124"/>
                    <a:pt x="180" y="124"/>
                    <a:pt x="180" y="124"/>
                  </a:cubicBezTo>
                  <a:cubicBezTo>
                    <a:pt x="180" y="121"/>
                    <a:pt x="180" y="121"/>
                    <a:pt x="180" y="121"/>
                  </a:cubicBezTo>
                  <a:cubicBezTo>
                    <a:pt x="180" y="102"/>
                    <a:pt x="164" y="87"/>
                    <a:pt x="145" y="87"/>
                  </a:cubicBezTo>
                  <a:cubicBezTo>
                    <a:pt x="82" y="87"/>
                    <a:pt x="82" y="87"/>
                    <a:pt x="82" y="87"/>
                  </a:cubicBezTo>
                  <a:cubicBezTo>
                    <a:pt x="84" y="71"/>
                    <a:pt x="84" y="71"/>
                    <a:pt x="84" y="71"/>
                  </a:cubicBezTo>
                  <a:cubicBezTo>
                    <a:pt x="90" y="38"/>
                    <a:pt x="90" y="38"/>
                    <a:pt x="90" y="38"/>
                  </a:cubicBezTo>
                  <a:cubicBezTo>
                    <a:pt x="92" y="21"/>
                    <a:pt x="81" y="5"/>
                    <a:pt x="64" y="2"/>
                  </a:cubicBezTo>
                  <a:cubicBezTo>
                    <a:pt x="47" y="0"/>
                    <a:pt x="32" y="11"/>
                    <a:pt x="29" y="28"/>
                  </a:cubicBezTo>
                  <a:cubicBezTo>
                    <a:pt x="21" y="74"/>
                    <a:pt x="21" y="74"/>
                    <a:pt x="21" y="74"/>
                  </a:cubicBezTo>
                  <a:lnTo>
                    <a:pt x="17" y="10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grpSp>
      <p:sp>
        <p:nvSpPr>
          <p:cNvPr id="16" name="矩形 15"/>
          <p:cNvSpPr/>
          <p:nvPr/>
        </p:nvSpPr>
        <p:spPr bwMode="auto">
          <a:xfrm>
            <a:off x="2308226" y="2748633"/>
            <a:ext cx="1211263" cy="90753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prstClr val="white"/>
              </a:solidFill>
            </a:endParaRPr>
          </a:p>
        </p:txBody>
      </p:sp>
      <p:grpSp>
        <p:nvGrpSpPr>
          <p:cNvPr id="5" name="组合 16"/>
          <p:cNvGrpSpPr/>
          <p:nvPr/>
        </p:nvGrpSpPr>
        <p:grpSpPr bwMode="auto">
          <a:xfrm>
            <a:off x="2720222" y="3028972"/>
            <a:ext cx="387268" cy="357791"/>
            <a:chOff x="2395538" y="3556001"/>
            <a:chExt cx="211138" cy="260350"/>
          </a:xfrm>
          <a:solidFill>
            <a:schemeClr val="bg1"/>
          </a:solidFill>
        </p:grpSpPr>
        <p:sp>
          <p:nvSpPr>
            <p:cNvPr id="18" name="Freeform 176"/>
            <p:cNvSpPr>
              <a:spLocks/>
            </p:cNvSpPr>
            <p:nvPr/>
          </p:nvSpPr>
          <p:spPr bwMode="auto">
            <a:xfrm>
              <a:off x="2563813" y="3578226"/>
              <a:ext cx="42863" cy="136525"/>
            </a:xfrm>
            <a:custGeom>
              <a:avLst/>
              <a:gdLst>
                <a:gd name="T0" fmla="*/ 9 w 47"/>
                <a:gd name="T1" fmla="*/ 115 h 151"/>
                <a:gd name="T2" fmla="*/ 1 w 47"/>
                <a:gd name="T3" fmla="*/ 151 h 151"/>
                <a:gd name="T4" fmla="*/ 30 w 47"/>
                <a:gd name="T5" fmla="*/ 151 h 151"/>
                <a:gd name="T6" fmla="*/ 47 w 47"/>
                <a:gd name="T7" fmla="*/ 98 h 151"/>
                <a:gd name="T8" fmla="*/ 47 w 47"/>
                <a:gd name="T9" fmla="*/ 53 h 151"/>
                <a:gd name="T10" fmla="*/ 30 w 47"/>
                <a:gd name="T11" fmla="*/ 0 h 151"/>
                <a:gd name="T12" fmla="*/ 0 w 47"/>
                <a:gd name="T13" fmla="*/ 0 h 151"/>
                <a:gd name="T14" fmla="*/ 9 w 47"/>
                <a:gd name="T15" fmla="*/ 36 h 151"/>
                <a:gd name="T16" fmla="*/ 9 w 47"/>
                <a:gd name="T17" fmla="*/ 11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151">
                  <a:moveTo>
                    <a:pt x="9" y="115"/>
                  </a:moveTo>
                  <a:cubicBezTo>
                    <a:pt x="9" y="124"/>
                    <a:pt x="6" y="137"/>
                    <a:pt x="1" y="151"/>
                  </a:cubicBezTo>
                  <a:cubicBezTo>
                    <a:pt x="30" y="151"/>
                    <a:pt x="30" y="151"/>
                    <a:pt x="30" y="151"/>
                  </a:cubicBezTo>
                  <a:cubicBezTo>
                    <a:pt x="39" y="151"/>
                    <a:pt x="47" y="112"/>
                    <a:pt x="47" y="98"/>
                  </a:cubicBezTo>
                  <a:cubicBezTo>
                    <a:pt x="47" y="53"/>
                    <a:pt x="47" y="53"/>
                    <a:pt x="47" y="53"/>
                  </a:cubicBezTo>
                  <a:cubicBezTo>
                    <a:pt x="47" y="39"/>
                    <a:pt x="39" y="0"/>
                    <a:pt x="30" y="0"/>
                  </a:cubicBezTo>
                  <a:cubicBezTo>
                    <a:pt x="0" y="0"/>
                    <a:pt x="0" y="0"/>
                    <a:pt x="0" y="0"/>
                  </a:cubicBezTo>
                  <a:cubicBezTo>
                    <a:pt x="6" y="14"/>
                    <a:pt x="9" y="28"/>
                    <a:pt x="9" y="36"/>
                  </a:cubicBezTo>
                  <a:lnTo>
                    <a:pt x="9" y="1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19" name="Freeform 177"/>
            <p:cNvSpPr>
              <a:spLocks/>
            </p:cNvSpPr>
            <p:nvPr/>
          </p:nvSpPr>
          <p:spPr bwMode="auto">
            <a:xfrm>
              <a:off x="2395538" y="3556001"/>
              <a:ext cx="161925" cy="260350"/>
            </a:xfrm>
            <a:custGeom>
              <a:avLst/>
              <a:gdLst>
                <a:gd name="T0" fmla="*/ 163 w 180"/>
                <a:gd name="T1" fmla="*/ 189 h 289"/>
                <a:gd name="T2" fmla="*/ 180 w 180"/>
                <a:gd name="T3" fmla="*/ 140 h 289"/>
                <a:gd name="T4" fmla="*/ 180 w 180"/>
                <a:gd name="T5" fmla="*/ 61 h 289"/>
                <a:gd name="T6" fmla="*/ 144 w 180"/>
                <a:gd name="T7" fmla="*/ 0 h 289"/>
                <a:gd name="T8" fmla="*/ 49 w 180"/>
                <a:gd name="T9" fmla="*/ 0 h 289"/>
                <a:gd name="T10" fmla="*/ 14 w 180"/>
                <a:gd name="T11" fmla="*/ 33 h 289"/>
                <a:gd name="T12" fmla="*/ 13 w 180"/>
                <a:gd name="T13" fmla="*/ 36 h 289"/>
                <a:gd name="T14" fmla="*/ 86 w 180"/>
                <a:gd name="T15" fmla="*/ 36 h 289"/>
                <a:gd name="T16" fmla="*/ 98 w 180"/>
                <a:gd name="T17" fmla="*/ 47 h 289"/>
                <a:gd name="T18" fmla="*/ 86 w 180"/>
                <a:gd name="T19" fmla="*/ 59 h 289"/>
                <a:gd name="T20" fmla="*/ 11 w 180"/>
                <a:gd name="T21" fmla="*/ 59 h 289"/>
                <a:gd name="T22" fmla="*/ 8 w 180"/>
                <a:gd name="T23" fmla="*/ 89 h 289"/>
                <a:gd name="T24" fmla="*/ 86 w 180"/>
                <a:gd name="T25" fmla="*/ 89 h 289"/>
                <a:gd name="T26" fmla="*/ 98 w 180"/>
                <a:gd name="T27" fmla="*/ 101 h 289"/>
                <a:gd name="T28" fmla="*/ 86 w 180"/>
                <a:gd name="T29" fmla="*/ 112 h 289"/>
                <a:gd name="T30" fmla="*/ 5 w 180"/>
                <a:gd name="T31" fmla="*/ 112 h 289"/>
                <a:gd name="T32" fmla="*/ 2 w 180"/>
                <a:gd name="T33" fmla="*/ 143 h 289"/>
                <a:gd name="T34" fmla="*/ 86 w 180"/>
                <a:gd name="T35" fmla="*/ 143 h 289"/>
                <a:gd name="T36" fmla="*/ 98 w 180"/>
                <a:gd name="T37" fmla="*/ 154 h 289"/>
                <a:gd name="T38" fmla="*/ 86 w 180"/>
                <a:gd name="T39" fmla="*/ 165 h 289"/>
                <a:gd name="T40" fmla="*/ 0 w 180"/>
                <a:gd name="T41" fmla="*/ 165 h 289"/>
                <a:gd name="T42" fmla="*/ 0 w 180"/>
                <a:gd name="T43" fmla="*/ 168 h 289"/>
                <a:gd name="T44" fmla="*/ 35 w 180"/>
                <a:gd name="T45" fmla="*/ 201 h 289"/>
                <a:gd name="T46" fmla="*/ 98 w 180"/>
                <a:gd name="T47" fmla="*/ 201 h 289"/>
                <a:gd name="T48" fmla="*/ 96 w 180"/>
                <a:gd name="T49" fmla="*/ 218 h 289"/>
                <a:gd name="T50" fmla="*/ 90 w 180"/>
                <a:gd name="T51" fmla="*/ 251 h 289"/>
                <a:gd name="T52" fmla="*/ 116 w 180"/>
                <a:gd name="T53" fmla="*/ 287 h 289"/>
                <a:gd name="T54" fmla="*/ 151 w 180"/>
                <a:gd name="T55" fmla="*/ 261 h 289"/>
                <a:gd name="T56" fmla="*/ 159 w 180"/>
                <a:gd name="T57" fmla="*/ 215 h 289"/>
                <a:gd name="T58" fmla="*/ 163 w 180"/>
                <a:gd name="T59" fmla="*/ 189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0" h="289">
                  <a:moveTo>
                    <a:pt x="163" y="189"/>
                  </a:moveTo>
                  <a:cubicBezTo>
                    <a:pt x="173" y="175"/>
                    <a:pt x="180" y="152"/>
                    <a:pt x="180" y="140"/>
                  </a:cubicBezTo>
                  <a:cubicBezTo>
                    <a:pt x="180" y="61"/>
                    <a:pt x="180" y="61"/>
                    <a:pt x="180" y="61"/>
                  </a:cubicBezTo>
                  <a:cubicBezTo>
                    <a:pt x="180" y="43"/>
                    <a:pt x="164" y="0"/>
                    <a:pt x="144" y="0"/>
                  </a:cubicBezTo>
                  <a:cubicBezTo>
                    <a:pt x="49" y="0"/>
                    <a:pt x="49" y="0"/>
                    <a:pt x="49" y="0"/>
                  </a:cubicBezTo>
                  <a:cubicBezTo>
                    <a:pt x="30" y="0"/>
                    <a:pt x="14" y="15"/>
                    <a:pt x="14" y="33"/>
                  </a:cubicBezTo>
                  <a:cubicBezTo>
                    <a:pt x="13" y="36"/>
                    <a:pt x="13" y="36"/>
                    <a:pt x="13" y="36"/>
                  </a:cubicBezTo>
                  <a:cubicBezTo>
                    <a:pt x="86" y="36"/>
                    <a:pt x="86" y="36"/>
                    <a:pt x="86" y="36"/>
                  </a:cubicBezTo>
                  <a:cubicBezTo>
                    <a:pt x="93" y="36"/>
                    <a:pt x="98" y="41"/>
                    <a:pt x="98" y="47"/>
                  </a:cubicBezTo>
                  <a:cubicBezTo>
                    <a:pt x="98" y="54"/>
                    <a:pt x="93" y="59"/>
                    <a:pt x="86" y="59"/>
                  </a:cubicBezTo>
                  <a:cubicBezTo>
                    <a:pt x="11" y="59"/>
                    <a:pt x="11" y="59"/>
                    <a:pt x="11" y="59"/>
                  </a:cubicBezTo>
                  <a:cubicBezTo>
                    <a:pt x="8" y="89"/>
                    <a:pt x="8" y="89"/>
                    <a:pt x="8" y="89"/>
                  </a:cubicBezTo>
                  <a:cubicBezTo>
                    <a:pt x="86" y="89"/>
                    <a:pt x="86" y="89"/>
                    <a:pt x="86" y="89"/>
                  </a:cubicBezTo>
                  <a:cubicBezTo>
                    <a:pt x="93" y="89"/>
                    <a:pt x="98" y="94"/>
                    <a:pt x="98" y="101"/>
                  </a:cubicBezTo>
                  <a:cubicBezTo>
                    <a:pt x="98" y="107"/>
                    <a:pt x="93" y="112"/>
                    <a:pt x="86" y="112"/>
                  </a:cubicBezTo>
                  <a:cubicBezTo>
                    <a:pt x="5" y="112"/>
                    <a:pt x="5" y="112"/>
                    <a:pt x="5" y="112"/>
                  </a:cubicBezTo>
                  <a:cubicBezTo>
                    <a:pt x="2" y="143"/>
                    <a:pt x="2" y="143"/>
                    <a:pt x="2" y="143"/>
                  </a:cubicBezTo>
                  <a:cubicBezTo>
                    <a:pt x="86" y="143"/>
                    <a:pt x="86" y="143"/>
                    <a:pt x="86" y="143"/>
                  </a:cubicBezTo>
                  <a:cubicBezTo>
                    <a:pt x="93" y="143"/>
                    <a:pt x="98" y="148"/>
                    <a:pt x="98" y="154"/>
                  </a:cubicBezTo>
                  <a:cubicBezTo>
                    <a:pt x="98" y="160"/>
                    <a:pt x="93" y="165"/>
                    <a:pt x="86" y="165"/>
                  </a:cubicBezTo>
                  <a:cubicBezTo>
                    <a:pt x="0" y="165"/>
                    <a:pt x="0" y="165"/>
                    <a:pt x="0" y="165"/>
                  </a:cubicBezTo>
                  <a:cubicBezTo>
                    <a:pt x="0" y="168"/>
                    <a:pt x="0" y="168"/>
                    <a:pt x="0" y="168"/>
                  </a:cubicBezTo>
                  <a:cubicBezTo>
                    <a:pt x="0" y="186"/>
                    <a:pt x="16" y="201"/>
                    <a:pt x="35" y="201"/>
                  </a:cubicBezTo>
                  <a:cubicBezTo>
                    <a:pt x="98" y="201"/>
                    <a:pt x="98" y="201"/>
                    <a:pt x="98" y="201"/>
                  </a:cubicBezTo>
                  <a:cubicBezTo>
                    <a:pt x="96" y="218"/>
                    <a:pt x="96" y="218"/>
                    <a:pt x="96" y="218"/>
                  </a:cubicBezTo>
                  <a:cubicBezTo>
                    <a:pt x="90" y="251"/>
                    <a:pt x="90" y="251"/>
                    <a:pt x="90" y="251"/>
                  </a:cubicBezTo>
                  <a:cubicBezTo>
                    <a:pt x="88" y="268"/>
                    <a:pt x="99" y="284"/>
                    <a:pt x="116" y="287"/>
                  </a:cubicBezTo>
                  <a:cubicBezTo>
                    <a:pt x="132" y="289"/>
                    <a:pt x="148" y="278"/>
                    <a:pt x="151" y="261"/>
                  </a:cubicBezTo>
                  <a:cubicBezTo>
                    <a:pt x="159" y="215"/>
                    <a:pt x="159" y="215"/>
                    <a:pt x="159" y="215"/>
                  </a:cubicBezTo>
                  <a:lnTo>
                    <a:pt x="163" y="1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grpSp>
      <p:sp>
        <p:nvSpPr>
          <p:cNvPr id="20" name="矩形 19"/>
          <p:cNvSpPr/>
          <p:nvPr/>
        </p:nvSpPr>
        <p:spPr>
          <a:xfrm>
            <a:off x="3930651" y="2955679"/>
            <a:ext cx="4962525" cy="784830"/>
          </a:xfrm>
          <a:prstGeom prst="rect">
            <a:avLst/>
          </a:prstGeom>
        </p:spPr>
        <p:txBody>
          <a:bodyPr wrap="square">
            <a:spAutoFit/>
          </a:bodyPr>
          <a:lstStyle/>
          <a:p>
            <a:pPr algn="r" fontAlgn="base">
              <a:lnSpc>
                <a:spcPct val="125000"/>
              </a:lnSpc>
              <a:spcBef>
                <a:spcPct val="0"/>
              </a:spcBef>
              <a:spcAft>
                <a:spcPct val="0"/>
              </a:spcAft>
            </a:pPr>
            <a:r>
              <a:rPr lang="zh-CN" altLang="en-US" sz="900" dirty="0">
                <a:solidFill>
                  <a:schemeClr val="bg1"/>
                </a:solidFill>
                <a:latin typeface="微软雅黑"/>
                <a:ea typeface="微软雅黑"/>
                <a:sym typeface="Gill Sans" charset="0"/>
              </a:rPr>
              <a:t>此处添加详细文本描述，建议与标题相关并符合整体语言风格此处添加详细文本描述，建议与标题相关并符合整体语言风格此处添加详细文本描述，建议与标题相关并符合整体语言风格</a:t>
            </a:r>
            <a:endParaRPr lang="en-US" altLang="zh-CN" sz="900" dirty="0">
              <a:solidFill>
                <a:schemeClr val="bg1"/>
              </a:solidFill>
              <a:latin typeface="微软雅黑"/>
              <a:ea typeface="微软雅黑"/>
              <a:cs typeface="Lato Light" charset="0"/>
              <a:sym typeface="Lato Light" charset="0"/>
            </a:endParaRPr>
          </a:p>
          <a:p>
            <a:pPr algn="r" fontAlgn="base">
              <a:lnSpc>
                <a:spcPct val="125000"/>
              </a:lnSpc>
              <a:spcBef>
                <a:spcPct val="0"/>
              </a:spcBef>
              <a:spcAft>
                <a:spcPct val="0"/>
              </a:spcAft>
            </a:pPr>
            <a:endParaRPr lang="en-US" altLang="zh-CN" sz="900" dirty="0">
              <a:solidFill>
                <a:schemeClr val="bg1"/>
              </a:solidFill>
              <a:latin typeface="微软雅黑"/>
              <a:ea typeface="微软雅黑"/>
              <a:cs typeface="Lato Light" charset="0"/>
              <a:sym typeface="Lato Light" charset="0"/>
            </a:endParaRPr>
          </a:p>
          <a:p>
            <a:pPr algn="r" fontAlgn="base">
              <a:lnSpc>
                <a:spcPct val="125000"/>
              </a:lnSpc>
              <a:spcBef>
                <a:spcPct val="0"/>
              </a:spcBef>
              <a:spcAft>
                <a:spcPct val="0"/>
              </a:spcAft>
            </a:pPr>
            <a:endParaRPr lang="en-US" altLang="zh-CN" sz="900" dirty="0">
              <a:solidFill>
                <a:schemeClr val="bg1"/>
              </a:solidFill>
              <a:latin typeface="微软雅黑"/>
              <a:ea typeface="微软雅黑"/>
              <a:cs typeface="Lato Light" charset="0"/>
              <a:sym typeface="Lato Light" charset="0"/>
            </a:endParaRPr>
          </a:p>
        </p:txBody>
      </p:sp>
      <p:sp>
        <p:nvSpPr>
          <p:cNvPr id="9226" name="矩形 20"/>
          <p:cNvSpPr>
            <a:spLocks noChangeArrowheads="1"/>
          </p:cNvSpPr>
          <p:nvPr/>
        </p:nvSpPr>
        <p:spPr bwMode="auto">
          <a:xfrm>
            <a:off x="1006475" y="3751971"/>
            <a:ext cx="78867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zh-CN" altLang="en-US" sz="900" dirty="0">
                <a:solidFill>
                  <a:schemeClr val="tx1">
                    <a:lumMod val="50000"/>
                    <a:lumOff val="50000"/>
                  </a:schemeClr>
                </a:solidFill>
                <a:latin typeface="微软雅黑" pitchFamily="34" charset="-122"/>
                <a:ea typeface="微软雅黑" pitchFamily="34" charset="-122"/>
              </a:rPr>
              <a:t>保留图片的格式和动画效果不变，请不要直接删除图片，只将图片替换就可以。  情况</a:t>
            </a:r>
            <a:r>
              <a:rPr lang="en-US" altLang="zh-CN" sz="900" dirty="0">
                <a:solidFill>
                  <a:schemeClr val="tx1">
                    <a:lumMod val="50000"/>
                    <a:lumOff val="50000"/>
                  </a:schemeClr>
                </a:solidFill>
                <a:latin typeface="微软雅黑" pitchFamily="34" charset="-122"/>
                <a:ea typeface="微软雅黑" pitchFamily="34" charset="-122"/>
              </a:rPr>
              <a:t>1</a:t>
            </a:r>
            <a:r>
              <a:rPr lang="zh-CN" altLang="en-US" sz="900" dirty="0">
                <a:solidFill>
                  <a:schemeClr val="tx1">
                    <a:lumMod val="50000"/>
                    <a:lumOff val="50000"/>
                  </a:schemeClr>
                </a:solidFill>
                <a:latin typeface="微软雅黑" pitchFamily="34" charset="-122"/>
                <a:ea typeface="微软雅黑" pitchFamily="34" charset="-122"/>
              </a:rPr>
              <a:t>：若是直接插入的图片：则右击图片→选择“更改图片”→在弹出的对话框窗口中重新选择你需要插入的图片即可。</a:t>
            </a:r>
          </a:p>
          <a:p>
            <a:pPr eaLnBrk="1" hangingPunct="1"/>
            <a:r>
              <a:rPr lang="zh-CN" altLang="en-US" sz="900" dirty="0">
                <a:solidFill>
                  <a:schemeClr val="tx1">
                    <a:lumMod val="50000"/>
                    <a:lumOff val="50000"/>
                  </a:schemeClr>
                </a:solidFill>
                <a:latin typeface="微软雅黑" pitchFamily="34" charset="-122"/>
                <a:ea typeface="微软雅黑" pitchFamily="34" charset="-122"/>
              </a:rPr>
              <a:t>    情况</a:t>
            </a:r>
            <a:r>
              <a:rPr lang="en-US" altLang="zh-CN" sz="900" dirty="0">
                <a:solidFill>
                  <a:schemeClr val="tx1">
                    <a:lumMod val="50000"/>
                    <a:lumOff val="50000"/>
                  </a:schemeClr>
                </a:solidFill>
                <a:latin typeface="微软雅黑" pitchFamily="34" charset="-122"/>
                <a:ea typeface="微软雅黑" pitchFamily="34" charset="-122"/>
              </a:rPr>
              <a:t>2</a:t>
            </a:r>
            <a:r>
              <a:rPr lang="zh-CN" altLang="en-US" sz="900" dirty="0">
                <a:solidFill>
                  <a:schemeClr val="tx1">
                    <a:lumMod val="50000"/>
                    <a:lumOff val="50000"/>
                  </a:schemeClr>
                </a:solidFill>
                <a:latin typeface="微软雅黑" pitchFamily="34" charset="-122"/>
                <a:ea typeface="微软雅黑" pitchFamily="34" charset="-122"/>
              </a:rPr>
              <a:t>：图形中的图片（多因排版的需要，将图片填充在图形中）：选中图片→在窗口上方功能区位置单击→“绘图工具”</a:t>
            </a:r>
            <a:r>
              <a:rPr lang="en-US" altLang="zh-CN" sz="900" dirty="0">
                <a:solidFill>
                  <a:schemeClr val="tx1">
                    <a:lumMod val="50000"/>
                    <a:lumOff val="50000"/>
                  </a:schemeClr>
                </a:solidFill>
                <a:latin typeface="微软雅黑" pitchFamily="34" charset="-122"/>
                <a:ea typeface="微软雅黑" pitchFamily="34" charset="-122"/>
              </a:rPr>
              <a:t>/“</a:t>
            </a:r>
            <a:r>
              <a:rPr lang="zh-CN" altLang="en-US" sz="900" dirty="0">
                <a:solidFill>
                  <a:schemeClr val="tx1">
                    <a:lumMod val="50000"/>
                    <a:lumOff val="50000"/>
                  </a:schemeClr>
                </a:solidFill>
                <a:latin typeface="微软雅黑" pitchFamily="34" charset="-122"/>
                <a:ea typeface="微软雅黑" pitchFamily="34" charset="-122"/>
              </a:rPr>
              <a:t>格式”→单击“形状填充”展开下拉菜单→选择“图片”→字弹出的“插入图片”的对话框窗口中选择需要的图片即可。</a:t>
            </a:r>
            <a:endParaRPr lang="en-US" altLang="zh-CN" sz="900" dirty="0">
              <a:solidFill>
                <a:schemeClr val="tx1">
                  <a:lumMod val="50000"/>
                  <a:lumOff val="50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4188224030"/>
      </p:ext>
    </p:extLst>
  </p:cSld>
  <p:clrMapOvr>
    <a:masterClrMapping/>
  </p:clrMapOvr>
  <mc:AlternateContent xmlns:mc="http://schemas.openxmlformats.org/markup-compatibility/2006" xmlns:p14="http://schemas.microsoft.com/office/powerpoint/2010/main">
    <mc:Choice Requires="p14">
      <p:transition p14:dur="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750"/>
                                        <p:tgtEl>
                                          <p:spTgt spid="3"/>
                                        </p:tgtEl>
                                      </p:cBhvr>
                                    </p:animEffect>
                                    <p:anim calcmode="lin" valueType="num">
                                      <p:cBhvr>
                                        <p:cTn id="12" dur="750" fill="hold"/>
                                        <p:tgtEl>
                                          <p:spTgt spid="3"/>
                                        </p:tgtEl>
                                        <p:attrNameLst>
                                          <p:attrName>ppt_x</p:attrName>
                                        </p:attrNameLst>
                                      </p:cBhvr>
                                      <p:tavLst>
                                        <p:tav tm="0">
                                          <p:val>
                                            <p:strVal val="#ppt_x"/>
                                          </p:val>
                                        </p:tav>
                                        <p:tav tm="100000">
                                          <p:val>
                                            <p:strVal val="#ppt_x"/>
                                          </p:val>
                                        </p:tav>
                                      </p:tavLst>
                                    </p:anim>
                                    <p:anim calcmode="lin" valueType="num">
                                      <p:cBhvr>
                                        <p:cTn id="13" dur="750" fill="hold"/>
                                        <p:tgtEl>
                                          <p:spTgt spid="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750"/>
                                        <p:tgtEl>
                                          <p:spTgt spid="25"/>
                                        </p:tgtEl>
                                      </p:cBhvr>
                                    </p:animEffect>
                                    <p:anim calcmode="lin" valueType="num">
                                      <p:cBhvr>
                                        <p:cTn id="17" dur="750" fill="hold"/>
                                        <p:tgtEl>
                                          <p:spTgt spid="25"/>
                                        </p:tgtEl>
                                        <p:attrNameLst>
                                          <p:attrName>ppt_x</p:attrName>
                                        </p:attrNameLst>
                                      </p:cBhvr>
                                      <p:tavLst>
                                        <p:tav tm="0">
                                          <p:val>
                                            <p:strVal val="#ppt_x"/>
                                          </p:val>
                                        </p:tav>
                                        <p:tav tm="100000">
                                          <p:val>
                                            <p:strVal val="#ppt_x"/>
                                          </p:val>
                                        </p:tav>
                                      </p:tavLst>
                                    </p:anim>
                                    <p:anim calcmode="lin" valueType="num">
                                      <p:cBhvr>
                                        <p:cTn id="18" dur="750" fill="hold"/>
                                        <p:tgtEl>
                                          <p:spTgt spid="25"/>
                                        </p:tgtEl>
                                        <p:attrNameLst>
                                          <p:attrName>ppt_y</p:attrName>
                                        </p:attrNameLst>
                                      </p:cBhvr>
                                      <p:tavLst>
                                        <p:tav tm="0">
                                          <p:val>
                                            <p:strVal val="#ppt_y+.1"/>
                                          </p:val>
                                        </p:tav>
                                        <p:tav tm="100000">
                                          <p:val>
                                            <p:strVal val="#ppt_y"/>
                                          </p:val>
                                        </p:tav>
                                      </p:tavLst>
                                    </p:anim>
                                  </p:childTnLst>
                                </p:cTn>
                              </p:par>
                            </p:childTnLst>
                          </p:cTn>
                        </p:par>
                        <p:par>
                          <p:cTn id="19" fill="hold">
                            <p:stCondLst>
                              <p:cond delay="1250"/>
                            </p:stCondLst>
                            <p:childTnLst>
                              <p:par>
                                <p:cTn id="20" presetID="16" presetClass="entr" presetSubtype="2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par>
                                <p:cTn id="23" presetID="2" presetClass="entr" presetSubtype="2"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1+#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1+#ppt_w/2"/>
                                          </p:val>
                                        </p:tav>
                                        <p:tav tm="100000">
                                          <p:val>
                                            <p:strVal val="#ppt_x"/>
                                          </p:val>
                                        </p:tav>
                                      </p:tavLst>
                                    </p:anim>
                                    <p:anim calcmode="lin" valueType="num">
                                      <p:cBhvr additive="base">
                                        <p:cTn id="30" dur="500" fill="hold"/>
                                        <p:tgtEl>
                                          <p:spTgt spid="16"/>
                                        </p:tgtEl>
                                        <p:attrNameLst>
                                          <p:attrName>ppt_y</p:attrName>
                                        </p:attrNameLst>
                                      </p:cBhvr>
                                      <p:tavLst>
                                        <p:tav tm="0">
                                          <p:val>
                                            <p:strVal val="#ppt_y"/>
                                          </p:val>
                                        </p:tav>
                                        <p:tav tm="100000">
                                          <p:val>
                                            <p:strVal val="#ppt_y"/>
                                          </p:val>
                                        </p:tav>
                                      </p:tavLst>
                                    </p:anim>
                                  </p:childTnLst>
                                </p:cTn>
                              </p:par>
                            </p:childTnLst>
                          </p:cTn>
                        </p:par>
                        <p:par>
                          <p:cTn id="31" fill="hold">
                            <p:stCondLst>
                              <p:cond delay="1750"/>
                            </p:stCondLst>
                            <p:childTnLst>
                              <p:par>
                                <p:cTn id="32" presetID="10" presetClass="entr" presetSubtype="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par>
                                <p:cTn id="35" presetID="10"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par>
                          <p:cTn id="38" fill="hold">
                            <p:stCondLst>
                              <p:cond delay="2250"/>
                            </p:stCondLst>
                            <p:childTnLst>
                              <p:par>
                                <p:cTn id="39" presetID="14" presetClass="entr" presetSubtype="10"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randombar(horizontal)">
                                      <p:cBhvr>
                                        <p:cTn id="41" dur="500"/>
                                        <p:tgtEl>
                                          <p:spTgt spid="20"/>
                                        </p:tgtEl>
                                      </p:cBhvr>
                                    </p:animEffect>
                                  </p:childTnLst>
                                </p:cTn>
                              </p:par>
                            </p:childTnLst>
                          </p:cTn>
                        </p:par>
                        <p:par>
                          <p:cTn id="42" fill="hold">
                            <p:stCondLst>
                              <p:cond delay="2750"/>
                            </p:stCondLst>
                            <p:childTnLst>
                              <p:par>
                                <p:cTn id="43" presetID="22" presetClass="entr" presetSubtype="1" fill="hold" grpId="0" nodeType="afterEffect">
                                  <p:stCondLst>
                                    <p:cond delay="0"/>
                                  </p:stCondLst>
                                  <p:childTnLst>
                                    <p:set>
                                      <p:cBhvr>
                                        <p:cTn id="44" dur="1" fill="hold">
                                          <p:stCondLst>
                                            <p:cond delay="0"/>
                                          </p:stCondLst>
                                        </p:cTn>
                                        <p:tgtEl>
                                          <p:spTgt spid="9226"/>
                                        </p:tgtEl>
                                        <p:attrNameLst>
                                          <p:attrName>style.visibility</p:attrName>
                                        </p:attrNameLst>
                                      </p:cBhvr>
                                      <p:to>
                                        <p:strVal val="visible"/>
                                      </p:to>
                                    </p:set>
                                    <p:animEffect transition="in" filter="wipe(up)">
                                      <p:cBhvr>
                                        <p:cTn id="45" dur="1250"/>
                                        <p:tgtEl>
                                          <p:spTgt spid="9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 grpId="0" animBg="1"/>
      <p:bldP spid="3" grpId="0" animBg="1"/>
      <p:bldP spid="9" grpId="0" animBg="1"/>
      <p:bldP spid="11" grpId="0" animBg="1"/>
      <p:bldP spid="16" grpId="0" animBg="1"/>
      <p:bldP spid="20" grpId="0"/>
      <p:bldP spid="9226" grpId="0"/>
    </p:bldLst>
  </p:timing>
</p:sld>
</file>

<file path=ppt/slides/slide7.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63">
            <a:extLst>
              <a:ext uri="{FF2B5EF4-FFF2-40B4-BE49-F238E27FC236}">
                <a16:creationId xmlns:a16="http://schemas.microsoft.com/office/drawing/2014/main" id="{E47B0933-CABC-4A10-95C3-522CF8C4881E}"/>
              </a:ext>
            </a:extLst>
          </p:cNvPr>
          <p:cNvSpPr>
            <a:spLocks noEditPoints="1"/>
          </p:cNvSpPr>
          <p:nvPr/>
        </p:nvSpPr>
        <p:spPr bwMode="gray">
          <a:xfrm rot="10552877">
            <a:off x="4384219" y="1150912"/>
            <a:ext cx="2610878" cy="2158661"/>
          </a:xfrm>
          <a:custGeom>
            <a:avLst/>
            <a:gdLst>
              <a:gd name="T0" fmla="*/ 1092 w 2820"/>
              <a:gd name="T1" fmla="*/ 50 h 2912"/>
              <a:gd name="T2" fmla="*/ 822 w 2820"/>
              <a:gd name="T3" fmla="*/ 168 h 2912"/>
              <a:gd name="T4" fmla="*/ 594 w 2820"/>
              <a:gd name="T5" fmla="*/ 300 h 2912"/>
              <a:gd name="T6" fmla="*/ 406 w 2820"/>
              <a:gd name="T7" fmla="*/ 446 h 2912"/>
              <a:gd name="T8" fmla="*/ 254 w 2820"/>
              <a:gd name="T9" fmla="*/ 604 h 2912"/>
              <a:gd name="T10" fmla="*/ 140 w 2820"/>
              <a:gd name="T11" fmla="*/ 772 h 2912"/>
              <a:gd name="T12" fmla="*/ 60 w 2820"/>
              <a:gd name="T13" fmla="*/ 944 h 2912"/>
              <a:gd name="T14" fmla="*/ 14 w 2820"/>
              <a:gd name="T15" fmla="*/ 1122 h 2912"/>
              <a:gd name="T16" fmla="*/ 0 w 2820"/>
              <a:gd name="T17" fmla="*/ 1300 h 2912"/>
              <a:gd name="T18" fmla="*/ 18 w 2820"/>
              <a:gd name="T19" fmla="*/ 1476 h 2912"/>
              <a:gd name="T20" fmla="*/ 64 w 2820"/>
              <a:gd name="T21" fmla="*/ 1650 h 2912"/>
              <a:gd name="T22" fmla="*/ 138 w 2820"/>
              <a:gd name="T23" fmla="*/ 1818 h 2912"/>
              <a:gd name="T24" fmla="*/ 238 w 2820"/>
              <a:gd name="T25" fmla="*/ 1978 h 2912"/>
              <a:gd name="T26" fmla="*/ 364 w 2820"/>
              <a:gd name="T27" fmla="*/ 2126 h 2912"/>
              <a:gd name="T28" fmla="*/ 512 w 2820"/>
              <a:gd name="T29" fmla="*/ 2262 h 2912"/>
              <a:gd name="T30" fmla="*/ 684 w 2820"/>
              <a:gd name="T31" fmla="*/ 2382 h 2912"/>
              <a:gd name="T32" fmla="*/ 874 w 2820"/>
              <a:gd name="T33" fmla="*/ 2484 h 2912"/>
              <a:gd name="T34" fmla="*/ 1086 w 2820"/>
              <a:gd name="T35" fmla="*/ 2564 h 2912"/>
              <a:gd name="T36" fmla="*/ 1314 w 2820"/>
              <a:gd name="T37" fmla="*/ 2622 h 2912"/>
              <a:gd name="T38" fmla="*/ 1558 w 2820"/>
              <a:gd name="T39" fmla="*/ 2654 h 2912"/>
              <a:gd name="T40" fmla="*/ 1818 w 2820"/>
              <a:gd name="T41" fmla="*/ 2658 h 2912"/>
              <a:gd name="T42" fmla="*/ 2090 w 2820"/>
              <a:gd name="T43" fmla="*/ 2632 h 2912"/>
              <a:gd name="T44" fmla="*/ 2374 w 2820"/>
              <a:gd name="T45" fmla="*/ 2574 h 2912"/>
              <a:gd name="T46" fmla="*/ 2544 w 2820"/>
              <a:gd name="T47" fmla="*/ 2912 h 2912"/>
              <a:gd name="T48" fmla="*/ 1868 w 2820"/>
              <a:gd name="T49" fmla="*/ 1552 h 2912"/>
              <a:gd name="T50" fmla="*/ 1956 w 2820"/>
              <a:gd name="T51" fmla="*/ 1914 h 2912"/>
              <a:gd name="T52" fmla="*/ 1788 w 2820"/>
              <a:gd name="T53" fmla="*/ 1936 h 2912"/>
              <a:gd name="T54" fmla="*/ 1616 w 2820"/>
              <a:gd name="T55" fmla="*/ 1934 h 2912"/>
              <a:gd name="T56" fmla="*/ 1442 w 2820"/>
              <a:gd name="T57" fmla="*/ 1912 h 2912"/>
              <a:gd name="T58" fmla="*/ 1272 w 2820"/>
              <a:gd name="T59" fmla="*/ 1872 h 2912"/>
              <a:gd name="T60" fmla="*/ 1108 w 2820"/>
              <a:gd name="T61" fmla="*/ 1812 h 2912"/>
              <a:gd name="T62" fmla="*/ 952 w 2820"/>
              <a:gd name="T63" fmla="*/ 1736 h 2912"/>
              <a:gd name="T64" fmla="*/ 810 w 2820"/>
              <a:gd name="T65" fmla="*/ 1646 h 2912"/>
              <a:gd name="T66" fmla="*/ 684 w 2820"/>
              <a:gd name="T67" fmla="*/ 1542 h 2912"/>
              <a:gd name="T68" fmla="*/ 578 w 2820"/>
              <a:gd name="T69" fmla="*/ 1428 h 2912"/>
              <a:gd name="T70" fmla="*/ 494 w 2820"/>
              <a:gd name="T71" fmla="*/ 1304 h 2912"/>
              <a:gd name="T72" fmla="*/ 438 w 2820"/>
              <a:gd name="T73" fmla="*/ 1170 h 2912"/>
              <a:gd name="T74" fmla="*/ 410 w 2820"/>
              <a:gd name="T75" fmla="*/ 1032 h 2912"/>
              <a:gd name="T76" fmla="*/ 416 w 2820"/>
              <a:gd name="T77" fmla="*/ 888 h 2912"/>
              <a:gd name="T78" fmla="*/ 460 w 2820"/>
              <a:gd name="T79" fmla="*/ 742 h 2912"/>
              <a:gd name="T80" fmla="*/ 544 w 2820"/>
              <a:gd name="T81" fmla="*/ 592 h 2912"/>
              <a:gd name="T82" fmla="*/ 670 w 2820"/>
              <a:gd name="T83" fmla="*/ 444 h 2912"/>
              <a:gd name="T84" fmla="*/ 844 w 2820"/>
              <a:gd name="T85" fmla="*/ 298 h 2912"/>
              <a:gd name="T86" fmla="*/ 1070 w 2820"/>
              <a:gd name="T87" fmla="*/ 154 h 2912"/>
              <a:gd name="T88" fmla="*/ 1348 w 2820"/>
              <a:gd name="T89" fmla="*/ 16 h 2912"/>
              <a:gd name="T90" fmla="*/ 1244 w 2820"/>
              <a:gd name="T91" fmla="*/ 0 h 2912"/>
              <a:gd name="T92" fmla="*/ 2820 w 2820"/>
              <a:gd name="T93" fmla="*/ 1934 h 2912"/>
              <a:gd name="T94" fmla="*/ 2820 w 2820"/>
              <a:gd name="T95" fmla="*/ 1934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20" h="2912">
                <a:moveTo>
                  <a:pt x="1244" y="0"/>
                </a:moveTo>
                <a:lnTo>
                  <a:pt x="1092" y="50"/>
                </a:lnTo>
                <a:lnTo>
                  <a:pt x="952" y="106"/>
                </a:lnTo>
                <a:lnTo>
                  <a:pt x="822" y="168"/>
                </a:lnTo>
                <a:lnTo>
                  <a:pt x="704" y="232"/>
                </a:lnTo>
                <a:lnTo>
                  <a:pt x="594" y="300"/>
                </a:lnTo>
                <a:lnTo>
                  <a:pt x="494" y="372"/>
                </a:lnTo>
                <a:lnTo>
                  <a:pt x="406" y="446"/>
                </a:lnTo>
                <a:lnTo>
                  <a:pt x="324" y="524"/>
                </a:lnTo>
                <a:lnTo>
                  <a:pt x="254" y="604"/>
                </a:lnTo>
                <a:lnTo>
                  <a:pt x="192" y="686"/>
                </a:lnTo>
                <a:lnTo>
                  <a:pt x="140" y="772"/>
                </a:lnTo>
                <a:lnTo>
                  <a:pt x="96" y="856"/>
                </a:lnTo>
                <a:lnTo>
                  <a:pt x="60" y="944"/>
                </a:lnTo>
                <a:lnTo>
                  <a:pt x="32" y="1032"/>
                </a:lnTo>
                <a:lnTo>
                  <a:pt x="14" y="1122"/>
                </a:lnTo>
                <a:lnTo>
                  <a:pt x="2" y="1210"/>
                </a:lnTo>
                <a:lnTo>
                  <a:pt x="0" y="1300"/>
                </a:lnTo>
                <a:lnTo>
                  <a:pt x="4" y="1388"/>
                </a:lnTo>
                <a:lnTo>
                  <a:pt x="18" y="1476"/>
                </a:lnTo>
                <a:lnTo>
                  <a:pt x="36" y="1564"/>
                </a:lnTo>
                <a:lnTo>
                  <a:pt x="64" y="1650"/>
                </a:lnTo>
                <a:lnTo>
                  <a:pt x="96" y="1736"/>
                </a:lnTo>
                <a:lnTo>
                  <a:pt x="138" y="1818"/>
                </a:lnTo>
                <a:lnTo>
                  <a:pt x="184" y="1900"/>
                </a:lnTo>
                <a:lnTo>
                  <a:pt x="238" y="1978"/>
                </a:lnTo>
                <a:lnTo>
                  <a:pt x="298" y="2054"/>
                </a:lnTo>
                <a:lnTo>
                  <a:pt x="364" y="2126"/>
                </a:lnTo>
                <a:lnTo>
                  <a:pt x="434" y="2196"/>
                </a:lnTo>
                <a:lnTo>
                  <a:pt x="512" y="2262"/>
                </a:lnTo>
                <a:lnTo>
                  <a:pt x="596" y="2324"/>
                </a:lnTo>
                <a:lnTo>
                  <a:pt x="684" y="2382"/>
                </a:lnTo>
                <a:lnTo>
                  <a:pt x="776" y="2436"/>
                </a:lnTo>
                <a:lnTo>
                  <a:pt x="874" y="2484"/>
                </a:lnTo>
                <a:lnTo>
                  <a:pt x="978" y="2526"/>
                </a:lnTo>
                <a:lnTo>
                  <a:pt x="1086" y="2564"/>
                </a:lnTo>
                <a:lnTo>
                  <a:pt x="1198" y="2596"/>
                </a:lnTo>
                <a:lnTo>
                  <a:pt x="1314" y="2622"/>
                </a:lnTo>
                <a:lnTo>
                  <a:pt x="1434" y="2642"/>
                </a:lnTo>
                <a:lnTo>
                  <a:pt x="1558" y="2654"/>
                </a:lnTo>
                <a:lnTo>
                  <a:pt x="1686" y="2660"/>
                </a:lnTo>
                <a:lnTo>
                  <a:pt x="1818" y="2658"/>
                </a:lnTo>
                <a:lnTo>
                  <a:pt x="1952" y="2650"/>
                </a:lnTo>
                <a:lnTo>
                  <a:pt x="2090" y="2632"/>
                </a:lnTo>
                <a:lnTo>
                  <a:pt x="2230" y="2608"/>
                </a:lnTo>
                <a:lnTo>
                  <a:pt x="2374" y="2574"/>
                </a:lnTo>
                <a:lnTo>
                  <a:pt x="2542" y="2912"/>
                </a:lnTo>
                <a:lnTo>
                  <a:pt x="2544" y="2912"/>
                </a:lnTo>
                <a:lnTo>
                  <a:pt x="2820" y="1934"/>
                </a:lnTo>
                <a:lnTo>
                  <a:pt x="1868" y="1552"/>
                </a:lnTo>
                <a:lnTo>
                  <a:pt x="2036" y="1894"/>
                </a:lnTo>
                <a:lnTo>
                  <a:pt x="1956" y="1914"/>
                </a:lnTo>
                <a:lnTo>
                  <a:pt x="1872" y="1928"/>
                </a:lnTo>
                <a:lnTo>
                  <a:pt x="1788" y="1936"/>
                </a:lnTo>
                <a:lnTo>
                  <a:pt x="1702" y="1938"/>
                </a:lnTo>
                <a:lnTo>
                  <a:pt x="1616" y="1934"/>
                </a:lnTo>
                <a:lnTo>
                  <a:pt x="1528" y="1926"/>
                </a:lnTo>
                <a:lnTo>
                  <a:pt x="1442" y="1912"/>
                </a:lnTo>
                <a:lnTo>
                  <a:pt x="1356" y="1894"/>
                </a:lnTo>
                <a:lnTo>
                  <a:pt x="1272" y="1872"/>
                </a:lnTo>
                <a:lnTo>
                  <a:pt x="1188" y="1844"/>
                </a:lnTo>
                <a:lnTo>
                  <a:pt x="1108" y="1812"/>
                </a:lnTo>
                <a:lnTo>
                  <a:pt x="1028" y="1776"/>
                </a:lnTo>
                <a:lnTo>
                  <a:pt x="952" y="1736"/>
                </a:lnTo>
                <a:lnTo>
                  <a:pt x="880" y="1692"/>
                </a:lnTo>
                <a:lnTo>
                  <a:pt x="810" y="1646"/>
                </a:lnTo>
                <a:lnTo>
                  <a:pt x="744" y="1596"/>
                </a:lnTo>
                <a:lnTo>
                  <a:pt x="684" y="1542"/>
                </a:lnTo>
                <a:lnTo>
                  <a:pt x="628" y="1486"/>
                </a:lnTo>
                <a:lnTo>
                  <a:pt x="578" y="1428"/>
                </a:lnTo>
                <a:lnTo>
                  <a:pt x="532" y="1366"/>
                </a:lnTo>
                <a:lnTo>
                  <a:pt x="494" y="1304"/>
                </a:lnTo>
                <a:lnTo>
                  <a:pt x="462" y="1238"/>
                </a:lnTo>
                <a:lnTo>
                  <a:pt x="438" y="1170"/>
                </a:lnTo>
                <a:lnTo>
                  <a:pt x="420" y="1102"/>
                </a:lnTo>
                <a:lnTo>
                  <a:pt x="410" y="1032"/>
                </a:lnTo>
                <a:lnTo>
                  <a:pt x="410" y="960"/>
                </a:lnTo>
                <a:lnTo>
                  <a:pt x="416" y="888"/>
                </a:lnTo>
                <a:lnTo>
                  <a:pt x="434" y="816"/>
                </a:lnTo>
                <a:lnTo>
                  <a:pt x="460" y="742"/>
                </a:lnTo>
                <a:lnTo>
                  <a:pt x="496" y="668"/>
                </a:lnTo>
                <a:lnTo>
                  <a:pt x="544" y="592"/>
                </a:lnTo>
                <a:lnTo>
                  <a:pt x="602" y="518"/>
                </a:lnTo>
                <a:lnTo>
                  <a:pt x="670" y="444"/>
                </a:lnTo>
                <a:lnTo>
                  <a:pt x="752" y="370"/>
                </a:lnTo>
                <a:lnTo>
                  <a:pt x="844" y="298"/>
                </a:lnTo>
                <a:lnTo>
                  <a:pt x="950" y="226"/>
                </a:lnTo>
                <a:lnTo>
                  <a:pt x="1070" y="154"/>
                </a:lnTo>
                <a:lnTo>
                  <a:pt x="1202" y="84"/>
                </a:lnTo>
                <a:lnTo>
                  <a:pt x="1348" y="16"/>
                </a:lnTo>
                <a:lnTo>
                  <a:pt x="1244" y="0"/>
                </a:lnTo>
                <a:lnTo>
                  <a:pt x="1244" y="0"/>
                </a:lnTo>
                <a:lnTo>
                  <a:pt x="1244" y="0"/>
                </a:lnTo>
                <a:close/>
                <a:moveTo>
                  <a:pt x="2820" y="1934"/>
                </a:moveTo>
                <a:lnTo>
                  <a:pt x="2820" y="1934"/>
                </a:lnTo>
                <a:lnTo>
                  <a:pt x="2820" y="1934"/>
                </a:lnTo>
                <a:close/>
              </a:path>
            </a:pathLst>
          </a:custGeom>
          <a:solidFill>
            <a:schemeClr val="bg1">
              <a:lumMod val="85000"/>
            </a:schemeClr>
          </a:solidFill>
          <a:ln>
            <a:noFill/>
          </a:ln>
          <a:effectLst/>
          <a:scene3d>
            <a:camera prst="legacyPerspectiveFront">
              <a:rot lat="1500000" lon="20099999" rev="0"/>
            </a:camera>
            <a:lightRig rig="legacyFlat4" dir="t"/>
          </a:scene3d>
          <a:sp3d prstMaterial="legacyMatte">
            <a:bevelT w="13500" h="13500" prst="angle"/>
            <a:bevelB w="13500" h="13500" prst="angle"/>
            <a:extrusionClr>
              <a:srgbClr val="4996E3"/>
            </a:extrusionClr>
          </a:sp3d>
        </p:spPr>
        <p:txBody>
          <a:bodyPr>
            <a:flatTx/>
          </a:bodyPr>
          <a:lstStyle/>
          <a:p>
            <a:endParaRPr lang="zh-CN" altLang="en-US"/>
          </a:p>
        </p:txBody>
      </p:sp>
      <p:sp>
        <p:nvSpPr>
          <p:cNvPr id="29" name="Freeform 63">
            <a:extLst>
              <a:ext uri="{FF2B5EF4-FFF2-40B4-BE49-F238E27FC236}">
                <a16:creationId xmlns:a16="http://schemas.microsoft.com/office/drawing/2014/main" id="{9731BA73-256D-40ED-8285-FF7AB799AE6B}"/>
              </a:ext>
            </a:extLst>
          </p:cNvPr>
          <p:cNvSpPr>
            <a:spLocks noEditPoints="1"/>
          </p:cNvSpPr>
          <p:nvPr/>
        </p:nvSpPr>
        <p:spPr bwMode="gray">
          <a:xfrm rot="10552877" flipH="1" flipV="1">
            <a:off x="2151972" y="2432173"/>
            <a:ext cx="2610878" cy="2158661"/>
          </a:xfrm>
          <a:custGeom>
            <a:avLst/>
            <a:gdLst>
              <a:gd name="T0" fmla="*/ 1092 w 2820"/>
              <a:gd name="T1" fmla="*/ 50 h 2912"/>
              <a:gd name="T2" fmla="*/ 822 w 2820"/>
              <a:gd name="T3" fmla="*/ 168 h 2912"/>
              <a:gd name="T4" fmla="*/ 594 w 2820"/>
              <a:gd name="T5" fmla="*/ 300 h 2912"/>
              <a:gd name="T6" fmla="*/ 406 w 2820"/>
              <a:gd name="T7" fmla="*/ 446 h 2912"/>
              <a:gd name="T8" fmla="*/ 254 w 2820"/>
              <a:gd name="T9" fmla="*/ 604 h 2912"/>
              <a:gd name="T10" fmla="*/ 140 w 2820"/>
              <a:gd name="T11" fmla="*/ 772 h 2912"/>
              <a:gd name="T12" fmla="*/ 60 w 2820"/>
              <a:gd name="T13" fmla="*/ 944 h 2912"/>
              <a:gd name="T14" fmla="*/ 14 w 2820"/>
              <a:gd name="T15" fmla="*/ 1122 h 2912"/>
              <a:gd name="T16" fmla="*/ 0 w 2820"/>
              <a:gd name="T17" fmla="*/ 1300 h 2912"/>
              <a:gd name="T18" fmla="*/ 18 w 2820"/>
              <a:gd name="T19" fmla="*/ 1476 h 2912"/>
              <a:gd name="T20" fmla="*/ 64 w 2820"/>
              <a:gd name="T21" fmla="*/ 1650 h 2912"/>
              <a:gd name="T22" fmla="*/ 138 w 2820"/>
              <a:gd name="T23" fmla="*/ 1818 h 2912"/>
              <a:gd name="T24" fmla="*/ 238 w 2820"/>
              <a:gd name="T25" fmla="*/ 1978 h 2912"/>
              <a:gd name="T26" fmla="*/ 364 w 2820"/>
              <a:gd name="T27" fmla="*/ 2126 h 2912"/>
              <a:gd name="T28" fmla="*/ 512 w 2820"/>
              <a:gd name="T29" fmla="*/ 2262 h 2912"/>
              <a:gd name="T30" fmla="*/ 684 w 2820"/>
              <a:gd name="T31" fmla="*/ 2382 h 2912"/>
              <a:gd name="T32" fmla="*/ 874 w 2820"/>
              <a:gd name="T33" fmla="*/ 2484 h 2912"/>
              <a:gd name="T34" fmla="*/ 1086 w 2820"/>
              <a:gd name="T35" fmla="*/ 2564 h 2912"/>
              <a:gd name="T36" fmla="*/ 1314 w 2820"/>
              <a:gd name="T37" fmla="*/ 2622 h 2912"/>
              <a:gd name="T38" fmla="*/ 1558 w 2820"/>
              <a:gd name="T39" fmla="*/ 2654 h 2912"/>
              <a:gd name="T40" fmla="*/ 1818 w 2820"/>
              <a:gd name="T41" fmla="*/ 2658 h 2912"/>
              <a:gd name="T42" fmla="*/ 2090 w 2820"/>
              <a:gd name="T43" fmla="*/ 2632 h 2912"/>
              <a:gd name="T44" fmla="*/ 2374 w 2820"/>
              <a:gd name="T45" fmla="*/ 2574 h 2912"/>
              <a:gd name="T46" fmla="*/ 2544 w 2820"/>
              <a:gd name="T47" fmla="*/ 2912 h 2912"/>
              <a:gd name="T48" fmla="*/ 1868 w 2820"/>
              <a:gd name="T49" fmla="*/ 1552 h 2912"/>
              <a:gd name="T50" fmla="*/ 1956 w 2820"/>
              <a:gd name="T51" fmla="*/ 1914 h 2912"/>
              <a:gd name="T52" fmla="*/ 1788 w 2820"/>
              <a:gd name="T53" fmla="*/ 1936 h 2912"/>
              <a:gd name="T54" fmla="*/ 1616 w 2820"/>
              <a:gd name="T55" fmla="*/ 1934 h 2912"/>
              <a:gd name="T56" fmla="*/ 1442 w 2820"/>
              <a:gd name="T57" fmla="*/ 1912 h 2912"/>
              <a:gd name="T58" fmla="*/ 1272 w 2820"/>
              <a:gd name="T59" fmla="*/ 1872 h 2912"/>
              <a:gd name="T60" fmla="*/ 1108 w 2820"/>
              <a:gd name="T61" fmla="*/ 1812 h 2912"/>
              <a:gd name="T62" fmla="*/ 952 w 2820"/>
              <a:gd name="T63" fmla="*/ 1736 h 2912"/>
              <a:gd name="T64" fmla="*/ 810 w 2820"/>
              <a:gd name="T65" fmla="*/ 1646 h 2912"/>
              <a:gd name="T66" fmla="*/ 684 w 2820"/>
              <a:gd name="T67" fmla="*/ 1542 h 2912"/>
              <a:gd name="T68" fmla="*/ 578 w 2820"/>
              <a:gd name="T69" fmla="*/ 1428 h 2912"/>
              <a:gd name="T70" fmla="*/ 494 w 2820"/>
              <a:gd name="T71" fmla="*/ 1304 h 2912"/>
              <a:gd name="T72" fmla="*/ 438 w 2820"/>
              <a:gd name="T73" fmla="*/ 1170 h 2912"/>
              <a:gd name="T74" fmla="*/ 410 w 2820"/>
              <a:gd name="T75" fmla="*/ 1032 h 2912"/>
              <a:gd name="T76" fmla="*/ 416 w 2820"/>
              <a:gd name="T77" fmla="*/ 888 h 2912"/>
              <a:gd name="T78" fmla="*/ 460 w 2820"/>
              <a:gd name="T79" fmla="*/ 742 h 2912"/>
              <a:gd name="T80" fmla="*/ 544 w 2820"/>
              <a:gd name="T81" fmla="*/ 592 h 2912"/>
              <a:gd name="T82" fmla="*/ 670 w 2820"/>
              <a:gd name="T83" fmla="*/ 444 h 2912"/>
              <a:gd name="T84" fmla="*/ 844 w 2820"/>
              <a:gd name="T85" fmla="*/ 298 h 2912"/>
              <a:gd name="T86" fmla="*/ 1070 w 2820"/>
              <a:gd name="T87" fmla="*/ 154 h 2912"/>
              <a:gd name="T88" fmla="*/ 1348 w 2820"/>
              <a:gd name="T89" fmla="*/ 16 h 2912"/>
              <a:gd name="T90" fmla="*/ 1244 w 2820"/>
              <a:gd name="T91" fmla="*/ 0 h 2912"/>
              <a:gd name="T92" fmla="*/ 2820 w 2820"/>
              <a:gd name="T93" fmla="*/ 1934 h 2912"/>
              <a:gd name="T94" fmla="*/ 2820 w 2820"/>
              <a:gd name="T95" fmla="*/ 1934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20" h="2912">
                <a:moveTo>
                  <a:pt x="1244" y="0"/>
                </a:moveTo>
                <a:lnTo>
                  <a:pt x="1092" y="50"/>
                </a:lnTo>
                <a:lnTo>
                  <a:pt x="952" y="106"/>
                </a:lnTo>
                <a:lnTo>
                  <a:pt x="822" y="168"/>
                </a:lnTo>
                <a:lnTo>
                  <a:pt x="704" y="232"/>
                </a:lnTo>
                <a:lnTo>
                  <a:pt x="594" y="300"/>
                </a:lnTo>
                <a:lnTo>
                  <a:pt x="494" y="372"/>
                </a:lnTo>
                <a:lnTo>
                  <a:pt x="406" y="446"/>
                </a:lnTo>
                <a:lnTo>
                  <a:pt x="324" y="524"/>
                </a:lnTo>
                <a:lnTo>
                  <a:pt x="254" y="604"/>
                </a:lnTo>
                <a:lnTo>
                  <a:pt x="192" y="686"/>
                </a:lnTo>
                <a:lnTo>
                  <a:pt x="140" y="772"/>
                </a:lnTo>
                <a:lnTo>
                  <a:pt x="96" y="856"/>
                </a:lnTo>
                <a:lnTo>
                  <a:pt x="60" y="944"/>
                </a:lnTo>
                <a:lnTo>
                  <a:pt x="32" y="1032"/>
                </a:lnTo>
                <a:lnTo>
                  <a:pt x="14" y="1122"/>
                </a:lnTo>
                <a:lnTo>
                  <a:pt x="2" y="1210"/>
                </a:lnTo>
                <a:lnTo>
                  <a:pt x="0" y="1300"/>
                </a:lnTo>
                <a:lnTo>
                  <a:pt x="4" y="1388"/>
                </a:lnTo>
                <a:lnTo>
                  <a:pt x="18" y="1476"/>
                </a:lnTo>
                <a:lnTo>
                  <a:pt x="36" y="1564"/>
                </a:lnTo>
                <a:lnTo>
                  <a:pt x="64" y="1650"/>
                </a:lnTo>
                <a:lnTo>
                  <a:pt x="96" y="1736"/>
                </a:lnTo>
                <a:lnTo>
                  <a:pt x="138" y="1818"/>
                </a:lnTo>
                <a:lnTo>
                  <a:pt x="184" y="1900"/>
                </a:lnTo>
                <a:lnTo>
                  <a:pt x="238" y="1978"/>
                </a:lnTo>
                <a:lnTo>
                  <a:pt x="298" y="2054"/>
                </a:lnTo>
                <a:lnTo>
                  <a:pt x="364" y="2126"/>
                </a:lnTo>
                <a:lnTo>
                  <a:pt x="434" y="2196"/>
                </a:lnTo>
                <a:lnTo>
                  <a:pt x="512" y="2262"/>
                </a:lnTo>
                <a:lnTo>
                  <a:pt x="596" y="2324"/>
                </a:lnTo>
                <a:lnTo>
                  <a:pt x="684" y="2382"/>
                </a:lnTo>
                <a:lnTo>
                  <a:pt x="776" y="2436"/>
                </a:lnTo>
                <a:lnTo>
                  <a:pt x="874" y="2484"/>
                </a:lnTo>
                <a:lnTo>
                  <a:pt x="978" y="2526"/>
                </a:lnTo>
                <a:lnTo>
                  <a:pt x="1086" y="2564"/>
                </a:lnTo>
                <a:lnTo>
                  <a:pt x="1198" y="2596"/>
                </a:lnTo>
                <a:lnTo>
                  <a:pt x="1314" y="2622"/>
                </a:lnTo>
                <a:lnTo>
                  <a:pt x="1434" y="2642"/>
                </a:lnTo>
                <a:lnTo>
                  <a:pt x="1558" y="2654"/>
                </a:lnTo>
                <a:lnTo>
                  <a:pt x="1686" y="2660"/>
                </a:lnTo>
                <a:lnTo>
                  <a:pt x="1818" y="2658"/>
                </a:lnTo>
                <a:lnTo>
                  <a:pt x="1952" y="2650"/>
                </a:lnTo>
                <a:lnTo>
                  <a:pt x="2090" y="2632"/>
                </a:lnTo>
                <a:lnTo>
                  <a:pt x="2230" y="2608"/>
                </a:lnTo>
                <a:lnTo>
                  <a:pt x="2374" y="2574"/>
                </a:lnTo>
                <a:lnTo>
                  <a:pt x="2542" y="2912"/>
                </a:lnTo>
                <a:lnTo>
                  <a:pt x="2544" y="2912"/>
                </a:lnTo>
                <a:lnTo>
                  <a:pt x="2820" y="1934"/>
                </a:lnTo>
                <a:lnTo>
                  <a:pt x="1868" y="1552"/>
                </a:lnTo>
                <a:lnTo>
                  <a:pt x="2036" y="1894"/>
                </a:lnTo>
                <a:lnTo>
                  <a:pt x="1956" y="1914"/>
                </a:lnTo>
                <a:lnTo>
                  <a:pt x="1872" y="1928"/>
                </a:lnTo>
                <a:lnTo>
                  <a:pt x="1788" y="1936"/>
                </a:lnTo>
                <a:lnTo>
                  <a:pt x="1702" y="1938"/>
                </a:lnTo>
                <a:lnTo>
                  <a:pt x="1616" y="1934"/>
                </a:lnTo>
                <a:lnTo>
                  <a:pt x="1528" y="1926"/>
                </a:lnTo>
                <a:lnTo>
                  <a:pt x="1442" y="1912"/>
                </a:lnTo>
                <a:lnTo>
                  <a:pt x="1356" y="1894"/>
                </a:lnTo>
                <a:lnTo>
                  <a:pt x="1272" y="1872"/>
                </a:lnTo>
                <a:lnTo>
                  <a:pt x="1188" y="1844"/>
                </a:lnTo>
                <a:lnTo>
                  <a:pt x="1108" y="1812"/>
                </a:lnTo>
                <a:lnTo>
                  <a:pt x="1028" y="1776"/>
                </a:lnTo>
                <a:lnTo>
                  <a:pt x="952" y="1736"/>
                </a:lnTo>
                <a:lnTo>
                  <a:pt x="880" y="1692"/>
                </a:lnTo>
                <a:lnTo>
                  <a:pt x="810" y="1646"/>
                </a:lnTo>
                <a:lnTo>
                  <a:pt x="744" y="1596"/>
                </a:lnTo>
                <a:lnTo>
                  <a:pt x="684" y="1542"/>
                </a:lnTo>
                <a:lnTo>
                  <a:pt x="628" y="1486"/>
                </a:lnTo>
                <a:lnTo>
                  <a:pt x="578" y="1428"/>
                </a:lnTo>
                <a:lnTo>
                  <a:pt x="532" y="1366"/>
                </a:lnTo>
                <a:lnTo>
                  <a:pt x="494" y="1304"/>
                </a:lnTo>
                <a:lnTo>
                  <a:pt x="462" y="1238"/>
                </a:lnTo>
                <a:lnTo>
                  <a:pt x="438" y="1170"/>
                </a:lnTo>
                <a:lnTo>
                  <a:pt x="420" y="1102"/>
                </a:lnTo>
                <a:lnTo>
                  <a:pt x="410" y="1032"/>
                </a:lnTo>
                <a:lnTo>
                  <a:pt x="410" y="960"/>
                </a:lnTo>
                <a:lnTo>
                  <a:pt x="416" y="888"/>
                </a:lnTo>
                <a:lnTo>
                  <a:pt x="434" y="816"/>
                </a:lnTo>
                <a:lnTo>
                  <a:pt x="460" y="742"/>
                </a:lnTo>
                <a:lnTo>
                  <a:pt x="496" y="668"/>
                </a:lnTo>
                <a:lnTo>
                  <a:pt x="544" y="592"/>
                </a:lnTo>
                <a:lnTo>
                  <a:pt x="602" y="518"/>
                </a:lnTo>
                <a:lnTo>
                  <a:pt x="670" y="444"/>
                </a:lnTo>
                <a:lnTo>
                  <a:pt x="752" y="370"/>
                </a:lnTo>
                <a:lnTo>
                  <a:pt x="844" y="298"/>
                </a:lnTo>
                <a:lnTo>
                  <a:pt x="950" y="226"/>
                </a:lnTo>
                <a:lnTo>
                  <a:pt x="1070" y="154"/>
                </a:lnTo>
                <a:lnTo>
                  <a:pt x="1202" y="84"/>
                </a:lnTo>
                <a:lnTo>
                  <a:pt x="1348" y="16"/>
                </a:lnTo>
                <a:lnTo>
                  <a:pt x="1244" y="0"/>
                </a:lnTo>
                <a:lnTo>
                  <a:pt x="1244" y="0"/>
                </a:lnTo>
                <a:lnTo>
                  <a:pt x="1244" y="0"/>
                </a:lnTo>
                <a:close/>
                <a:moveTo>
                  <a:pt x="2820" y="1934"/>
                </a:moveTo>
                <a:lnTo>
                  <a:pt x="2820" y="1934"/>
                </a:lnTo>
                <a:lnTo>
                  <a:pt x="2820" y="1934"/>
                </a:lnTo>
                <a:close/>
              </a:path>
            </a:pathLst>
          </a:custGeom>
          <a:solidFill>
            <a:schemeClr val="bg1">
              <a:lumMod val="85000"/>
            </a:schemeClr>
          </a:solidFill>
          <a:ln>
            <a:noFill/>
          </a:ln>
          <a:effectLst/>
          <a:scene3d>
            <a:camera prst="legacyPerspectiveFront">
              <a:rot lat="1500000" lon="20099999" rev="0"/>
            </a:camera>
            <a:lightRig rig="legacyFlat4" dir="t"/>
          </a:scene3d>
          <a:sp3d prstMaterial="legacyMatte">
            <a:bevelT w="13500" h="13500" prst="angle"/>
            <a:bevelB w="13500" h="13500" prst="angle"/>
            <a:extrusionClr>
              <a:srgbClr val="4996E3"/>
            </a:extrusionClr>
          </a:sp3d>
        </p:spPr>
        <p:txBody>
          <a:bodyPr>
            <a:flatTx/>
          </a:bodyPr>
          <a:lstStyle/>
          <a:p>
            <a:endParaRPr lang="zh-CN" altLang="en-US"/>
          </a:p>
        </p:txBody>
      </p:sp>
      <p:grpSp>
        <p:nvGrpSpPr>
          <p:cNvPr id="30" name="组合 7">
            <a:extLst>
              <a:ext uri="{FF2B5EF4-FFF2-40B4-BE49-F238E27FC236}">
                <a16:creationId xmlns:a16="http://schemas.microsoft.com/office/drawing/2014/main" id="{08E97765-B3C6-4CA8-9039-D9BF3EA244DC}"/>
              </a:ext>
            </a:extLst>
          </p:cNvPr>
          <p:cNvGrpSpPr/>
          <p:nvPr/>
        </p:nvGrpSpPr>
        <p:grpSpPr>
          <a:xfrm>
            <a:off x="4554804" y="2797119"/>
            <a:ext cx="1277336" cy="1102377"/>
            <a:chOff x="4502552" y="2848507"/>
            <a:chExt cx="1277336" cy="1102037"/>
          </a:xfrm>
        </p:grpSpPr>
        <p:sp>
          <p:nvSpPr>
            <p:cNvPr id="31" name="椭圆 30">
              <a:extLst>
                <a:ext uri="{FF2B5EF4-FFF2-40B4-BE49-F238E27FC236}">
                  <a16:creationId xmlns:a16="http://schemas.microsoft.com/office/drawing/2014/main" id="{CA071D2F-54D2-4807-9EBE-FA79473952B3}"/>
                </a:ext>
              </a:extLst>
            </p:cNvPr>
            <p:cNvSpPr/>
            <p:nvPr/>
          </p:nvSpPr>
          <p:spPr>
            <a:xfrm>
              <a:off x="4621759" y="2848507"/>
              <a:ext cx="1102038" cy="1102037"/>
            </a:xfrm>
            <a:prstGeom prst="ellipse">
              <a:avLst/>
            </a:prstGeom>
            <a:solidFill>
              <a:schemeClr val="accent2"/>
            </a:solidFill>
            <a:ln w="19050">
              <a:gradFill>
                <a:gsLst>
                  <a:gs pos="89000">
                    <a:schemeClr val="bg1">
                      <a:lumMod val="85000"/>
                    </a:schemeClr>
                  </a:gs>
                  <a:gs pos="0">
                    <a:schemeClr val="bg1"/>
                  </a:gs>
                </a:gsLst>
                <a:lin ang="7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00B0F0"/>
                </a:solidFill>
              </a:endParaRPr>
            </a:p>
          </p:txBody>
        </p:sp>
        <p:sp>
          <p:nvSpPr>
            <p:cNvPr id="32" name="TextBox 6">
              <a:extLst>
                <a:ext uri="{FF2B5EF4-FFF2-40B4-BE49-F238E27FC236}">
                  <a16:creationId xmlns:a16="http://schemas.microsoft.com/office/drawing/2014/main" id="{B0CD900C-C224-4EAC-A422-642DDB7FA755}"/>
                </a:ext>
              </a:extLst>
            </p:cNvPr>
            <p:cNvSpPr txBox="1"/>
            <p:nvPr/>
          </p:nvSpPr>
          <p:spPr>
            <a:xfrm>
              <a:off x="4502552" y="3271873"/>
              <a:ext cx="1277336" cy="295054"/>
            </a:xfrm>
            <a:prstGeom prst="rect">
              <a:avLst/>
            </a:prstGeom>
            <a:noFill/>
          </p:spPr>
          <p:txBody>
            <a:bodyPr wrap="square" rtlCol="0">
              <a:spAutoFit/>
            </a:bodyPr>
            <a:lstStyle/>
            <a:p>
              <a:pPr algn="ctr">
                <a:lnSpc>
                  <a:spcPct val="120000"/>
                </a:lnSpc>
              </a:pPr>
              <a:r>
                <a:rPr lang="zh-CN" altLang="en-US" sz="1200" dirty="0">
                  <a:solidFill>
                    <a:schemeClr val="bg1"/>
                  </a:solidFill>
                  <a:latin typeface="微软雅黑" pitchFamily="34" charset="-122"/>
                  <a:ea typeface="微软雅黑" pitchFamily="34" charset="-122"/>
                </a:rPr>
                <a:t>输入标题</a:t>
              </a:r>
              <a:endParaRPr lang="en-US" altLang="zh-CN" sz="1200" dirty="0">
                <a:solidFill>
                  <a:schemeClr val="bg1"/>
                </a:solidFill>
                <a:latin typeface="微软雅黑" pitchFamily="34" charset="-122"/>
                <a:ea typeface="微软雅黑" pitchFamily="34" charset="-122"/>
              </a:endParaRPr>
            </a:p>
          </p:txBody>
        </p:sp>
      </p:grpSp>
      <p:grpSp>
        <p:nvGrpSpPr>
          <p:cNvPr id="33" name="组合 8">
            <a:extLst>
              <a:ext uri="{FF2B5EF4-FFF2-40B4-BE49-F238E27FC236}">
                <a16:creationId xmlns:a16="http://schemas.microsoft.com/office/drawing/2014/main" id="{0027AE20-D76C-4429-8C3E-B28DCFD6FB15}"/>
              </a:ext>
            </a:extLst>
          </p:cNvPr>
          <p:cNvGrpSpPr/>
          <p:nvPr/>
        </p:nvGrpSpPr>
        <p:grpSpPr>
          <a:xfrm>
            <a:off x="3140506" y="1855316"/>
            <a:ext cx="1277336" cy="1102377"/>
            <a:chOff x="4496220" y="2848507"/>
            <a:chExt cx="1277336" cy="1102037"/>
          </a:xfrm>
        </p:grpSpPr>
        <p:sp>
          <p:nvSpPr>
            <p:cNvPr id="34" name="椭圆 33">
              <a:extLst>
                <a:ext uri="{FF2B5EF4-FFF2-40B4-BE49-F238E27FC236}">
                  <a16:creationId xmlns:a16="http://schemas.microsoft.com/office/drawing/2014/main" id="{BCE4F9BE-25C4-4ABA-B3DC-D113F5FFD4E1}"/>
                </a:ext>
              </a:extLst>
            </p:cNvPr>
            <p:cNvSpPr/>
            <p:nvPr/>
          </p:nvSpPr>
          <p:spPr>
            <a:xfrm>
              <a:off x="4621759" y="2848507"/>
              <a:ext cx="1102038" cy="1102037"/>
            </a:xfrm>
            <a:prstGeom prst="ellipse">
              <a:avLst/>
            </a:prstGeom>
            <a:solidFill>
              <a:schemeClr val="accent1"/>
            </a:solidFill>
            <a:ln w="19050">
              <a:gradFill>
                <a:gsLst>
                  <a:gs pos="89000">
                    <a:schemeClr val="bg1">
                      <a:lumMod val="85000"/>
                    </a:schemeClr>
                  </a:gs>
                  <a:gs pos="0">
                    <a:schemeClr val="bg1"/>
                  </a:gs>
                </a:gsLst>
                <a:lin ang="7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00B0F0"/>
                </a:solidFill>
              </a:endParaRPr>
            </a:p>
          </p:txBody>
        </p:sp>
        <p:sp>
          <p:nvSpPr>
            <p:cNvPr id="35" name="TextBox 10">
              <a:extLst>
                <a:ext uri="{FF2B5EF4-FFF2-40B4-BE49-F238E27FC236}">
                  <a16:creationId xmlns:a16="http://schemas.microsoft.com/office/drawing/2014/main" id="{46B7472A-8486-4DA5-A0B7-044A437DE038}"/>
                </a:ext>
              </a:extLst>
            </p:cNvPr>
            <p:cNvSpPr txBox="1"/>
            <p:nvPr/>
          </p:nvSpPr>
          <p:spPr>
            <a:xfrm>
              <a:off x="4496220" y="3236679"/>
              <a:ext cx="1277336" cy="295054"/>
            </a:xfrm>
            <a:prstGeom prst="rect">
              <a:avLst/>
            </a:prstGeom>
            <a:noFill/>
          </p:spPr>
          <p:txBody>
            <a:bodyPr wrap="square" rtlCol="0">
              <a:spAutoFit/>
            </a:bodyPr>
            <a:lstStyle/>
            <a:p>
              <a:pPr algn="ctr">
                <a:lnSpc>
                  <a:spcPct val="120000"/>
                </a:lnSpc>
              </a:pPr>
              <a:r>
                <a:rPr lang="zh-CN" altLang="en-US" sz="1200" dirty="0">
                  <a:solidFill>
                    <a:schemeClr val="bg1"/>
                  </a:solidFill>
                  <a:latin typeface="微软雅黑" pitchFamily="34" charset="-122"/>
                  <a:ea typeface="微软雅黑" pitchFamily="34" charset="-122"/>
                </a:rPr>
                <a:t>输入标题</a:t>
              </a:r>
              <a:endParaRPr lang="en-US" altLang="zh-CN" sz="1200" dirty="0">
                <a:solidFill>
                  <a:schemeClr val="bg1"/>
                </a:solidFill>
                <a:latin typeface="微软雅黑" pitchFamily="34" charset="-122"/>
                <a:ea typeface="微软雅黑" pitchFamily="34" charset="-122"/>
              </a:endParaRPr>
            </a:p>
          </p:txBody>
        </p:sp>
      </p:grpSp>
      <p:grpSp>
        <p:nvGrpSpPr>
          <p:cNvPr id="36" name="组合 15">
            <a:extLst>
              <a:ext uri="{FF2B5EF4-FFF2-40B4-BE49-F238E27FC236}">
                <a16:creationId xmlns:a16="http://schemas.microsoft.com/office/drawing/2014/main" id="{0D7C9B46-D66B-4251-B745-A557052C92FE}"/>
              </a:ext>
            </a:extLst>
          </p:cNvPr>
          <p:cNvGrpSpPr/>
          <p:nvPr/>
        </p:nvGrpSpPr>
        <p:grpSpPr>
          <a:xfrm>
            <a:off x="5966278" y="3322945"/>
            <a:ext cx="2880122" cy="1241030"/>
            <a:chOff x="5966278" y="3321919"/>
            <a:chExt cx="2880122" cy="1240647"/>
          </a:xfrm>
        </p:grpSpPr>
        <p:sp>
          <p:nvSpPr>
            <p:cNvPr id="37" name="Rectangle 42">
              <a:extLst>
                <a:ext uri="{FF2B5EF4-FFF2-40B4-BE49-F238E27FC236}">
                  <a16:creationId xmlns:a16="http://schemas.microsoft.com/office/drawing/2014/main" id="{D0B7EFE8-BADA-4ECD-9C10-6059B898F961}"/>
                </a:ext>
              </a:extLst>
            </p:cNvPr>
            <p:cNvSpPr/>
            <p:nvPr/>
          </p:nvSpPr>
          <p:spPr>
            <a:xfrm>
              <a:off x="5966278" y="3698471"/>
              <a:ext cx="2736843" cy="864095"/>
            </a:xfrm>
            <a:prstGeom prst="rect">
              <a:avLst/>
            </a:prstGeom>
            <a:noFill/>
            <a:ln w="12700" cap="flat" cmpd="sng" algn="ctr">
              <a:noFill/>
              <a:prstDash val="solid"/>
            </a:ln>
            <a:effectLst/>
          </p:spPr>
          <p:txBody>
            <a:bodyPr lIns="91440" tIns="0" rIns="91440" bIns="0" rtlCol="0" anchor="t"/>
            <a:lstStyle/>
            <a:p>
              <a:pPr>
                <a:spcBef>
                  <a:spcPts val="838"/>
                </a:spcBef>
                <a:spcAft>
                  <a:spcPts val="838"/>
                </a:spcAft>
              </a:pPr>
              <a:r>
                <a:rPr lang="zh-CN" altLang="en-US" sz="900" dirty="0">
                  <a:solidFill>
                    <a:schemeClr val="tx1">
                      <a:lumMod val="50000"/>
                      <a:lumOff val="50000"/>
                    </a:schemeClr>
                  </a:solidFill>
                  <a:latin typeface="微软雅黑" pitchFamily="34" charset="-122"/>
                  <a:ea typeface="微软雅黑" pitchFamily="34" charset="-122"/>
                </a:rPr>
                <a:t>请在此处输入您的文本，或者复制您的文本粘贴</a:t>
              </a:r>
              <a:r>
                <a:rPr lang="en-US" altLang="zh-CN" sz="900" dirty="0">
                  <a:solidFill>
                    <a:schemeClr val="tx1">
                      <a:lumMod val="50000"/>
                      <a:lumOff val="50000"/>
                    </a:schemeClr>
                  </a:solidFill>
                  <a:latin typeface="微软雅黑" pitchFamily="34" charset="-122"/>
                  <a:ea typeface="微软雅黑" pitchFamily="34" charset="-122"/>
                </a:rPr>
                <a:t>.</a:t>
              </a:r>
              <a:r>
                <a:rPr lang="zh-CN" altLang="en-US" sz="900" dirty="0">
                  <a:solidFill>
                    <a:schemeClr val="tx1">
                      <a:lumMod val="50000"/>
                      <a:lumOff val="50000"/>
                    </a:schemeClr>
                  </a:solidFill>
                  <a:latin typeface="微软雅黑" pitchFamily="34" charset="-122"/>
                  <a:ea typeface="微软雅黑" pitchFamily="34" charset="-122"/>
                </a:rPr>
                <a:t>请在此处输入您的文本，或者复制您的文本粘贴</a:t>
              </a:r>
              <a:endParaRPr lang="en-US" altLang="zh-CN" sz="900" dirty="0">
                <a:solidFill>
                  <a:schemeClr val="tx1">
                    <a:lumMod val="50000"/>
                    <a:lumOff val="50000"/>
                  </a:schemeClr>
                </a:solidFill>
                <a:latin typeface="微软雅黑" pitchFamily="34" charset="-122"/>
                <a:ea typeface="微软雅黑" pitchFamily="34" charset="-122"/>
              </a:endParaRPr>
            </a:p>
            <a:p>
              <a:pPr>
                <a:spcBef>
                  <a:spcPts val="838"/>
                </a:spcBef>
                <a:spcAft>
                  <a:spcPts val="838"/>
                </a:spcAft>
              </a:pPr>
              <a:endParaRPr lang="en-US" altLang="zh-CN" sz="900" dirty="0">
                <a:solidFill>
                  <a:schemeClr val="tx1">
                    <a:lumMod val="50000"/>
                    <a:lumOff val="50000"/>
                  </a:schemeClr>
                </a:solidFill>
                <a:latin typeface="微软雅黑" pitchFamily="34" charset="-122"/>
                <a:ea typeface="微软雅黑" pitchFamily="34" charset="-122"/>
              </a:endParaRPr>
            </a:p>
          </p:txBody>
        </p:sp>
        <p:sp>
          <p:nvSpPr>
            <p:cNvPr id="38" name="TextBox 12">
              <a:extLst>
                <a:ext uri="{FF2B5EF4-FFF2-40B4-BE49-F238E27FC236}">
                  <a16:creationId xmlns:a16="http://schemas.microsoft.com/office/drawing/2014/main" id="{E4FD5C3B-16D9-47DC-878D-441FCC5B0D9D}"/>
                </a:ext>
              </a:extLst>
            </p:cNvPr>
            <p:cNvSpPr txBox="1"/>
            <p:nvPr/>
          </p:nvSpPr>
          <p:spPr>
            <a:xfrm>
              <a:off x="5966278" y="3321919"/>
              <a:ext cx="2880122" cy="295054"/>
            </a:xfrm>
            <a:prstGeom prst="rect">
              <a:avLst/>
            </a:prstGeom>
            <a:noFill/>
          </p:spPr>
          <p:txBody>
            <a:bodyPr wrap="square" rtlCol="0" anchor="ctr">
              <a:spAutoFit/>
            </a:bodyPr>
            <a:lstStyle/>
            <a:p>
              <a:pPr>
                <a:lnSpc>
                  <a:spcPct val="120000"/>
                </a:lnSpc>
              </a:pPr>
              <a:r>
                <a:rPr lang="zh-CN" altLang="en-US" sz="1200" dirty="0">
                  <a:solidFill>
                    <a:schemeClr val="tx1">
                      <a:lumMod val="75000"/>
                      <a:lumOff val="25000"/>
                    </a:schemeClr>
                  </a:solidFill>
                  <a:latin typeface="微软雅黑" pitchFamily="34" charset="-122"/>
                  <a:ea typeface="微软雅黑" pitchFamily="34" charset="-122"/>
                </a:rPr>
                <a:t>单击输入标题</a:t>
              </a:r>
              <a:endParaRPr lang="en-US" altLang="zh-CN" sz="1200" dirty="0">
                <a:solidFill>
                  <a:schemeClr val="tx1">
                    <a:lumMod val="75000"/>
                    <a:lumOff val="25000"/>
                  </a:schemeClr>
                </a:solidFill>
                <a:latin typeface="微软雅黑" pitchFamily="34" charset="-122"/>
                <a:ea typeface="微软雅黑" pitchFamily="34" charset="-122"/>
              </a:endParaRPr>
            </a:p>
          </p:txBody>
        </p:sp>
      </p:grpSp>
      <p:grpSp>
        <p:nvGrpSpPr>
          <p:cNvPr id="39" name="组合 2">
            <a:extLst>
              <a:ext uri="{FF2B5EF4-FFF2-40B4-BE49-F238E27FC236}">
                <a16:creationId xmlns:a16="http://schemas.microsoft.com/office/drawing/2014/main" id="{977FD937-6AAC-433E-9E15-21C27C1891DE}"/>
              </a:ext>
            </a:extLst>
          </p:cNvPr>
          <p:cNvGrpSpPr/>
          <p:nvPr/>
        </p:nvGrpSpPr>
        <p:grpSpPr>
          <a:xfrm>
            <a:off x="612531" y="1372136"/>
            <a:ext cx="2880122" cy="1241030"/>
            <a:chOff x="612531" y="1371713"/>
            <a:chExt cx="2880122" cy="1240647"/>
          </a:xfrm>
        </p:grpSpPr>
        <p:sp>
          <p:nvSpPr>
            <p:cNvPr id="40" name="Rectangle 42">
              <a:extLst>
                <a:ext uri="{FF2B5EF4-FFF2-40B4-BE49-F238E27FC236}">
                  <a16:creationId xmlns:a16="http://schemas.microsoft.com/office/drawing/2014/main" id="{D4CBA589-28EA-4471-A376-4410DAD29775}"/>
                </a:ext>
              </a:extLst>
            </p:cNvPr>
            <p:cNvSpPr/>
            <p:nvPr/>
          </p:nvSpPr>
          <p:spPr>
            <a:xfrm>
              <a:off x="612531" y="1748265"/>
              <a:ext cx="2736843" cy="864095"/>
            </a:xfrm>
            <a:prstGeom prst="rect">
              <a:avLst/>
            </a:prstGeom>
            <a:noFill/>
            <a:ln w="12700" cap="flat" cmpd="sng" algn="ctr">
              <a:noFill/>
              <a:prstDash val="solid"/>
            </a:ln>
            <a:effectLst/>
          </p:spPr>
          <p:txBody>
            <a:bodyPr lIns="91440" tIns="0" rIns="91440" bIns="0" rtlCol="0" anchor="t"/>
            <a:lstStyle/>
            <a:p>
              <a:pPr>
                <a:spcBef>
                  <a:spcPts val="838"/>
                </a:spcBef>
                <a:spcAft>
                  <a:spcPts val="838"/>
                </a:spcAft>
              </a:pPr>
              <a:r>
                <a:rPr lang="zh-CN" altLang="en-US" sz="900" dirty="0">
                  <a:solidFill>
                    <a:schemeClr val="tx1">
                      <a:lumMod val="50000"/>
                      <a:lumOff val="50000"/>
                    </a:schemeClr>
                  </a:solidFill>
                  <a:latin typeface="微软雅黑" pitchFamily="34" charset="-122"/>
                  <a:ea typeface="微软雅黑" pitchFamily="34" charset="-122"/>
                </a:rPr>
                <a:t>请在此处输入您的文本，或者复制您的文本粘贴</a:t>
              </a:r>
              <a:r>
                <a:rPr lang="en-US" altLang="zh-CN" sz="900" dirty="0">
                  <a:solidFill>
                    <a:schemeClr val="tx1">
                      <a:lumMod val="50000"/>
                      <a:lumOff val="50000"/>
                    </a:schemeClr>
                  </a:solidFill>
                  <a:latin typeface="微软雅黑" pitchFamily="34" charset="-122"/>
                  <a:ea typeface="微软雅黑" pitchFamily="34" charset="-122"/>
                </a:rPr>
                <a:t>.</a:t>
              </a:r>
              <a:r>
                <a:rPr lang="zh-CN" altLang="en-US" sz="900" dirty="0">
                  <a:solidFill>
                    <a:schemeClr val="tx1">
                      <a:lumMod val="50000"/>
                      <a:lumOff val="50000"/>
                    </a:schemeClr>
                  </a:solidFill>
                  <a:latin typeface="微软雅黑" pitchFamily="34" charset="-122"/>
                  <a:ea typeface="微软雅黑" pitchFamily="34" charset="-122"/>
                </a:rPr>
                <a:t>请在此处输入您的文本，或者复制您的文本粘贴</a:t>
              </a:r>
              <a:endParaRPr lang="en-US" altLang="zh-CN" sz="900" dirty="0">
                <a:solidFill>
                  <a:schemeClr val="tx1">
                    <a:lumMod val="50000"/>
                    <a:lumOff val="50000"/>
                  </a:schemeClr>
                </a:solidFill>
                <a:latin typeface="微软雅黑" pitchFamily="34" charset="-122"/>
                <a:ea typeface="微软雅黑" pitchFamily="34" charset="-122"/>
              </a:endParaRPr>
            </a:p>
            <a:p>
              <a:pPr>
                <a:spcBef>
                  <a:spcPts val="838"/>
                </a:spcBef>
                <a:spcAft>
                  <a:spcPts val="838"/>
                </a:spcAft>
              </a:pPr>
              <a:endParaRPr lang="en-US" altLang="zh-CN" sz="900" dirty="0">
                <a:solidFill>
                  <a:schemeClr val="tx1">
                    <a:lumMod val="50000"/>
                    <a:lumOff val="50000"/>
                  </a:schemeClr>
                </a:solidFill>
                <a:latin typeface="微软雅黑" pitchFamily="34" charset="-122"/>
                <a:ea typeface="微软雅黑" pitchFamily="34" charset="-122"/>
              </a:endParaRPr>
            </a:p>
          </p:txBody>
        </p:sp>
        <p:sp>
          <p:nvSpPr>
            <p:cNvPr id="41" name="TextBox 14">
              <a:extLst>
                <a:ext uri="{FF2B5EF4-FFF2-40B4-BE49-F238E27FC236}">
                  <a16:creationId xmlns:a16="http://schemas.microsoft.com/office/drawing/2014/main" id="{E0F173D7-D968-4C54-9765-E1399D6EC771}"/>
                </a:ext>
              </a:extLst>
            </p:cNvPr>
            <p:cNvSpPr txBox="1"/>
            <p:nvPr/>
          </p:nvSpPr>
          <p:spPr>
            <a:xfrm>
              <a:off x="612531" y="1371713"/>
              <a:ext cx="2880122" cy="295054"/>
            </a:xfrm>
            <a:prstGeom prst="rect">
              <a:avLst/>
            </a:prstGeom>
            <a:noFill/>
          </p:spPr>
          <p:txBody>
            <a:bodyPr wrap="square" rtlCol="0" anchor="ctr">
              <a:spAutoFit/>
            </a:bodyPr>
            <a:lstStyle/>
            <a:p>
              <a:pPr>
                <a:lnSpc>
                  <a:spcPct val="120000"/>
                </a:lnSpc>
              </a:pPr>
              <a:r>
                <a:rPr lang="zh-CN" altLang="en-US" sz="1200" dirty="0">
                  <a:solidFill>
                    <a:schemeClr val="tx1">
                      <a:lumMod val="75000"/>
                      <a:lumOff val="25000"/>
                    </a:schemeClr>
                  </a:solidFill>
                  <a:latin typeface="微软雅黑" pitchFamily="34" charset="-122"/>
                  <a:ea typeface="微软雅黑" pitchFamily="34" charset="-122"/>
                </a:rPr>
                <a:t>单击输入标题</a:t>
              </a:r>
              <a:endParaRPr lang="en-US" altLang="zh-CN" sz="1200" dirty="0">
                <a:solidFill>
                  <a:schemeClr val="tx1">
                    <a:lumMod val="75000"/>
                    <a:lumOff val="25000"/>
                  </a:schemeClr>
                </a:solidFill>
                <a:latin typeface="微软雅黑" pitchFamily="34" charset="-122"/>
                <a:ea typeface="微软雅黑" pitchFamily="34" charset="-122"/>
              </a:endParaRPr>
            </a:p>
          </p:txBody>
        </p:sp>
      </p:grpSp>
    </p:spTree>
    <p:extLst>
      <p:ext uri="{BB962C8B-B14F-4D97-AF65-F5344CB8AC3E}">
        <p14:creationId xmlns:p14="http://schemas.microsoft.com/office/powerpoint/2010/main" val="724046761"/>
      </p:ext>
    </p:extLst>
  </p:cSld>
  <p:clrMapOvr>
    <a:masterClrMapping/>
  </p:clrMapOvr>
  <mc:AlternateContent xmlns:mc="http://schemas.openxmlformats.org/markup-compatibility/2006" xmlns:p14="http://schemas.microsoft.com/office/powerpoint/2010/main">
    <mc:Choice Requires="p14">
      <p:transition p14:dur="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500" fill="hold"/>
                                        <p:tgtEl>
                                          <p:spTgt spid="30"/>
                                        </p:tgtEl>
                                        <p:attrNameLst>
                                          <p:attrName>ppt_w</p:attrName>
                                        </p:attrNameLst>
                                      </p:cBhvr>
                                      <p:tavLst>
                                        <p:tav tm="0">
                                          <p:val>
                                            <p:fltVal val="0"/>
                                          </p:val>
                                        </p:tav>
                                        <p:tav tm="100000">
                                          <p:val>
                                            <p:strVal val="#ppt_w"/>
                                          </p:val>
                                        </p:tav>
                                      </p:tavLst>
                                    </p:anim>
                                    <p:anim calcmode="lin" valueType="num">
                                      <p:cBhvr>
                                        <p:cTn id="14" dur="500" fill="hold"/>
                                        <p:tgtEl>
                                          <p:spTgt spid="30"/>
                                        </p:tgtEl>
                                        <p:attrNameLst>
                                          <p:attrName>ppt_h</p:attrName>
                                        </p:attrNameLst>
                                      </p:cBhvr>
                                      <p:tavLst>
                                        <p:tav tm="0">
                                          <p:val>
                                            <p:fltVal val="0"/>
                                          </p:val>
                                        </p:tav>
                                        <p:tav tm="100000">
                                          <p:val>
                                            <p:strVal val="#ppt_h"/>
                                          </p:val>
                                        </p:tav>
                                      </p:tavLst>
                                    </p:anim>
                                    <p:animEffect transition="in" filter="fade">
                                      <p:cBhvr>
                                        <p:cTn id="15" dur="500"/>
                                        <p:tgtEl>
                                          <p:spTgt spid="30"/>
                                        </p:tgtEl>
                                      </p:cBhvr>
                                    </p:animEffect>
                                  </p:childTnLst>
                                </p:cTn>
                              </p:par>
                            </p:childTnLst>
                          </p:cTn>
                        </p:par>
                        <p:par>
                          <p:cTn id="16" fill="hold">
                            <p:stCondLst>
                              <p:cond delay="1000"/>
                            </p:stCondLst>
                            <p:childTnLst>
                              <p:par>
                                <p:cTn id="17" presetID="22" presetClass="entr" presetSubtype="2"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right)">
                                      <p:cBhvr>
                                        <p:cTn id="19" dur="1250"/>
                                        <p:tgtEl>
                                          <p:spTgt spid="28"/>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left)">
                                      <p:cBhvr>
                                        <p:cTn id="22" dur="1250"/>
                                        <p:tgtEl>
                                          <p:spTgt spid="29"/>
                                        </p:tgtEl>
                                      </p:cBhvr>
                                    </p:animEffect>
                                  </p:childTnLst>
                                </p:cTn>
                              </p:par>
                            </p:childTnLst>
                          </p:cTn>
                        </p:par>
                        <p:par>
                          <p:cTn id="23" fill="hold">
                            <p:stCondLst>
                              <p:cond delay="2250"/>
                            </p:stCondLst>
                            <p:childTnLst>
                              <p:par>
                                <p:cTn id="24" presetID="22" presetClass="entr" presetSubtype="8" fill="hold" nodeType="after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wipe(left)">
                                      <p:cBhvr>
                                        <p:cTn id="26" dur="1000"/>
                                        <p:tgtEl>
                                          <p:spTgt spid="39"/>
                                        </p:tgtEl>
                                      </p:cBhvr>
                                    </p:animEffect>
                                  </p:childTnLst>
                                </p:cTn>
                              </p:par>
                            </p:childTnLst>
                          </p:cTn>
                        </p:par>
                        <p:par>
                          <p:cTn id="27" fill="hold">
                            <p:stCondLst>
                              <p:cond delay="3250"/>
                            </p:stCondLst>
                            <p:childTnLst>
                              <p:par>
                                <p:cTn id="28" presetID="22" presetClass="entr" presetSubtype="8" fill="hold"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Lst>
  </p:timing>
</p:sld>
</file>

<file path=ppt/slides/slide8.xml><?xml version="1.0" encoding="utf-8"?>
<p:sld xmlns:a16="http://schemas.microsoft.com/office/drawing/2014/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a:extLst>
              <a:ext uri="{FF2B5EF4-FFF2-40B4-BE49-F238E27FC236}">
                <a16:creationId xmlns:a16="http://schemas.microsoft.com/office/drawing/2014/main" id="{28F87439-0ABE-4FF8-9DAD-6BEB45C9505C}"/>
              </a:ext>
            </a:extLst>
          </p:cNvPr>
          <p:cNvSpPr/>
          <p:nvPr/>
        </p:nvSpPr>
        <p:spPr>
          <a:xfrm>
            <a:off x="534313" y="1075346"/>
            <a:ext cx="4851651" cy="3245894"/>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53" tIns="34276" rIns="68553" bIns="34276" anchor="ctr"/>
          <a:lstStyle/>
          <a:p>
            <a:pPr algn="ctr">
              <a:defRPr/>
            </a:pPr>
            <a:endParaRPr lang="zh-CN" altLang="en-US" dirty="0"/>
          </a:p>
        </p:txBody>
      </p:sp>
      <p:grpSp>
        <p:nvGrpSpPr>
          <p:cNvPr id="58" name="组合 34">
            <a:extLst>
              <a:ext uri="{FF2B5EF4-FFF2-40B4-BE49-F238E27FC236}">
                <a16:creationId xmlns:a16="http://schemas.microsoft.com/office/drawing/2014/main" id="{EE756111-8F49-416A-9041-81AFA30AC981}"/>
              </a:ext>
            </a:extLst>
          </p:cNvPr>
          <p:cNvGrpSpPr/>
          <p:nvPr/>
        </p:nvGrpSpPr>
        <p:grpSpPr>
          <a:xfrm>
            <a:off x="5973826" y="1075346"/>
            <a:ext cx="276081" cy="1174048"/>
            <a:chOff x="7969250" y="1433684"/>
            <a:chExt cx="368300" cy="1565276"/>
          </a:xfrm>
          <a:solidFill>
            <a:schemeClr val="accent1"/>
          </a:solidFill>
        </p:grpSpPr>
        <p:sp>
          <p:nvSpPr>
            <p:cNvPr id="59" name="等腰三角形 58">
              <a:extLst>
                <a:ext uri="{FF2B5EF4-FFF2-40B4-BE49-F238E27FC236}">
                  <a16:creationId xmlns:a16="http://schemas.microsoft.com/office/drawing/2014/main" id="{52206E31-4797-4D76-921D-FCFE1E8B89B4}"/>
                </a:ext>
              </a:extLst>
            </p:cNvPr>
            <p:cNvSpPr/>
            <p:nvPr/>
          </p:nvSpPr>
          <p:spPr>
            <a:xfrm rot="5400000">
              <a:off x="7939881" y="1463053"/>
              <a:ext cx="427037" cy="368300"/>
            </a:xfrm>
            <a:prstGeom prst="triangl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cxnSp>
          <p:nvCxnSpPr>
            <p:cNvPr id="60" name="直接连接符 59">
              <a:extLst>
                <a:ext uri="{FF2B5EF4-FFF2-40B4-BE49-F238E27FC236}">
                  <a16:creationId xmlns:a16="http://schemas.microsoft.com/office/drawing/2014/main" id="{922908DF-44F2-46D4-B984-277E7A1D857A}"/>
                </a:ext>
              </a:extLst>
            </p:cNvPr>
            <p:cNvCxnSpPr>
              <a:endCxn id="98" idx="2"/>
            </p:cNvCxnSpPr>
            <p:nvPr/>
          </p:nvCxnSpPr>
          <p:spPr>
            <a:xfrm>
              <a:off x="7969250" y="1489246"/>
              <a:ext cx="7938" cy="1509714"/>
            </a:xfrm>
            <a:prstGeom prst="line">
              <a:avLst/>
            </a:prstGeom>
            <a:grpFill/>
            <a:ln>
              <a:solidFill>
                <a:schemeClr val="accent1"/>
              </a:solidFill>
            </a:ln>
          </p:spPr>
          <p:style>
            <a:lnRef idx="2">
              <a:schemeClr val="accent6"/>
            </a:lnRef>
            <a:fillRef idx="0">
              <a:schemeClr val="accent6"/>
            </a:fillRef>
            <a:effectRef idx="1">
              <a:schemeClr val="accent6"/>
            </a:effectRef>
            <a:fontRef idx="minor">
              <a:schemeClr val="tx1"/>
            </a:fontRef>
          </p:style>
        </p:cxnSp>
      </p:grpSp>
      <p:sp>
        <p:nvSpPr>
          <p:cNvPr id="61" name="矩形 49">
            <a:extLst>
              <a:ext uri="{FF2B5EF4-FFF2-40B4-BE49-F238E27FC236}">
                <a16:creationId xmlns:a16="http://schemas.microsoft.com/office/drawing/2014/main" id="{71AAE854-38AC-4191-9DCC-FB9E76092877}"/>
              </a:ext>
            </a:extLst>
          </p:cNvPr>
          <p:cNvSpPr>
            <a:spLocks noChangeArrowheads="1"/>
          </p:cNvSpPr>
          <p:nvPr/>
        </p:nvSpPr>
        <p:spPr bwMode="auto">
          <a:xfrm>
            <a:off x="6447448" y="1312404"/>
            <a:ext cx="2334827" cy="484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3" tIns="34276" rIns="68553" bIns="34276">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just">
              <a:spcAft>
                <a:spcPts val="450"/>
              </a:spcAft>
              <a:buClr>
                <a:srgbClr val="00B050"/>
              </a:buClr>
              <a:buSzPct val="80000"/>
              <a:defRPr/>
            </a:pPr>
            <a:r>
              <a:rPr lang="zh-CN" altLang="en-US" sz="900" dirty="0">
                <a:solidFill>
                  <a:schemeClr val="tx1">
                    <a:lumMod val="50000"/>
                    <a:lumOff val="50000"/>
                  </a:schemeClr>
                </a:solidFill>
                <a:latin typeface="微软雅黑" pitchFamily="34" charset="-122"/>
                <a:ea typeface="微软雅黑" pitchFamily="34" charset="-122"/>
              </a:rPr>
              <a:t>请在此处输入您的文本或者复制您的文本粘贴到此处，请在此处输入您的文本或者复制您的文本粘贴到此处。</a:t>
            </a:r>
            <a:endParaRPr lang="en-US" altLang="zh-CN" sz="900" dirty="0">
              <a:solidFill>
                <a:schemeClr val="tx1">
                  <a:lumMod val="50000"/>
                  <a:lumOff val="50000"/>
                </a:schemeClr>
              </a:solidFill>
              <a:latin typeface="微软雅黑" pitchFamily="34" charset="-122"/>
              <a:ea typeface="微软雅黑" pitchFamily="34" charset="-122"/>
            </a:endParaRPr>
          </a:p>
        </p:txBody>
      </p:sp>
      <p:sp>
        <p:nvSpPr>
          <p:cNvPr id="62" name="矩形 50">
            <a:extLst>
              <a:ext uri="{FF2B5EF4-FFF2-40B4-BE49-F238E27FC236}">
                <a16:creationId xmlns:a16="http://schemas.microsoft.com/office/drawing/2014/main" id="{3039A9FE-D228-4F3C-932E-BC7A95F96DA1}"/>
              </a:ext>
            </a:extLst>
          </p:cNvPr>
          <p:cNvSpPr>
            <a:spLocks noChangeArrowheads="1"/>
          </p:cNvSpPr>
          <p:nvPr/>
        </p:nvSpPr>
        <p:spPr bwMode="auto">
          <a:xfrm>
            <a:off x="6447449" y="3381765"/>
            <a:ext cx="803254" cy="284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3" tIns="34276" rIns="68553" bIns="34276">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1400" dirty="0">
                <a:solidFill>
                  <a:schemeClr val="tx1">
                    <a:lumMod val="50000"/>
                    <a:lumOff val="50000"/>
                  </a:schemeClr>
                </a:solidFill>
                <a:latin typeface="微软雅黑" pitchFamily="34" charset="-122"/>
                <a:ea typeface="微软雅黑" pitchFamily="34" charset="-122"/>
              </a:rPr>
              <a:t>2018</a:t>
            </a:r>
          </a:p>
        </p:txBody>
      </p:sp>
      <p:sp>
        <p:nvSpPr>
          <p:cNvPr id="67" name="矩形 51">
            <a:extLst>
              <a:ext uri="{FF2B5EF4-FFF2-40B4-BE49-F238E27FC236}">
                <a16:creationId xmlns:a16="http://schemas.microsoft.com/office/drawing/2014/main" id="{3B57F173-5BC0-497C-811B-39799AE25409}"/>
              </a:ext>
            </a:extLst>
          </p:cNvPr>
          <p:cNvSpPr>
            <a:spLocks noChangeArrowheads="1"/>
          </p:cNvSpPr>
          <p:nvPr/>
        </p:nvSpPr>
        <p:spPr bwMode="auto">
          <a:xfrm>
            <a:off x="6447448" y="2572544"/>
            <a:ext cx="2334827" cy="484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3" tIns="34276" rIns="68553" bIns="34276">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just">
              <a:spcAft>
                <a:spcPts val="450"/>
              </a:spcAft>
              <a:buClr>
                <a:srgbClr val="00B050"/>
              </a:buClr>
              <a:buSzPct val="80000"/>
              <a:defRPr/>
            </a:pPr>
            <a:r>
              <a:rPr lang="zh-CN" altLang="en-US" sz="900" dirty="0">
                <a:solidFill>
                  <a:schemeClr val="tx1">
                    <a:lumMod val="50000"/>
                    <a:lumOff val="50000"/>
                  </a:schemeClr>
                </a:solidFill>
                <a:latin typeface="微软雅黑" pitchFamily="34" charset="-122"/>
                <a:ea typeface="微软雅黑" pitchFamily="34" charset="-122"/>
              </a:rPr>
              <a:t>请在此处输入您的文本或者复制您的文本粘贴到此处，请在此处输入您的文本或者复制您的文本粘贴到此处。</a:t>
            </a:r>
            <a:endParaRPr lang="en-US" altLang="zh-CN" sz="900" dirty="0">
              <a:solidFill>
                <a:schemeClr val="tx1">
                  <a:lumMod val="50000"/>
                  <a:lumOff val="50000"/>
                </a:schemeClr>
              </a:solidFill>
              <a:latin typeface="微软雅黑" pitchFamily="34" charset="-122"/>
              <a:ea typeface="微软雅黑" pitchFamily="34" charset="-122"/>
            </a:endParaRPr>
          </a:p>
        </p:txBody>
      </p:sp>
      <p:sp>
        <p:nvSpPr>
          <p:cNvPr id="71" name="矩形 52">
            <a:extLst>
              <a:ext uri="{FF2B5EF4-FFF2-40B4-BE49-F238E27FC236}">
                <a16:creationId xmlns:a16="http://schemas.microsoft.com/office/drawing/2014/main" id="{84F2C9A6-A81F-45ED-87C9-8B31BC56FA80}"/>
              </a:ext>
            </a:extLst>
          </p:cNvPr>
          <p:cNvSpPr>
            <a:spLocks noChangeArrowheads="1"/>
          </p:cNvSpPr>
          <p:nvPr/>
        </p:nvSpPr>
        <p:spPr bwMode="auto">
          <a:xfrm>
            <a:off x="6447448" y="3688668"/>
            <a:ext cx="2334827" cy="484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3" tIns="34276" rIns="68553" bIns="34276">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just">
              <a:spcAft>
                <a:spcPts val="450"/>
              </a:spcAft>
              <a:buClr>
                <a:srgbClr val="00B050"/>
              </a:buClr>
              <a:buSzPct val="80000"/>
              <a:defRPr/>
            </a:pPr>
            <a:r>
              <a:rPr lang="zh-CN" altLang="en-US" sz="900" dirty="0">
                <a:solidFill>
                  <a:schemeClr val="tx1">
                    <a:lumMod val="50000"/>
                    <a:lumOff val="50000"/>
                  </a:schemeClr>
                </a:solidFill>
                <a:latin typeface="微软雅黑" pitchFamily="34" charset="-122"/>
                <a:ea typeface="微软雅黑" pitchFamily="34" charset="-122"/>
              </a:rPr>
              <a:t>请在此处输入您的文本或者复制您的文本粘贴到此处，请在此处输入您的文本或者复制您的文本粘贴到此处。</a:t>
            </a:r>
            <a:endParaRPr lang="en-US" altLang="zh-CN" sz="900" dirty="0">
              <a:solidFill>
                <a:schemeClr val="tx1">
                  <a:lumMod val="50000"/>
                  <a:lumOff val="50000"/>
                </a:schemeClr>
              </a:solidFill>
              <a:latin typeface="微软雅黑" pitchFamily="34" charset="-122"/>
              <a:ea typeface="微软雅黑" pitchFamily="34" charset="-122"/>
            </a:endParaRPr>
          </a:p>
        </p:txBody>
      </p:sp>
      <p:sp>
        <p:nvSpPr>
          <p:cNvPr id="73" name="矩形 53">
            <a:extLst>
              <a:ext uri="{FF2B5EF4-FFF2-40B4-BE49-F238E27FC236}">
                <a16:creationId xmlns:a16="http://schemas.microsoft.com/office/drawing/2014/main" id="{1C0B2721-0818-43A1-A7C0-4C87C18D1397}"/>
              </a:ext>
            </a:extLst>
          </p:cNvPr>
          <p:cNvSpPr>
            <a:spLocks noChangeArrowheads="1"/>
          </p:cNvSpPr>
          <p:nvPr/>
        </p:nvSpPr>
        <p:spPr bwMode="auto">
          <a:xfrm>
            <a:off x="6447449" y="1032480"/>
            <a:ext cx="803254" cy="284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3" tIns="34276" rIns="68553" bIns="34276">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1400" dirty="0">
                <a:solidFill>
                  <a:schemeClr val="tx1">
                    <a:lumMod val="50000"/>
                    <a:lumOff val="50000"/>
                  </a:schemeClr>
                </a:solidFill>
                <a:latin typeface="微软雅黑" pitchFamily="34" charset="-122"/>
                <a:ea typeface="微软雅黑" pitchFamily="34" charset="-122"/>
              </a:rPr>
              <a:t>2016</a:t>
            </a:r>
          </a:p>
        </p:txBody>
      </p:sp>
      <p:sp>
        <p:nvSpPr>
          <p:cNvPr id="74" name="矩形 54">
            <a:extLst>
              <a:ext uri="{FF2B5EF4-FFF2-40B4-BE49-F238E27FC236}">
                <a16:creationId xmlns:a16="http://schemas.microsoft.com/office/drawing/2014/main" id="{44C8B41A-A87B-4BE2-A21E-AEDC07EF65FB}"/>
              </a:ext>
            </a:extLst>
          </p:cNvPr>
          <p:cNvSpPr>
            <a:spLocks noChangeArrowheads="1"/>
          </p:cNvSpPr>
          <p:nvPr/>
        </p:nvSpPr>
        <p:spPr bwMode="auto">
          <a:xfrm>
            <a:off x="6447449" y="2231532"/>
            <a:ext cx="803254" cy="284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3" tIns="34276" rIns="68553" bIns="34276">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1400" dirty="0">
                <a:solidFill>
                  <a:schemeClr val="tx1">
                    <a:lumMod val="50000"/>
                    <a:lumOff val="50000"/>
                  </a:schemeClr>
                </a:solidFill>
                <a:latin typeface="微软雅黑" pitchFamily="34" charset="-122"/>
                <a:ea typeface="微软雅黑" pitchFamily="34" charset="-122"/>
              </a:rPr>
              <a:t>20XX</a:t>
            </a:r>
          </a:p>
        </p:txBody>
      </p:sp>
      <p:grpSp>
        <p:nvGrpSpPr>
          <p:cNvPr id="75" name="组合 55">
            <a:extLst>
              <a:ext uri="{FF2B5EF4-FFF2-40B4-BE49-F238E27FC236}">
                <a16:creationId xmlns:a16="http://schemas.microsoft.com/office/drawing/2014/main" id="{5D2918F9-60D7-4B12-9F75-7A372E653C75}"/>
              </a:ext>
            </a:extLst>
          </p:cNvPr>
          <p:cNvGrpSpPr>
            <a:grpSpLocks/>
          </p:cNvGrpSpPr>
          <p:nvPr/>
        </p:nvGrpSpPr>
        <p:grpSpPr bwMode="auto">
          <a:xfrm>
            <a:off x="619993" y="2254249"/>
            <a:ext cx="1376836" cy="1314551"/>
            <a:chOff x="737456" y="1151778"/>
            <a:chExt cx="1836351" cy="1751527"/>
          </a:xfrm>
          <a:solidFill>
            <a:schemeClr val="accent1"/>
          </a:solidFill>
        </p:grpSpPr>
        <p:grpSp>
          <p:nvGrpSpPr>
            <p:cNvPr id="85" name="组合 56">
              <a:extLst>
                <a:ext uri="{FF2B5EF4-FFF2-40B4-BE49-F238E27FC236}">
                  <a16:creationId xmlns:a16="http://schemas.microsoft.com/office/drawing/2014/main" id="{0EFED663-FAB6-47F7-A069-0EE38496403C}"/>
                </a:ext>
              </a:extLst>
            </p:cNvPr>
            <p:cNvGrpSpPr>
              <a:grpSpLocks/>
            </p:cNvGrpSpPr>
            <p:nvPr/>
          </p:nvGrpSpPr>
          <p:grpSpPr bwMode="auto">
            <a:xfrm>
              <a:off x="737456" y="1151778"/>
              <a:ext cx="1836351" cy="1751527"/>
              <a:chOff x="1056067" y="1085043"/>
              <a:chExt cx="1836351" cy="1751527"/>
            </a:xfrm>
            <a:grpFill/>
          </p:grpSpPr>
          <p:sp>
            <p:nvSpPr>
              <p:cNvPr id="88" name="椭圆 87">
                <a:extLst>
                  <a:ext uri="{FF2B5EF4-FFF2-40B4-BE49-F238E27FC236}">
                    <a16:creationId xmlns:a16="http://schemas.microsoft.com/office/drawing/2014/main" id="{1C7BA0ED-09E6-48F5-8A74-3469F7DF02B0}"/>
                  </a:ext>
                </a:extLst>
              </p:cNvPr>
              <p:cNvSpPr/>
              <p:nvPr/>
            </p:nvSpPr>
            <p:spPr>
              <a:xfrm>
                <a:off x="1056067" y="1085043"/>
                <a:ext cx="1752232" cy="1751527"/>
              </a:xfrm>
              <a:prstGeom prst="ellipse">
                <a:avLst/>
              </a:prstGeom>
              <a:grpFill/>
              <a:ln>
                <a:noFill/>
              </a:ln>
              <a:effectLst>
                <a:outerShdw blurRad="889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89" name="等腰三角形 88">
                <a:extLst>
                  <a:ext uri="{FF2B5EF4-FFF2-40B4-BE49-F238E27FC236}">
                    <a16:creationId xmlns:a16="http://schemas.microsoft.com/office/drawing/2014/main" id="{37519CA3-AC79-4A45-A8E7-49151D74EF8F}"/>
                  </a:ext>
                </a:extLst>
              </p:cNvPr>
              <p:cNvSpPr/>
              <p:nvPr/>
            </p:nvSpPr>
            <p:spPr>
              <a:xfrm rot="7863594">
                <a:off x="2472704" y="2397817"/>
                <a:ext cx="450574" cy="388855"/>
              </a:xfrm>
              <a:prstGeom prst="triangle">
                <a:avLst/>
              </a:prstGeom>
              <a:grpFill/>
              <a:ln>
                <a:noFill/>
              </a:ln>
              <a:effectLst>
                <a:outerShdw blurRad="889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grpSp>
        <p:sp>
          <p:nvSpPr>
            <p:cNvPr id="87" name="矩形 57">
              <a:extLst>
                <a:ext uri="{FF2B5EF4-FFF2-40B4-BE49-F238E27FC236}">
                  <a16:creationId xmlns:a16="http://schemas.microsoft.com/office/drawing/2014/main" id="{77AAB8DE-4ED4-4247-9EC4-BD019FA065C5}"/>
                </a:ext>
              </a:extLst>
            </p:cNvPr>
            <p:cNvSpPr>
              <a:spLocks noChangeArrowheads="1"/>
            </p:cNvSpPr>
            <p:nvPr/>
          </p:nvSpPr>
          <p:spPr bwMode="auto">
            <a:xfrm>
              <a:off x="813049" y="1719369"/>
              <a:ext cx="1600340" cy="49210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a:r>
                <a:rPr lang="zh-CN" altLang="en-US" dirty="0">
                  <a:solidFill>
                    <a:schemeClr val="bg1"/>
                  </a:solidFill>
                  <a:latin typeface="微软雅黑" panose="020B0503020204020204" pitchFamily="34" charset="-122"/>
                  <a:ea typeface="微软雅黑" panose="020B0503020204020204" pitchFamily="34" charset="-122"/>
                </a:rPr>
                <a:t>添加标题</a:t>
              </a:r>
            </a:p>
          </p:txBody>
        </p:sp>
      </p:grpSp>
      <p:grpSp>
        <p:nvGrpSpPr>
          <p:cNvPr id="91" name="组合 35">
            <a:extLst>
              <a:ext uri="{FF2B5EF4-FFF2-40B4-BE49-F238E27FC236}">
                <a16:creationId xmlns:a16="http://schemas.microsoft.com/office/drawing/2014/main" id="{3136B92E-1B17-46F9-8056-84B2C724F631}"/>
              </a:ext>
            </a:extLst>
          </p:cNvPr>
          <p:cNvGrpSpPr/>
          <p:nvPr/>
        </p:nvGrpSpPr>
        <p:grpSpPr>
          <a:xfrm>
            <a:off x="5979777" y="2249393"/>
            <a:ext cx="276081" cy="1174048"/>
            <a:chOff x="7977188" y="2998959"/>
            <a:chExt cx="368300" cy="1565276"/>
          </a:xfrm>
          <a:solidFill>
            <a:schemeClr val="accent1"/>
          </a:solidFill>
        </p:grpSpPr>
        <p:sp>
          <p:nvSpPr>
            <p:cNvPr id="98" name="等腰三角形 97">
              <a:extLst>
                <a:ext uri="{FF2B5EF4-FFF2-40B4-BE49-F238E27FC236}">
                  <a16:creationId xmlns:a16="http://schemas.microsoft.com/office/drawing/2014/main" id="{4A615B29-81A0-4F83-8328-D0D325181DCE}"/>
                </a:ext>
              </a:extLst>
            </p:cNvPr>
            <p:cNvSpPr/>
            <p:nvPr/>
          </p:nvSpPr>
          <p:spPr>
            <a:xfrm rot="5400000">
              <a:off x="7947819" y="3028328"/>
              <a:ext cx="427037" cy="368300"/>
            </a:xfrm>
            <a:prstGeom prst="triangl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cxnSp>
          <p:nvCxnSpPr>
            <p:cNvPr id="101" name="直接连接符 100">
              <a:extLst>
                <a:ext uri="{FF2B5EF4-FFF2-40B4-BE49-F238E27FC236}">
                  <a16:creationId xmlns:a16="http://schemas.microsoft.com/office/drawing/2014/main" id="{E2B85963-A35A-4F43-9910-51F69403B923}"/>
                </a:ext>
              </a:extLst>
            </p:cNvPr>
            <p:cNvCxnSpPr>
              <a:stCxn id="98" idx="2"/>
              <a:endCxn id="110" idx="2"/>
            </p:cNvCxnSpPr>
            <p:nvPr/>
          </p:nvCxnSpPr>
          <p:spPr>
            <a:xfrm>
              <a:off x="7977188" y="2998960"/>
              <a:ext cx="0" cy="1565275"/>
            </a:xfrm>
            <a:prstGeom prst="line">
              <a:avLst/>
            </a:prstGeom>
            <a:grpFill/>
            <a:ln>
              <a:solidFill>
                <a:schemeClr val="accent1"/>
              </a:solidFill>
            </a:ln>
          </p:spPr>
          <p:style>
            <a:lnRef idx="2">
              <a:schemeClr val="accent6"/>
            </a:lnRef>
            <a:fillRef idx="0">
              <a:schemeClr val="accent6"/>
            </a:fillRef>
            <a:effectRef idx="1">
              <a:schemeClr val="accent6"/>
            </a:effectRef>
            <a:fontRef idx="minor">
              <a:schemeClr val="tx1"/>
            </a:fontRef>
          </p:style>
        </p:cxnSp>
      </p:grpSp>
      <p:grpSp>
        <p:nvGrpSpPr>
          <p:cNvPr id="106" name="组合 36">
            <a:extLst>
              <a:ext uri="{FF2B5EF4-FFF2-40B4-BE49-F238E27FC236}">
                <a16:creationId xmlns:a16="http://schemas.microsoft.com/office/drawing/2014/main" id="{8995F620-3C52-4091-A1CF-D2078C1A9252}"/>
              </a:ext>
            </a:extLst>
          </p:cNvPr>
          <p:cNvGrpSpPr/>
          <p:nvPr/>
        </p:nvGrpSpPr>
        <p:grpSpPr>
          <a:xfrm>
            <a:off x="5979777" y="3423440"/>
            <a:ext cx="276081" cy="1201491"/>
            <a:chOff x="7977188" y="4564234"/>
            <a:chExt cx="368300" cy="1601864"/>
          </a:xfrm>
          <a:solidFill>
            <a:schemeClr val="accent1"/>
          </a:solidFill>
        </p:grpSpPr>
        <p:sp>
          <p:nvSpPr>
            <p:cNvPr id="110" name="等腰三角形 109">
              <a:extLst>
                <a:ext uri="{FF2B5EF4-FFF2-40B4-BE49-F238E27FC236}">
                  <a16:creationId xmlns:a16="http://schemas.microsoft.com/office/drawing/2014/main" id="{60A37D18-D552-4ABC-9D87-DBAC65F82BCC}"/>
                </a:ext>
              </a:extLst>
            </p:cNvPr>
            <p:cNvSpPr/>
            <p:nvPr/>
          </p:nvSpPr>
          <p:spPr>
            <a:xfrm rot="5400000">
              <a:off x="7947819" y="4593603"/>
              <a:ext cx="427037" cy="368300"/>
            </a:xfrm>
            <a:prstGeom prst="triangl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cxnSp>
          <p:nvCxnSpPr>
            <p:cNvPr id="115" name="直接连接符 114">
              <a:extLst>
                <a:ext uri="{FF2B5EF4-FFF2-40B4-BE49-F238E27FC236}">
                  <a16:creationId xmlns:a16="http://schemas.microsoft.com/office/drawing/2014/main" id="{06ABFE22-F3C3-4939-9164-D6D4EE8FB6B5}"/>
                </a:ext>
              </a:extLst>
            </p:cNvPr>
            <p:cNvCxnSpPr>
              <a:stCxn id="110" idx="2"/>
            </p:cNvCxnSpPr>
            <p:nvPr/>
          </p:nvCxnSpPr>
          <p:spPr>
            <a:xfrm>
              <a:off x="7977188" y="4564235"/>
              <a:ext cx="0" cy="1601863"/>
            </a:xfrm>
            <a:prstGeom prst="line">
              <a:avLst/>
            </a:prstGeom>
            <a:grpFill/>
            <a:ln>
              <a:solidFill>
                <a:schemeClr val="accent1"/>
              </a:solidFill>
            </a:ln>
          </p:spPr>
          <p:style>
            <a:lnRef idx="2">
              <a:schemeClr val="accent6"/>
            </a:lnRef>
            <a:fillRef idx="0">
              <a:schemeClr val="accent6"/>
            </a:fillRef>
            <a:effectRef idx="1">
              <a:schemeClr val="accent6"/>
            </a:effectRef>
            <a:fontRef idx="minor">
              <a:schemeClr val="tx1"/>
            </a:fontRef>
          </p:style>
        </p:cxnSp>
      </p:grpSp>
      <p:sp>
        <p:nvSpPr>
          <p:cNvPr id="119" name="矩形 118">
            <a:extLst>
              <a:ext uri="{FF2B5EF4-FFF2-40B4-BE49-F238E27FC236}">
                <a16:creationId xmlns:a16="http://schemas.microsoft.com/office/drawing/2014/main" id="{97E9F974-42BA-4FA1-90E0-D9B76CDDD7CA}"/>
              </a:ext>
            </a:extLst>
          </p:cNvPr>
          <p:cNvSpPr/>
          <p:nvPr/>
        </p:nvSpPr>
        <p:spPr>
          <a:xfrm>
            <a:off x="1657194" y="3243209"/>
            <a:ext cx="4156297" cy="1003650"/>
          </a:xfrm>
          <a:prstGeom prst="rect">
            <a:avLst/>
          </a:prstGeom>
        </p:spPr>
        <p:txBody>
          <a:bodyPr lIns="68553" tIns="34276" rIns="68553" bIns="34276"/>
          <a:lstStyle/>
          <a:p>
            <a:pPr algn="just">
              <a:spcAft>
                <a:spcPts val="450"/>
              </a:spcAft>
              <a:buClr>
                <a:srgbClr val="00B050"/>
              </a:buClr>
              <a:buSzPct val="80000"/>
              <a:defRPr/>
            </a:pPr>
            <a:endParaRPr lang="en-US" altLang="zh-CN" sz="1200" dirty="0">
              <a:latin typeface="Adobe 黑体 Std R" pitchFamily="34" charset="-122"/>
              <a:ea typeface="Adobe 黑体 Std R" pitchFamily="34" charset="-122"/>
            </a:endParaRPr>
          </a:p>
        </p:txBody>
      </p:sp>
      <p:sp>
        <p:nvSpPr>
          <p:cNvPr id="120" name="TextBox 27">
            <a:extLst>
              <a:ext uri="{FF2B5EF4-FFF2-40B4-BE49-F238E27FC236}">
                <a16:creationId xmlns:a16="http://schemas.microsoft.com/office/drawing/2014/main" id="{303ED7DB-2075-4B32-8BD0-01136E731032}"/>
              </a:ext>
            </a:extLst>
          </p:cNvPr>
          <p:cNvSpPr txBox="1"/>
          <p:nvPr/>
        </p:nvSpPr>
        <p:spPr>
          <a:xfrm>
            <a:off x="2235851" y="3508139"/>
            <a:ext cx="2908434" cy="612960"/>
          </a:xfrm>
          <a:prstGeom prst="rect">
            <a:avLst/>
          </a:prstGeom>
          <a:noFill/>
        </p:spPr>
        <p:txBody>
          <a:bodyPr wrap="none" lIns="68553" tIns="34276" rIns="68553" bIns="34276" rtlCol="0">
            <a:spAutoFit/>
          </a:bodyPr>
          <a:lstStyle/>
          <a:p>
            <a:pPr algn="just">
              <a:spcAft>
                <a:spcPts val="450"/>
              </a:spcAft>
              <a:buClr>
                <a:srgbClr val="00B050"/>
              </a:buClr>
              <a:buSzPct val="80000"/>
              <a:defRPr/>
            </a:pPr>
            <a:r>
              <a:rPr lang="zh-CN" altLang="en-US" sz="900" dirty="0">
                <a:solidFill>
                  <a:schemeClr val="tx1">
                    <a:lumMod val="50000"/>
                    <a:lumOff val="50000"/>
                  </a:schemeClr>
                </a:solidFill>
                <a:latin typeface="微软雅黑" pitchFamily="34" charset="-122"/>
                <a:ea typeface="微软雅黑" pitchFamily="34" charset="-122"/>
              </a:rPr>
              <a:t>请在此处输入您的文本或者复制您的文本粘贴到此处，</a:t>
            </a:r>
            <a:endParaRPr lang="en-US" altLang="zh-CN" sz="900" dirty="0">
              <a:solidFill>
                <a:schemeClr val="tx1">
                  <a:lumMod val="50000"/>
                  <a:lumOff val="50000"/>
                </a:schemeClr>
              </a:solidFill>
              <a:latin typeface="微软雅黑" pitchFamily="34" charset="-122"/>
              <a:ea typeface="微软雅黑" pitchFamily="34" charset="-122"/>
            </a:endParaRPr>
          </a:p>
          <a:p>
            <a:pPr algn="just">
              <a:spcAft>
                <a:spcPts val="450"/>
              </a:spcAft>
              <a:buClr>
                <a:srgbClr val="00B050"/>
              </a:buClr>
              <a:buSzPct val="80000"/>
              <a:defRPr/>
            </a:pPr>
            <a:r>
              <a:rPr lang="zh-CN" altLang="en-US" sz="900" dirty="0">
                <a:solidFill>
                  <a:schemeClr val="tx1">
                    <a:lumMod val="50000"/>
                    <a:lumOff val="50000"/>
                  </a:schemeClr>
                </a:solidFill>
                <a:latin typeface="微软雅黑" pitchFamily="34" charset="-122"/>
                <a:ea typeface="微软雅黑" pitchFamily="34" charset="-122"/>
              </a:rPr>
              <a:t>请在此处输入您的文本或者复制您的文本粘贴到此处。</a:t>
            </a:r>
            <a:endParaRPr lang="en-US" altLang="zh-CN" sz="900" dirty="0">
              <a:solidFill>
                <a:schemeClr val="tx1">
                  <a:lumMod val="50000"/>
                  <a:lumOff val="50000"/>
                </a:schemeClr>
              </a:solidFill>
              <a:latin typeface="微软雅黑" pitchFamily="34" charset="-122"/>
              <a:ea typeface="微软雅黑" pitchFamily="34" charset="-122"/>
            </a:endParaRPr>
          </a:p>
          <a:p>
            <a:pPr algn="just">
              <a:spcAft>
                <a:spcPts val="450"/>
              </a:spcAft>
              <a:buClr>
                <a:srgbClr val="00B050"/>
              </a:buClr>
              <a:buSzPct val="80000"/>
              <a:defRPr/>
            </a:pPr>
            <a:r>
              <a:rPr lang="zh-CN" altLang="en-US" sz="900" dirty="0">
                <a:solidFill>
                  <a:schemeClr val="tx1">
                    <a:lumMod val="50000"/>
                    <a:lumOff val="50000"/>
                  </a:schemeClr>
                </a:solidFill>
                <a:latin typeface="微软雅黑" pitchFamily="34" charset="-122"/>
                <a:ea typeface="微软雅黑" pitchFamily="34" charset="-122"/>
              </a:rPr>
              <a:t>请在此处输入您的文本或者复制您的文本粘贴到此处，</a:t>
            </a:r>
          </a:p>
        </p:txBody>
      </p:sp>
    </p:spTree>
    <p:extLst>
      <p:ext uri="{BB962C8B-B14F-4D97-AF65-F5344CB8AC3E}">
        <p14:creationId xmlns:p14="http://schemas.microsoft.com/office/powerpoint/2010/main" val="3266447757"/>
      </p:ext>
    </p:extLst>
  </p:cSld>
  <p:clrMapOvr>
    <a:masterClrMapping/>
  </p:clrMapOvr>
  <mc:AlternateContent xmlns:mc="http://schemas.openxmlformats.org/markup-compatibility/2006" xmlns:p14="http://schemas.microsoft.com/office/powerpoint/2010/main">
    <mc:Choice Requires="p14">
      <p:transition p14:dur="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iterate type="wd">
                                    <p:tmPct val="10000"/>
                                  </p:iterate>
                                  <p:childTnLst>
                                    <p:set>
                                      <p:cBhvr>
                                        <p:cTn id="6" dur="1" fill="hold">
                                          <p:stCondLst>
                                            <p:cond delay="0"/>
                                          </p:stCondLst>
                                        </p:cTn>
                                        <p:tgtEl>
                                          <p:spTgt spid="119"/>
                                        </p:tgtEl>
                                        <p:attrNameLst>
                                          <p:attrName>style.visibility</p:attrName>
                                        </p:attrNameLst>
                                      </p:cBhvr>
                                      <p:to>
                                        <p:strVal val="visible"/>
                                      </p:to>
                                    </p:set>
                                    <p:animEffect transition="in" filter="fade">
                                      <p:cBhvr>
                                        <p:cTn id="7" dur="250"/>
                                        <p:tgtEl>
                                          <p:spTgt spid="119"/>
                                        </p:tgtEl>
                                      </p:cBhvr>
                                    </p:animEffect>
                                    <p:anim calcmode="lin" valueType="num">
                                      <p:cBhvr>
                                        <p:cTn id="8" dur="250" fill="hold"/>
                                        <p:tgtEl>
                                          <p:spTgt spid="119"/>
                                        </p:tgtEl>
                                        <p:attrNameLst>
                                          <p:attrName>ppt_x</p:attrName>
                                        </p:attrNameLst>
                                      </p:cBhvr>
                                      <p:tavLst>
                                        <p:tav tm="0">
                                          <p:val>
                                            <p:strVal val="#ppt_x"/>
                                          </p:val>
                                        </p:tav>
                                        <p:tav tm="100000">
                                          <p:val>
                                            <p:strVal val="#ppt_x"/>
                                          </p:val>
                                        </p:tav>
                                      </p:tavLst>
                                    </p:anim>
                                    <p:anim calcmode="lin" valueType="num">
                                      <p:cBhvr>
                                        <p:cTn id="9" dur="250" fill="hold"/>
                                        <p:tgtEl>
                                          <p:spTgt spid="1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500" fill="hold"/>
                                        <p:tgtEl>
                                          <p:spTgt spid="57"/>
                                        </p:tgtEl>
                                        <p:attrNameLst>
                                          <p:attrName>ppt_w</p:attrName>
                                        </p:attrNameLst>
                                      </p:cBhvr>
                                      <p:tavLst>
                                        <p:tav tm="0">
                                          <p:val>
                                            <p:fltVal val="0"/>
                                          </p:val>
                                        </p:tav>
                                        <p:tav tm="100000">
                                          <p:val>
                                            <p:strVal val="#ppt_w"/>
                                          </p:val>
                                        </p:tav>
                                      </p:tavLst>
                                    </p:anim>
                                    <p:anim calcmode="lin" valueType="num">
                                      <p:cBhvr>
                                        <p:cTn id="15" dur="500" fill="hold"/>
                                        <p:tgtEl>
                                          <p:spTgt spid="57"/>
                                        </p:tgtEl>
                                        <p:attrNameLst>
                                          <p:attrName>ppt_h</p:attrName>
                                        </p:attrNameLst>
                                      </p:cBhvr>
                                      <p:tavLst>
                                        <p:tav tm="0">
                                          <p:val>
                                            <p:fltVal val="0"/>
                                          </p:val>
                                        </p:tav>
                                        <p:tav tm="100000">
                                          <p:val>
                                            <p:strVal val="#ppt_h"/>
                                          </p:val>
                                        </p:tav>
                                      </p:tavLst>
                                    </p:anim>
                                    <p:animEffect transition="in" filter="fade">
                                      <p:cBhvr>
                                        <p:cTn id="16" dur="500"/>
                                        <p:tgtEl>
                                          <p:spTgt spid="57"/>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75"/>
                                        </p:tgtEl>
                                        <p:attrNameLst>
                                          <p:attrName>style.visibility</p:attrName>
                                        </p:attrNameLst>
                                      </p:cBhvr>
                                      <p:to>
                                        <p:strVal val="visible"/>
                                      </p:to>
                                    </p:set>
                                    <p:animEffect transition="in" filter="wipe(down)">
                                      <p:cBhvr>
                                        <p:cTn id="21" dur="580">
                                          <p:stCondLst>
                                            <p:cond delay="0"/>
                                          </p:stCondLst>
                                        </p:cTn>
                                        <p:tgtEl>
                                          <p:spTgt spid="75"/>
                                        </p:tgtEl>
                                      </p:cBhvr>
                                    </p:animEffect>
                                    <p:anim calcmode="lin" valueType="num">
                                      <p:cBhvr>
                                        <p:cTn id="22"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27" dur="26">
                                          <p:stCondLst>
                                            <p:cond delay="650"/>
                                          </p:stCondLst>
                                        </p:cTn>
                                        <p:tgtEl>
                                          <p:spTgt spid="75"/>
                                        </p:tgtEl>
                                      </p:cBhvr>
                                      <p:to x="100000" y="60000"/>
                                    </p:animScale>
                                    <p:animScale>
                                      <p:cBhvr>
                                        <p:cTn id="28" dur="166" decel="50000">
                                          <p:stCondLst>
                                            <p:cond delay="676"/>
                                          </p:stCondLst>
                                        </p:cTn>
                                        <p:tgtEl>
                                          <p:spTgt spid="75"/>
                                        </p:tgtEl>
                                      </p:cBhvr>
                                      <p:to x="100000" y="100000"/>
                                    </p:animScale>
                                    <p:animScale>
                                      <p:cBhvr>
                                        <p:cTn id="29" dur="26">
                                          <p:stCondLst>
                                            <p:cond delay="1312"/>
                                          </p:stCondLst>
                                        </p:cTn>
                                        <p:tgtEl>
                                          <p:spTgt spid="75"/>
                                        </p:tgtEl>
                                      </p:cBhvr>
                                      <p:to x="100000" y="80000"/>
                                    </p:animScale>
                                    <p:animScale>
                                      <p:cBhvr>
                                        <p:cTn id="30" dur="166" decel="50000">
                                          <p:stCondLst>
                                            <p:cond delay="1338"/>
                                          </p:stCondLst>
                                        </p:cTn>
                                        <p:tgtEl>
                                          <p:spTgt spid="75"/>
                                        </p:tgtEl>
                                      </p:cBhvr>
                                      <p:to x="100000" y="100000"/>
                                    </p:animScale>
                                    <p:animScale>
                                      <p:cBhvr>
                                        <p:cTn id="31" dur="26">
                                          <p:stCondLst>
                                            <p:cond delay="1642"/>
                                          </p:stCondLst>
                                        </p:cTn>
                                        <p:tgtEl>
                                          <p:spTgt spid="75"/>
                                        </p:tgtEl>
                                      </p:cBhvr>
                                      <p:to x="100000" y="90000"/>
                                    </p:animScale>
                                    <p:animScale>
                                      <p:cBhvr>
                                        <p:cTn id="32" dur="166" decel="50000">
                                          <p:stCondLst>
                                            <p:cond delay="1668"/>
                                          </p:stCondLst>
                                        </p:cTn>
                                        <p:tgtEl>
                                          <p:spTgt spid="75"/>
                                        </p:tgtEl>
                                      </p:cBhvr>
                                      <p:to x="100000" y="100000"/>
                                    </p:animScale>
                                    <p:animScale>
                                      <p:cBhvr>
                                        <p:cTn id="33" dur="26">
                                          <p:stCondLst>
                                            <p:cond delay="1808"/>
                                          </p:stCondLst>
                                        </p:cTn>
                                        <p:tgtEl>
                                          <p:spTgt spid="75"/>
                                        </p:tgtEl>
                                      </p:cBhvr>
                                      <p:to x="100000" y="95000"/>
                                    </p:animScale>
                                    <p:animScale>
                                      <p:cBhvr>
                                        <p:cTn id="34" dur="166" decel="50000">
                                          <p:stCondLst>
                                            <p:cond delay="1834"/>
                                          </p:stCondLst>
                                        </p:cTn>
                                        <p:tgtEl>
                                          <p:spTgt spid="75"/>
                                        </p:tgtEl>
                                      </p:cBhvr>
                                      <p:to x="100000" y="100000"/>
                                    </p:animScale>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20"/>
                                        </p:tgtEl>
                                        <p:attrNameLst>
                                          <p:attrName>style.visibility</p:attrName>
                                        </p:attrNameLst>
                                      </p:cBhvr>
                                      <p:to>
                                        <p:strVal val="visible"/>
                                      </p:to>
                                    </p:set>
                                    <p:animEffect transition="in" filter="wipe(down)">
                                      <p:cBhvr>
                                        <p:cTn id="39" dur="500"/>
                                        <p:tgtEl>
                                          <p:spTgt spid="120"/>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58"/>
                                        </p:tgtEl>
                                        <p:attrNameLst>
                                          <p:attrName>style.visibility</p:attrName>
                                        </p:attrNameLst>
                                      </p:cBhvr>
                                      <p:to>
                                        <p:strVal val="visible"/>
                                      </p:to>
                                    </p:set>
                                    <p:anim calcmode="lin" valueType="num">
                                      <p:cBhvr additive="base">
                                        <p:cTn id="44" dur="500" fill="hold"/>
                                        <p:tgtEl>
                                          <p:spTgt spid="58"/>
                                        </p:tgtEl>
                                        <p:attrNameLst>
                                          <p:attrName>ppt_x</p:attrName>
                                        </p:attrNameLst>
                                      </p:cBhvr>
                                      <p:tavLst>
                                        <p:tav tm="0">
                                          <p:val>
                                            <p:strVal val="#ppt_x"/>
                                          </p:val>
                                        </p:tav>
                                        <p:tav tm="100000">
                                          <p:val>
                                            <p:strVal val="#ppt_x"/>
                                          </p:val>
                                        </p:tav>
                                      </p:tavLst>
                                    </p:anim>
                                    <p:anim calcmode="lin" valueType="num">
                                      <p:cBhvr additive="base">
                                        <p:cTn id="45" dur="500" fill="hold"/>
                                        <p:tgtEl>
                                          <p:spTgt spid="58"/>
                                        </p:tgtEl>
                                        <p:attrNameLst>
                                          <p:attrName>ppt_y</p:attrName>
                                        </p:attrNameLst>
                                      </p:cBhvr>
                                      <p:tavLst>
                                        <p:tav tm="0">
                                          <p:val>
                                            <p:strVal val="1+#ppt_h/2"/>
                                          </p:val>
                                        </p:tav>
                                        <p:tav tm="100000">
                                          <p:val>
                                            <p:strVal val="#ppt_y"/>
                                          </p:val>
                                        </p:tav>
                                      </p:tavLst>
                                    </p:anim>
                                  </p:childTnLst>
                                </p:cTn>
                              </p:par>
                            </p:childTnLst>
                          </p:cTn>
                        </p:par>
                        <p:par>
                          <p:cTn id="46" fill="hold">
                            <p:stCondLst>
                              <p:cond delay="500"/>
                            </p:stCondLst>
                            <p:childTnLst>
                              <p:par>
                                <p:cTn id="47" presetID="2" presetClass="entr" presetSubtype="4" fill="hold" grpId="0" nodeType="afterEffect">
                                  <p:stCondLst>
                                    <p:cond delay="0"/>
                                  </p:stCondLst>
                                  <p:childTnLst>
                                    <p:set>
                                      <p:cBhvr>
                                        <p:cTn id="48" dur="1" fill="hold">
                                          <p:stCondLst>
                                            <p:cond delay="0"/>
                                          </p:stCondLst>
                                        </p:cTn>
                                        <p:tgtEl>
                                          <p:spTgt spid="73"/>
                                        </p:tgtEl>
                                        <p:attrNameLst>
                                          <p:attrName>style.visibility</p:attrName>
                                        </p:attrNameLst>
                                      </p:cBhvr>
                                      <p:to>
                                        <p:strVal val="visible"/>
                                      </p:to>
                                    </p:set>
                                    <p:anim calcmode="lin" valueType="num">
                                      <p:cBhvr additive="base">
                                        <p:cTn id="49" dur="500" fill="hold"/>
                                        <p:tgtEl>
                                          <p:spTgt spid="73"/>
                                        </p:tgtEl>
                                        <p:attrNameLst>
                                          <p:attrName>ppt_x</p:attrName>
                                        </p:attrNameLst>
                                      </p:cBhvr>
                                      <p:tavLst>
                                        <p:tav tm="0">
                                          <p:val>
                                            <p:strVal val="#ppt_x"/>
                                          </p:val>
                                        </p:tav>
                                        <p:tav tm="100000">
                                          <p:val>
                                            <p:strVal val="#ppt_x"/>
                                          </p:val>
                                        </p:tav>
                                      </p:tavLst>
                                    </p:anim>
                                    <p:anim calcmode="lin" valueType="num">
                                      <p:cBhvr additive="base">
                                        <p:cTn id="50" dur="500" fill="hold"/>
                                        <p:tgtEl>
                                          <p:spTgt spid="73"/>
                                        </p:tgtEl>
                                        <p:attrNameLst>
                                          <p:attrName>ppt_y</p:attrName>
                                        </p:attrNameLst>
                                      </p:cBhvr>
                                      <p:tavLst>
                                        <p:tav tm="0">
                                          <p:val>
                                            <p:strVal val="1+#ppt_h/2"/>
                                          </p:val>
                                        </p:tav>
                                        <p:tav tm="100000">
                                          <p:val>
                                            <p:strVal val="#ppt_y"/>
                                          </p:val>
                                        </p:tav>
                                      </p:tavLst>
                                    </p:anim>
                                  </p:childTnLst>
                                </p:cTn>
                              </p:par>
                            </p:childTnLst>
                          </p:cTn>
                        </p:par>
                        <p:par>
                          <p:cTn id="51" fill="hold">
                            <p:stCondLst>
                              <p:cond delay="1000"/>
                            </p:stCondLst>
                            <p:childTnLst>
                              <p:par>
                                <p:cTn id="52" presetID="41" presetClass="entr" presetSubtype="0" fill="hold" grpId="0" nodeType="afterEffect">
                                  <p:stCondLst>
                                    <p:cond delay="0"/>
                                  </p:stCondLst>
                                  <p:iterate type="lt">
                                    <p:tmPct val="10000"/>
                                  </p:iterate>
                                  <p:childTnLst>
                                    <p:set>
                                      <p:cBhvr>
                                        <p:cTn id="53" dur="1" fill="hold">
                                          <p:stCondLst>
                                            <p:cond delay="0"/>
                                          </p:stCondLst>
                                        </p:cTn>
                                        <p:tgtEl>
                                          <p:spTgt spid="61"/>
                                        </p:tgtEl>
                                        <p:attrNameLst>
                                          <p:attrName>style.visibility</p:attrName>
                                        </p:attrNameLst>
                                      </p:cBhvr>
                                      <p:to>
                                        <p:strVal val="visible"/>
                                      </p:to>
                                    </p:set>
                                    <p:anim calcmode="lin" valueType="num">
                                      <p:cBhvr>
                                        <p:cTn id="54" dur="500" fill="hold"/>
                                        <p:tgtEl>
                                          <p:spTgt spid="61"/>
                                        </p:tgtEl>
                                        <p:attrNameLst>
                                          <p:attrName>ppt_x</p:attrName>
                                        </p:attrNameLst>
                                      </p:cBhvr>
                                      <p:tavLst>
                                        <p:tav tm="0">
                                          <p:val>
                                            <p:strVal val="#ppt_x"/>
                                          </p:val>
                                        </p:tav>
                                        <p:tav tm="50000">
                                          <p:val>
                                            <p:strVal val="#ppt_x+.1"/>
                                          </p:val>
                                        </p:tav>
                                        <p:tav tm="100000">
                                          <p:val>
                                            <p:strVal val="#ppt_x"/>
                                          </p:val>
                                        </p:tav>
                                      </p:tavLst>
                                    </p:anim>
                                    <p:anim calcmode="lin" valueType="num">
                                      <p:cBhvr>
                                        <p:cTn id="55" dur="500" fill="hold"/>
                                        <p:tgtEl>
                                          <p:spTgt spid="61"/>
                                        </p:tgtEl>
                                        <p:attrNameLst>
                                          <p:attrName>ppt_y</p:attrName>
                                        </p:attrNameLst>
                                      </p:cBhvr>
                                      <p:tavLst>
                                        <p:tav tm="0">
                                          <p:val>
                                            <p:strVal val="#ppt_y"/>
                                          </p:val>
                                        </p:tav>
                                        <p:tav tm="100000">
                                          <p:val>
                                            <p:strVal val="#ppt_y"/>
                                          </p:val>
                                        </p:tav>
                                      </p:tavLst>
                                    </p:anim>
                                    <p:anim calcmode="lin" valueType="num">
                                      <p:cBhvr>
                                        <p:cTn id="56" dur="500" fill="hold"/>
                                        <p:tgtEl>
                                          <p:spTgt spid="61"/>
                                        </p:tgtEl>
                                        <p:attrNameLst>
                                          <p:attrName>ppt_h</p:attrName>
                                        </p:attrNameLst>
                                      </p:cBhvr>
                                      <p:tavLst>
                                        <p:tav tm="0">
                                          <p:val>
                                            <p:strVal val="#ppt_h/10"/>
                                          </p:val>
                                        </p:tav>
                                        <p:tav tm="50000">
                                          <p:val>
                                            <p:strVal val="#ppt_h+.01"/>
                                          </p:val>
                                        </p:tav>
                                        <p:tav tm="100000">
                                          <p:val>
                                            <p:strVal val="#ppt_h"/>
                                          </p:val>
                                        </p:tav>
                                      </p:tavLst>
                                    </p:anim>
                                    <p:anim calcmode="lin" valueType="num">
                                      <p:cBhvr>
                                        <p:cTn id="57" dur="500" fill="hold"/>
                                        <p:tgtEl>
                                          <p:spTgt spid="61"/>
                                        </p:tgtEl>
                                        <p:attrNameLst>
                                          <p:attrName>ppt_w</p:attrName>
                                        </p:attrNameLst>
                                      </p:cBhvr>
                                      <p:tavLst>
                                        <p:tav tm="0">
                                          <p:val>
                                            <p:strVal val="#ppt_w/10"/>
                                          </p:val>
                                        </p:tav>
                                        <p:tav tm="50000">
                                          <p:val>
                                            <p:strVal val="#ppt_w+.01"/>
                                          </p:val>
                                        </p:tav>
                                        <p:tav tm="100000">
                                          <p:val>
                                            <p:strVal val="#ppt_w"/>
                                          </p:val>
                                        </p:tav>
                                      </p:tavLst>
                                    </p:anim>
                                    <p:animEffect transition="in" filter="fade">
                                      <p:cBhvr>
                                        <p:cTn id="58" dur="500" tmFilter="0,0; .5, 1; 1, 1"/>
                                        <p:tgtEl>
                                          <p:spTgt spid="61"/>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91"/>
                                        </p:tgtEl>
                                        <p:attrNameLst>
                                          <p:attrName>style.visibility</p:attrName>
                                        </p:attrNameLst>
                                      </p:cBhvr>
                                      <p:to>
                                        <p:strVal val="visible"/>
                                      </p:to>
                                    </p:set>
                                    <p:anim calcmode="lin" valueType="num">
                                      <p:cBhvr additive="base">
                                        <p:cTn id="63" dur="500" fill="hold"/>
                                        <p:tgtEl>
                                          <p:spTgt spid="91"/>
                                        </p:tgtEl>
                                        <p:attrNameLst>
                                          <p:attrName>ppt_x</p:attrName>
                                        </p:attrNameLst>
                                      </p:cBhvr>
                                      <p:tavLst>
                                        <p:tav tm="0">
                                          <p:val>
                                            <p:strVal val="#ppt_x"/>
                                          </p:val>
                                        </p:tav>
                                        <p:tav tm="100000">
                                          <p:val>
                                            <p:strVal val="#ppt_x"/>
                                          </p:val>
                                        </p:tav>
                                      </p:tavLst>
                                    </p:anim>
                                    <p:anim calcmode="lin" valueType="num">
                                      <p:cBhvr additive="base">
                                        <p:cTn id="64" dur="500" fill="hold"/>
                                        <p:tgtEl>
                                          <p:spTgt spid="9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additive="base">
                                        <p:cTn id="67" dur="500" fill="hold"/>
                                        <p:tgtEl>
                                          <p:spTgt spid="74"/>
                                        </p:tgtEl>
                                        <p:attrNameLst>
                                          <p:attrName>ppt_x</p:attrName>
                                        </p:attrNameLst>
                                      </p:cBhvr>
                                      <p:tavLst>
                                        <p:tav tm="0">
                                          <p:val>
                                            <p:strVal val="#ppt_x"/>
                                          </p:val>
                                        </p:tav>
                                        <p:tav tm="100000">
                                          <p:val>
                                            <p:strVal val="#ppt_x"/>
                                          </p:val>
                                        </p:tav>
                                      </p:tavLst>
                                    </p:anim>
                                    <p:anim calcmode="lin" valueType="num">
                                      <p:cBhvr additive="base">
                                        <p:cTn id="68" dur="500" fill="hold"/>
                                        <p:tgtEl>
                                          <p:spTgt spid="74"/>
                                        </p:tgtEl>
                                        <p:attrNameLst>
                                          <p:attrName>ppt_y</p:attrName>
                                        </p:attrNameLst>
                                      </p:cBhvr>
                                      <p:tavLst>
                                        <p:tav tm="0">
                                          <p:val>
                                            <p:strVal val="1+#ppt_h/2"/>
                                          </p:val>
                                        </p:tav>
                                        <p:tav tm="100000">
                                          <p:val>
                                            <p:strVal val="#ppt_y"/>
                                          </p:val>
                                        </p:tav>
                                      </p:tavLst>
                                    </p:anim>
                                  </p:childTnLst>
                                </p:cTn>
                              </p:par>
                            </p:childTnLst>
                          </p:cTn>
                        </p:par>
                        <p:par>
                          <p:cTn id="69" fill="hold">
                            <p:stCondLst>
                              <p:cond delay="500"/>
                            </p:stCondLst>
                            <p:childTnLst>
                              <p:par>
                                <p:cTn id="70" presetID="41" presetClass="entr" presetSubtype="0" fill="hold" grpId="0" nodeType="afterEffect">
                                  <p:stCondLst>
                                    <p:cond delay="0"/>
                                  </p:stCondLst>
                                  <p:iterate type="lt">
                                    <p:tmPct val="10000"/>
                                  </p:iterate>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ppt_x</p:attrName>
                                        </p:attrNameLst>
                                      </p:cBhvr>
                                      <p:tavLst>
                                        <p:tav tm="0">
                                          <p:val>
                                            <p:strVal val="#ppt_x"/>
                                          </p:val>
                                        </p:tav>
                                        <p:tav tm="50000">
                                          <p:val>
                                            <p:strVal val="#ppt_x+.1"/>
                                          </p:val>
                                        </p:tav>
                                        <p:tav tm="100000">
                                          <p:val>
                                            <p:strVal val="#ppt_x"/>
                                          </p:val>
                                        </p:tav>
                                      </p:tavLst>
                                    </p:anim>
                                    <p:anim calcmode="lin" valueType="num">
                                      <p:cBhvr>
                                        <p:cTn id="73" dur="500" fill="hold"/>
                                        <p:tgtEl>
                                          <p:spTgt spid="67"/>
                                        </p:tgtEl>
                                        <p:attrNameLst>
                                          <p:attrName>ppt_y</p:attrName>
                                        </p:attrNameLst>
                                      </p:cBhvr>
                                      <p:tavLst>
                                        <p:tav tm="0">
                                          <p:val>
                                            <p:strVal val="#ppt_y"/>
                                          </p:val>
                                        </p:tav>
                                        <p:tav tm="100000">
                                          <p:val>
                                            <p:strVal val="#ppt_y"/>
                                          </p:val>
                                        </p:tav>
                                      </p:tavLst>
                                    </p:anim>
                                    <p:anim calcmode="lin" valueType="num">
                                      <p:cBhvr>
                                        <p:cTn id="74" dur="500" fill="hold"/>
                                        <p:tgtEl>
                                          <p:spTgt spid="67"/>
                                        </p:tgtEl>
                                        <p:attrNameLst>
                                          <p:attrName>ppt_h</p:attrName>
                                        </p:attrNameLst>
                                      </p:cBhvr>
                                      <p:tavLst>
                                        <p:tav tm="0">
                                          <p:val>
                                            <p:strVal val="#ppt_h/10"/>
                                          </p:val>
                                        </p:tav>
                                        <p:tav tm="50000">
                                          <p:val>
                                            <p:strVal val="#ppt_h+.01"/>
                                          </p:val>
                                        </p:tav>
                                        <p:tav tm="100000">
                                          <p:val>
                                            <p:strVal val="#ppt_h"/>
                                          </p:val>
                                        </p:tav>
                                      </p:tavLst>
                                    </p:anim>
                                    <p:anim calcmode="lin" valueType="num">
                                      <p:cBhvr>
                                        <p:cTn id="75" dur="500" fill="hold"/>
                                        <p:tgtEl>
                                          <p:spTgt spid="67"/>
                                        </p:tgtEl>
                                        <p:attrNameLst>
                                          <p:attrName>ppt_w</p:attrName>
                                        </p:attrNameLst>
                                      </p:cBhvr>
                                      <p:tavLst>
                                        <p:tav tm="0">
                                          <p:val>
                                            <p:strVal val="#ppt_w/10"/>
                                          </p:val>
                                        </p:tav>
                                        <p:tav tm="50000">
                                          <p:val>
                                            <p:strVal val="#ppt_w+.01"/>
                                          </p:val>
                                        </p:tav>
                                        <p:tav tm="100000">
                                          <p:val>
                                            <p:strVal val="#ppt_w"/>
                                          </p:val>
                                        </p:tav>
                                      </p:tavLst>
                                    </p:anim>
                                    <p:animEffect transition="in" filter="fade">
                                      <p:cBhvr>
                                        <p:cTn id="76" dur="500" tmFilter="0,0; .5, 1; 1, 1"/>
                                        <p:tgtEl>
                                          <p:spTgt spid="67"/>
                                        </p:tgtEl>
                                      </p:cBhvr>
                                    </p:animEffect>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106"/>
                                        </p:tgtEl>
                                        <p:attrNameLst>
                                          <p:attrName>style.visibility</p:attrName>
                                        </p:attrNameLst>
                                      </p:cBhvr>
                                      <p:to>
                                        <p:strVal val="visible"/>
                                      </p:to>
                                    </p:set>
                                    <p:anim calcmode="lin" valueType="num">
                                      <p:cBhvr additive="base">
                                        <p:cTn id="81" dur="500" fill="hold"/>
                                        <p:tgtEl>
                                          <p:spTgt spid="106"/>
                                        </p:tgtEl>
                                        <p:attrNameLst>
                                          <p:attrName>ppt_x</p:attrName>
                                        </p:attrNameLst>
                                      </p:cBhvr>
                                      <p:tavLst>
                                        <p:tav tm="0">
                                          <p:val>
                                            <p:strVal val="#ppt_x"/>
                                          </p:val>
                                        </p:tav>
                                        <p:tav tm="100000">
                                          <p:val>
                                            <p:strVal val="#ppt_x"/>
                                          </p:val>
                                        </p:tav>
                                      </p:tavLst>
                                    </p:anim>
                                    <p:anim calcmode="lin" valueType="num">
                                      <p:cBhvr additive="base">
                                        <p:cTn id="82" dur="500" fill="hold"/>
                                        <p:tgtEl>
                                          <p:spTgt spid="106"/>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62"/>
                                        </p:tgtEl>
                                        <p:attrNameLst>
                                          <p:attrName>style.visibility</p:attrName>
                                        </p:attrNameLst>
                                      </p:cBhvr>
                                      <p:to>
                                        <p:strVal val="visible"/>
                                      </p:to>
                                    </p:set>
                                    <p:anim calcmode="lin" valueType="num">
                                      <p:cBhvr additive="base">
                                        <p:cTn id="85" dur="500" fill="hold"/>
                                        <p:tgtEl>
                                          <p:spTgt spid="62"/>
                                        </p:tgtEl>
                                        <p:attrNameLst>
                                          <p:attrName>ppt_x</p:attrName>
                                        </p:attrNameLst>
                                      </p:cBhvr>
                                      <p:tavLst>
                                        <p:tav tm="0">
                                          <p:val>
                                            <p:strVal val="#ppt_x"/>
                                          </p:val>
                                        </p:tav>
                                        <p:tav tm="100000">
                                          <p:val>
                                            <p:strVal val="#ppt_x"/>
                                          </p:val>
                                        </p:tav>
                                      </p:tavLst>
                                    </p:anim>
                                    <p:anim calcmode="lin" valueType="num">
                                      <p:cBhvr additive="base">
                                        <p:cTn id="86" dur="500" fill="hold"/>
                                        <p:tgtEl>
                                          <p:spTgt spid="62"/>
                                        </p:tgtEl>
                                        <p:attrNameLst>
                                          <p:attrName>ppt_y</p:attrName>
                                        </p:attrNameLst>
                                      </p:cBhvr>
                                      <p:tavLst>
                                        <p:tav tm="0">
                                          <p:val>
                                            <p:strVal val="1+#ppt_h/2"/>
                                          </p:val>
                                        </p:tav>
                                        <p:tav tm="100000">
                                          <p:val>
                                            <p:strVal val="#ppt_y"/>
                                          </p:val>
                                        </p:tav>
                                      </p:tavLst>
                                    </p:anim>
                                  </p:childTnLst>
                                </p:cTn>
                              </p:par>
                            </p:childTnLst>
                          </p:cTn>
                        </p:par>
                        <p:par>
                          <p:cTn id="87" fill="hold">
                            <p:stCondLst>
                              <p:cond delay="500"/>
                            </p:stCondLst>
                            <p:childTnLst>
                              <p:par>
                                <p:cTn id="88" presetID="41" presetClass="entr" presetSubtype="0" fill="hold" grpId="0" nodeType="afterEffect">
                                  <p:stCondLst>
                                    <p:cond delay="0"/>
                                  </p:stCondLst>
                                  <p:iterate type="lt">
                                    <p:tmPct val="10000"/>
                                  </p:iterate>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ppt_x</p:attrName>
                                        </p:attrNameLst>
                                      </p:cBhvr>
                                      <p:tavLst>
                                        <p:tav tm="0">
                                          <p:val>
                                            <p:strVal val="#ppt_x"/>
                                          </p:val>
                                        </p:tav>
                                        <p:tav tm="50000">
                                          <p:val>
                                            <p:strVal val="#ppt_x+.1"/>
                                          </p:val>
                                        </p:tav>
                                        <p:tav tm="100000">
                                          <p:val>
                                            <p:strVal val="#ppt_x"/>
                                          </p:val>
                                        </p:tav>
                                      </p:tavLst>
                                    </p:anim>
                                    <p:anim calcmode="lin" valueType="num">
                                      <p:cBhvr>
                                        <p:cTn id="91" dur="500" fill="hold"/>
                                        <p:tgtEl>
                                          <p:spTgt spid="71"/>
                                        </p:tgtEl>
                                        <p:attrNameLst>
                                          <p:attrName>ppt_y</p:attrName>
                                        </p:attrNameLst>
                                      </p:cBhvr>
                                      <p:tavLst>
                                        <p:tav tm="0">
                                          <p:val>
                                            <p:strVal val="#ppt_y"/>
                                          </p:val>
                                        </p:tav>
                                        <p:tav tm="100000">
                                          <p:val>
                                            <p:strVal val="#ppt_y"/>
                                          </p:val>
                                        </p:tav>
                                      </p:tavLst>
                                    </p:anim>
                                    <p:anim calcmode="lin" valueType="num">
                                      <p:cBhvr>
                                        <p:cTn id="92" dur="500" fill="hold"/>
                                        <p:tgtEl>
                                          <p:spTgt spid="71"/>
                                        </p:tgtEl>
                                        <p:attrNameLst>
                                          <p:attrName>ppt_h</p:attrName>
                                        </p:attrNameLst>
                                      </p:cBhvr>
                                      <p:tavLst>
                                        <p:tav tm="0">
                                          <p:val>
                                            <p:strVal val="#ppt_h/10"/>
                                          </p:val>
                                        </p:tav>
                                        <p:tav tm="50000">
                                          <p:val>
                                            <p:strVal val="#ppt_h+.01"/>
                                          </p:val>
                                        </p:tav>
                                        <p:tav tm="100000">
                                          <p:val>
                                            <p:strVal val="#ppt_h"/>
                                          </p:val>
                                        </p:tav>
                                      </p:tavLst>
                                    </p:anim>
                                    <p:anim calcmode="lin" valueType="num">
                                      <p:cBhvr>
                                        <p:cTn id="93" dur="500" fill="hold"/>
                                        <p:tgtEl>
                                          <p:spTgt spid="71"/>
                                        </p:tgtEl>
                                        <p:attrNameLst>
                                          <p:attrName>ppt_w</p:attrName>
                                        </p:attrNameLst>
                                      </p:cBhvr>
                                      <p:tavLst>
                                        <p:tav tm="0">
                                          <p:val>
                                            <p:strVal val="#ppt_w/10"/>
                                          </p:val>
                                        </p:tav>
                                        <p:tav tm="50000">
                                          <p:val>
                                            <p:strVal val="#ppt_w+.01"/>
                                          </p:val>
                                        </p:tav>
                                        <p:tav tm="100000">
                                          <p:val>
                                            <p:strVal val="#ppt_w"/>
                                          </p:val>
                                        </p:tav>
                                      </p:tavLst>
                                    </p:anim>
                                    <p:animEffect transition="in" filter="fade">
                                      <p:cBhvr>
                                        <p:cTn id="94" dur="500" tmFilter="0,0; .5, 1; 1, 1"/>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1" grpId="0"/>
      <p:bldP spid="62" grpId="0"/>
      <p:bldP spid="67" grpId="0"/>
      <p:bldP spid="71" grpId="0"/>
      <p:bldP spid="73" grpId="0"/>
      <p:bldP spid="74" grpId="0"/>
      <p:bldP spid="119" grpId="0"/>
      <p:bldP spid="120" grpId="0"/>
    </p:bldLst>
  </p:timing>
</p:sld>
</file>

<file path=ppt/slides/slide9.xml><?xml version="1.0" encoding="utf-8"?>
<p:sld xmlns:a16="http://schemas.microsoft.com/office/drawing/2014/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27C6BA3A-F1C9-41A0-9004-18DFB060300F}"/>
              </a:ext>
            </a:extLst>
          </p:cNvPr>
          <p:cNvSpPr/>
          <p:nvPr/>
        </p:nvSpPr>
        <p:spPr>
          <a:xfrm>
            <a:off x="19799" y="-12056"/>
            <a:ext cx="8959941" cy="5063043"/>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 name="椭圆 8">
            <a:extLst>
              <a:ext uri="{FF2B5EF4-FFF2-40B4-BE49-F238E27FC236}">
                <a16:creationId xmlns:a16="http://schemas.microsoft.com/office/drawing/2014/main" id="{7061256F-8512-426A-A6DC-D4F20BEDB6C0}"/>
              </a:ext>
            </a:extLst>
          </p:cNvPr>
          <p:cNvSpPr/>
          <p:nvPr/>
        </p:nvSpPr>
        <p:spPr>
          <a:xfrm>
            <a:off x="4198720" y="384151"/>
            <a:ext cx="4272012" cy="4272012"/>
          </a:xfrm>
          <a:prstGeom prst="ellipse">
            <a:avLst/>
          </a:prstGeom>
          <a:solidFill>
            <a:srgbClr val="4472C4">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32">
            <a:extLst>
              <a:ext uri="{FF2B5EF4-FFF2-40B4-BE49-F238E27FC236}">
                <a16:creationId xmlns:a16="http://schemas.microsoft.com/office/drawing/2014/main" id="{F6973ABD-433A-4C08-8034-6BFE3481A010}"/>
              </a:ext>
            </a:extLst>
          </p:cNvPr>
          <p:cNvSpPr txBox="1"/>
          <p:nvPr/>
        </p:nvSpPr>
        <p:spPr>
          <a:xfrm>
            <a:off x="4850528" y="1909094"/>
            <a:ext cx="3852428" cy="338554"/>
          </a:xfrm>
          <a:prstGeom prst="rect">
            <a:avLst/>
          </a:prstGeom>
          <a:noFill/>
        </p:spPr>
        <p:txBody>
          <a:bodyPr wrap="square" rtlCol="0">
            <a:spAutoFit/>
          </a:bodyPr>
          <a:lstStyle/>
          <a:p>
            <a:r>
              <a:rPr lang="en-US" altLang="zh-CN" sz="1600" dirty="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the written content</a:t>
            </a:r>
            <a:endParaRPr 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32">
            <a:extLst>
              <a:ext uri="{FF2B5EF4-FFF2-40B4-BE49-F238E27FC236}">
                <a16:creationId xmlns:a16="http://schemas.microsoft.com/office/drawing/2014/main" id="{87F72792-6406-445B-BDA3-45ADF98C2B18}"/>
              </a:ext>
            </a:extLst>
          </p:cNvPr>
          <p:cNvSpPr txBox="1"/>
          <p:nvPr/>
        </p:nvSpPr>
        <p:spPr>
          <a:xfrm>
            <a:off x="4738414" y="2405754"/>
            <a:ext cx="2716241" cy="607154"/>
          </a:xfrm>
          <a:prstGeom prst="rect">
            <a:avLst/>
          </a:prstGeom>
          <a:noFill/>
        </p:spPr>
        <p:txBody>
          <a:bodyPr wrap="square" rtlCol="0">
            <a:spAutoFit/>
          </a:bodyPr>
          <a:lstStyle/>
          <a:p>
            <a:pPr algn="r">
              <a:lnSpc>
                <a:spcPct val="120000"/>
              </a:lnSpc>
            </a:pPr>
            <a:r>
              <a:rPr lang="zh-CN" altLang="en-US" sz="2788"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2788"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椭圆 13">
            <a:extLst>
              <a:ext uri="{FF2B5EF4-FFF2-40B4-BE49-F238E27FC236}">
                <a16:creationId xmlns:a16="http://schemas.microsoft.com/office/drawing/2014/main" id="{E8B54573-229B-4FAA-A049-BD937256354A}"/>
              </a:ext>
            </a:extLst>
          </p:cNvPr>
          <p:cNvSpPr/>
          <p:nvPr/>
        </p:nvSpPr>
        <p:spPr>
          <a:xfrm>
            <a:off x="737148" y="306570"/>
            <a:ext cx="1254374" cy="1254374"/>
          </a:xfrm>
          <a:prstGeom prst="ellipse">
            <a:avLst/>
          </a:prstGeom>
          <a:solidFill>
            <a:srgbClr val="4472C4">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dirty="0">
                <a:latin typeface="Arial" panose="020B0604020202020204" pitchFamily="34" charset="0"/>
                <a:ea typeface="微软雅黑" panose="020B0503020204020204" pitchFamily="34" charset="-122"/>
                <a:sym typeface="Arial" panose="020B0604020202020204" pitchFamily="34" charset="0"/>
              </a:rPr>
              <a:t>02</a:t>
            </a:r>
            <a:endParaRPr lang="zh-CN" altLang="en-US" sz="4800" dirty="0">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370599197"/>
      </p:ext>
    </p:extLst>
  </p:cSld>
  <p:clrMapOvr>
    <a:masterClrMapping/>
  </p:clrMapOvr>
  <mc:AlternateContent xmlns:mc="http://schemas.openxmlformats.org/markup-compatibility/2006" xmlns:p14="http://schemas.microsoft.com/office/powerpoint/2010/main">
    <mc:Choice Requires="p14">
      <p:transition p14:dur="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1000" fill="hold"/>
                                        <p:tgtEl>
                                          <p:spTgt spid="14"/>
                                        </p:tgtEl>
                                        <p:attrNameLst>
                                          <p:attrName>ppt_w</p:attrName>
                                        </p:attrNameLst>
                                      </p:cBhvr>
                                      <p:tavLst>
                                        <p:tav tm="0">
                                          <p:val>
                                            <p:fltVal val="0"/>
                                          </p:val>
                                        </p:tav>
                                        <p:tav tm="100000">
                                          <p:val>
                                            <p:strVal val="#ppt_w"/>
                                          </p:val>
                                        </p:tav>
                                      </p:tavLst>
                                    </p:anim>
                                    <p:anim calcmode="lin" valueType="num">
                                      <p:cBhvr>
                                        <p:cTn id="16" dur="1000" fill="hold"/>
                                        <p:tgtEl>
                                          <p:spTgt spid="14"/>
                                        </p:tgtEl>
                                        <p:attrNameLst>
                                          <p:attrName>ppt_h</p:attrName>
                                        </p:attrNameLst>
                                      </p:cBhvr>
                                      <p:tavLst>
                                        <p:tav tm="0">
                                          <p:val>
                                            <p:fltVal val="0"/>
                                          </p:val>
                                        </p:tav>
                                        <p:tav tm="100000">
                                          <p:val>
                                            <p:strVal val="#ppt_h"/>
                                          </p:val>
                                        </p:tav>
                                      </p:tavLst>
                                    </p:anim>
                                    <p:anim calcmode="lin" valueType="num">
                                      <p:cBhvr>
                                        <p:cTn id="17"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45"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2000"/>
                                        <p:tgtEl>
                                          <p:spTgt spid="9"/>
                                        </p:tgtEl>
                                      </p:cBhvr>
                                    </p:animEffect>
                                    <p:anim calcmode="lin" valueType="num">
                                      <p:cBhvr>
                                        <p:cTn id="24" dur="2000" fill="hold"/>
                                        <p:tgtEl>
                                          <p:spTgt spid="9"/>
                                        </p:tgtEl>
                                        <p:attrNameLst>
                                          <p:attrName>ppt_w</p:attrName>
                                        </p:attrNameLst>
                                      </p:cBhvr>
                                      <p:tavLst>
                                        <p:tav tm="0" fmla="#ppt_w*sin(2.5*pi*$)">
                                          <p:val>
                                            <p:fltVal val="0"/>
                                          </p:val>
                                        </p:tav>
                                        <p:tav tm="100000">
                                          <p:val>
                                            <p:fltVal val="1"/>
                                          </p:val>
                                        </p:tav>
                                      </p:tavLst>
                                    </p:anim>
                                    <p:anim calcmode="lin" valueType="num">
                                      <p:cBhvr>
                                        <p:cTn id="25"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56" presetClass="entr" presetSubtype="0" fill="hold" grpId="0" nodeType="clickEffect">
                                  <p:stCondLst>
                                    <p:cond delay="0"/>
                                  </p:stCondLst>
                                  <p:iterate type="lt">
                                    <p:tmPct val="10000"/>
                                  </p:iterate>
                                  <p:childTnLst>
                                    <p:set>
                                      <p:cBhvr>
                                        <p:cTn id="29" dur="1" fill="hold">
                                          <p:stCondLst>
                                            <p:cond delay="0"/>
                                          </p:stCondLst>
                                        </p:cTn>
                                        <p:tgtEl>
                                          <p:spTgt spid="10"/>
                                        </p:tgtEl>
                                        <p:attrNameLst>
                                          <p:attrName>style.visibility</p:attrName>
                                        </p:attrNameLst>
                                      </p:cBhvr>
                                      <p:to>
                                        <p:strVal val="visible"/>
                                      </p:to>
                                    </p:set>
                                    <p:anim by="(-#ppt_w*2)" calcmode="lin" valueType="num">
                                      <p:cBhvr rctx="PPT">
                                        <p:cTn id="30" dur="250" autoRev="1" fill="hold">
                                          <p:stCondLst>
                                            <p:cond delay="0"/>
                                          </p:stCondLst>
                                        </p:cTn>
                                        <p:tgtEl>
                                          <p:spTgt spid="10"/>
                                        </p:tgtEl>
                                        <p:attrNameLst>
                                          <p:attrName>ppt_w</p:attrName>
                                        </p:attrNameLst>
                                      </p:cBhvr>
                                    </p:anim>
                                    <p:anim by="(#ppt_w*0.50)" calcmode="lin" valueType="num">
                                      <p:cBhvr>
                                        <p:cTn id="31" dur="250" decel="50000" autoRev="1" fill="hold">
                                          <p:stCondLst>
                                            <p:cond delay="0"/>
                                          </p:stCondLst>
                                        </p:cTn>
                                        <p:tgtEl>
                                          <p:spTgt spid="10"/>
                                        </p:tgtEl>
                                        <p:attrNameLst>
                                          <p:attrName>ppt_x</p:attrName>
                                        </p:attrNameLst>
                                      </p:cBhvr>
                                    </p:anim>
                                    <p:anim from="(-#ppt_h/2)" to="(#ppt_y)" calcmode="lin" valueType="num">
                                      <p:cBhvr>
                                        <p:cTn id="32" dur="500" fill="hold">
                                          <p:stCondLst>
                                            <p:cond delay="0"/>
                                          </p:stCondLst>
                                        </p:cTn>
                                        <p:tgtEl>
                                          <p:spTgt spid="10"/>
                                        </p:tgtEl>
                                        <p:attrNameLst>
                                          <p:attrName>ppt_y</p:attrName>
                                        </p:attrNameLst>
                                      </p:cBhvr>
                                    </p:anim>
                                    <p:animRot by="21600000">
                                      <p:cBhvr>
                                        <p:cTn id="33" dur="500" fill="hold">
                                          <p:stCondLst>
                                            <p:cond delay="0"/>
                                          </p:stCondLst>
                                        </p:cTn>
                                        <p:tgtEl>
                                          <p:spTgt spid="10"/>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56" presetClass="entr" presetSubtype="0" fill="hold" grpId="0" nodeType="clickEffect">
                                  <p:stCondLst>
                                    <p:cond delay="0"/>
                                  </p:stCondLst>
                                  <p:iterate type="lt">
                                    <p:tmPct val="10000"/>
                                  </p:iterate>
                                  <p:childTnLst>
                                    <p:set>
                                      <p:cBhvr>
                                        <p:cTn id="37" dur="1" fill="hold">
                                          <p:stCondLst>
                                            <p:cond delay="0"/>
                                          </p:stCondLst>
                                        </p:cTn>
                                        <p:tgtEl>
                                          <p:spTgt spid="13"/>
                                        </p:tgtEl>
                                        <p:attrNameLst>
                                          <p:attrName>style.visibility</p:attrName>
                                        </p:attrNameLst>
                                      </p:cBhvr>
                                      <p:to>
                                        <p:strVal val="visible"/>
                                      </p:to>
                                    </p:set>
                                    <p:anim by="(-#ppt_w*2)" calcmode="lin" valueType="num">
                                      <p:cBhvr rctx="PPT">
                                        <p:cTn id="38" dur="250" autoRev="1" fill="hold">
                                          <p:stCondLst>
                                            <p:cond delay="0"/>
                                          </p:stCondLst>
                                        </p:cTn>
                                        <p:tgtEl>
                                          <p:spTgt spid="13"/>
                                        </p:tgtEl>
                                        <p:attrNameLst>
                                          <p:attrName>ppt_w</p:attrName>
                                        </p:attrNameLst>
                                      </p:cBhvr>
                                    </p:anim>
                                    <p:anim by="(#ppt_w*0.50)" calcmode="lin" valueType="num">
                                      <p:cBhvr>
                                        <p:cTn id="39" dur="250" decel="50000" autoRev="1" fill="hold">
                                          <p:stCondLst>
                                            <p:cond delay="0"/>
                                          </p:stCondLst>
                                        </p:cTn>
                                        <p:tgtEl>
                                          <p:spTgt spid="13"/>
                                        </p:tgtEl>
                                        <p:attrNameLst>
                                          <p:attrName>ppt_x</p:attrName>
                                        </p:attrNameLst>
                                      </p:cBhvr>
                                    </p:anim>
                                    <p:anim from="(-#ppt_h/2)" to="(#ppt_y)" calcmode="lin" valueType="num">
                                      <p:cBhvr>
                                        <p:cTn id="40" dur="500" fill="hold">
                                          <p:stCondLst>
                                            <p:cond delay="0"/>
                                          </p:stCondLst>
                                        </p:cTn>
                                        <p:tgtEl>
                                          <p:spTgt spid="13"/>
                                        </p:tgtEl>
                                        <p:attrNameLst>
                                          <p:attrName>ppt_y</p:attrName>
                                        </p:attrNameLst>
                                      </p:cBhvr>
                                    </p:anim>
                                    <p:animRot by="21600000">
                                      <p:cBhvr>
                                        <p:cTn id="41" dur="500" fill="hold">
                                          <p:stCondLst>
                                            <p:cond delay="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3" grpId="0"/>
      <p:bldP spid="1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儿童护理医学医疗动态ppt模板"/>
</p:tagLst>
</file>

<file path=ppt/tags/tag2.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61022203851"/>
  <p:tag name="MH_LIBRARY" val="GRAPHIC"/>
</p:tagLst>
</file>

<file path=ppt/theme/theme1.xml><?xml version="1.0" encoding="utf-8"?>
<a:theme xmlns:a="http://schemas.openxmlformats.org/drawingml/2006/main" name="Office 主题​​">
  <a:themeElements>
    <a:clrScheme name="自定义 1019">
      <a:dk1>
        <a:sysClr val="windowText" lastClr="000000"/>
      </a:dk1>
      <a:lt1>
        <a:sysClr val="window" lastClr="C7EDCC"/>
      </a:lt1>
      <a:dk2>
        <a:srgbClr val="1F497D"/>
      </a:dk2>
      <a:lt2>
        <a:srgbClr val="EEECE1"/>
      </a:lt2>
      <a:accent1>
        <a:srgbClr val="87AECB"/>
      </a:accent1>
      <a:accent2>
        <a:srgbClr val="B3BDDC"/>
      </a:accent2>
      <a:accent3>
        <a:srgbClr val="87AECB"/>
      </a:accent3>
      <a:accent4>
        <a:srgbClr val="B3BDDC"/>
      </a:accent4>
      <a:accent5>
        <a:srgbClr val="87AECB"/>
      </a:accent5>
      <a:accent6>
        <a:srgbClr val="B3BDDC"/>
      </a:accent6>
      <a:hlink>
        <a:srgbClr val="0000FF"/>
      </a:hlink>
      <a:folHlink>
        <a:srgbClr val="800080"/>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C7EDCC"/>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1448</TotalTime>
  <Words>2349</Words>
  <Application>Microsoft Office PowerPoint</Application>
  <PresentationFormat>自定义</PresentationFormat>
  <Paragraphs>253</Paragraphs>
  <Slides>25</Slides>
  <Notes>25</Notes>
  <HiddenSlides>0</HiddenSlides>
  <MMClips>2</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25</vt:i4>
      </vt:variant>
    </vt:vector>
  </HeadingPairs>
  <TitlesOfParts>
    <vt:vector size="45" baseType="lpstr">
      <vt:lpstr>Adobe 黑体 Std R</vt:lpstr>
      <vt:lpstr>Gill Sans</vt:lpstr>
      <vt:lpstr>Glegoo</vt:lpstr>
      <vt:lpstr>Lato Light</vt:lpstr>
      <vt:lpstr>Mission Gothic Regular</vt:lpstr>
      <vt:lpstr>等线</vt:lpstr>
      <vt:lpstr>等线 Light</vt:lpstr>
      <vt:lpstr>方正兰亭黑_GBK</vt:lpstr>
      <vt:lpstr>方正兰亭纤黑简体</vt:lpstr>
      <vt:lpstr>楷体</vt:lpstr>
      <vt:lpstr>思源黑体 CN Medium</vt:lpstr>
      <vt:lpstr>宋体</vt:lpstr>
      <vt:lpstr>微软雅黑</vt:lpstr>
      <vt:lpstr>Arial</vt:lpstr>
      <vt:lpstr>Calibri</vt:lpstr>
      <vt:lpstr>Calibri Light</vt:lpstr>
      <vt:lpstr>Open Sans</vt:lpstr>
      <vt:lpstr>Segoe UI Semilight</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儿童护理医学医疗动态ppt模板</dc:title>
  <dc:creator>Administrator</dc:creator>
  <cp:lastModifiedBy>JP Liu</cp:lastModifiedBy>
  <cp:revision>271</cp:revision>
  <dcterms:created xsi:type="dcterms:W3CDTF">2017-06-23T03:09:21Z</dcterms:created>
  <dcterms:modified xsi:type="dcterms:W3CDTF">2018-03-09T10:05:17Z</dcterms:modified>
</cp:coreProperties>
</file>