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301" r:id="rId5"/>
    <p:sldId id="305" r:id="rId6"/>
    <p:sldId id="281" r:id="rId7"/>
    <p:sldId id="282" r:id="rId8"/>
    <p:sldId id="283" r:id="rId9"/>
    <p:sldId id="260" r:id="rId10"/>
    <p:sldId id="284" r:id="rId11"/>
    <p:sldId id="286" r:id="rId12"/>
    <p:sldId id="287" r:id="rId13"/>
    <p:sldId id="295" r:id="rId14"/>
    <p:sldId id="288" r:id="rId15"/>
    <p:sldId id="261" r:id="rId16"/>
    <p:sldId id="291" r:id="rId17"/>
    <p:sldId id="290" r:id="rId18"/>
    <p:sldId id="294" r:id="rId19"/>
    <p:sldId id="297" r:id="rId20"/>
    <p:sldId id="298" r:id="rId21"/>
    <p:sldId id="262" r:id="rId22"/>
    <p:sldId id="300" r:id="rId23"/>
    <p:sldId id="280" r:id="rId24"/>
    <p:sldId id="303" r:id="rId25"/>
    <p:sldId id="304" r:id="rId26"/>
    <p:sldId id="279" r:id="rId27"/>
    <p:sldId id="278" r:id="rId28"/>
  </p:sldIdLst>
  <p:sldSz cx="9144000" cy="51419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2E3"/>
    <a:srgbClr val="FBE22D"/>
    <a:srgbClr val="A9D25A"/>
    <a:srgbClr val="EA5514"/>
    <a:srgbClr val="7BBFAA"/>
    <a:srgbClr val="EB4544"/>
    <a:srgbClr val="DDDDDD"/>
    <a:srgbClr val="B03896"/>
    <a:srgbClr val="F8F8F8"/>
    <a:srgbClr val="FC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514" y="3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9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2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32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9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06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2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51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25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4065-6D17-4A3A-91E4-21B75217D363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F8CD-9200-4504-81DD-97A3817DB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5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6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6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1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1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6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1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1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6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6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1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6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6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1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6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6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1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6" y="2240598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6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6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6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6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6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1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6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1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1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6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1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1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019676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3026595" y="2283459"/>
            <a:ext cx="188513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US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</a:t>
            </a:r>
            <a:r>
              <a:rPr kumimoji="0" lang="en-US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2" name="Rectangle 39"/>
          <p:cNvSpPr>
            <a:spLocks noChangeArrowheads="1"/>
          </p:cNvSpPr>
          <p:nvPr/>
        </p:nvSpPr>
        <p:spPr bwMode="auto">
          <a:xfrm>
            <a:off x="5192714" y="2283460"/>
            <a:ext cx="7270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83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3568" y="1918455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年度工作总结汇报模板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宋体" pitchFamily="2" charset="-122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1014413" y="2336925"/>
            <a:ext cx="1872307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lvl="0"/>
            <a:r>
              <a:rPr kumimoji="0" lang="zh-CN" altLang="zh-CN" sz="73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赢</a:t>
            </a:r>
            <a:r>
              <a:rPr lang="zh-CN" altLang="zh-CN" sz="7300" b="1" dirty="0">
                <a:solidFill>
                  <a:srgbClr val="3A3A3A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259632" y="1539716"/>
            <a:ext cx="300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</a:t>
            </a:r>
            <a:endParaRPr kumimoji="0" lang="zh-CN" altLang="zh-CN" b="1" i="0" u="none" strike="noStrike" cap="none" normalizeH="0" baseline="0" dirty="0">
              <a:ln>
                <a:noFill/>
              </a:ln>
              <a:solidFill>
                <a:srgbClr val="EA551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604559" y="3803888"/>
            <a:ext cx="975535" cy="257572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633" y="380388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2016.10.14</a:t>
            </a:r>
            <a:endParaRPr lang="zh-CN" altLang="en-US" sz="105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794037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322684" y="-986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7882"/>
      </p:ext>
    </p:extLst>
  </p:cSld>
  <p:clrMapOvr>
    <a:masterClrMapping/>
  </p:clrMapOvr>
  <p:transition spd="slow">
    <p:fade thruBlk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4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6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7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8" dur="800"/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6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7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8" dur="3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40" dur="1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 p14:presetBounceEnd="8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3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4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31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2" presetClass="entr" presetSubtype="4" fill="hold" grpId="0" nodeType="withEffect" p14:presetBounceEnd="8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4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4" fill="hold" grpId="0" nodeType="withEffect" p14:presetBounceEnd="8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2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2" grpId="0"/>
          <p:bldP spid="1032" grpId="1"/>
          <p:bldP spid="1033" grpId="0"/>
          <p:bldP spid="48" grpId="0"/>
          <p:bldP spid="1040" grpId="0" animBg="1"/>
          <p:bldP spid="5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6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4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6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7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8" dur="800"/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6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7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8" dur="3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40" dur="1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31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3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4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 numSld="100">
                    <p:cTn id="2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2" grpId="0"/>
          <p:bldP spid="1032" grpId="1"/>
          <p:bldP spid="1033" grpId="0"/>
          <p:bldP spid="48" grpId="0"/>
          <p:bldP spid="1040" grpId="0" animBg="1"/>
          <p:bldP spid="50" grpId="0" animBg="1"/>
        </p:bldLst>
      </p:timing>
    </mc:Fallback>
  </mc:AlternateContent>
</p:sld>
</file>

<file path=ppt/slides/slide10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066800" y="1202804"/>
            <a:ext cx="1716088" cy="1711325"/>
          </a:xfrm>
          <a:prstGeom prst="rect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066800" y="2914129"/>
            <a:ext cx="1716088" cy="1711325"/>
          </a:xfrm>
          <a:prstGeom prst="rect">
            <a:avLst/>
          </a:prstGeom>
          <a:blipFill dpi="0" rotWithShape="1">
            <a:blip r:embed="rId2"/>
            <a:srcRect/>
            <a:stretch>
              <a:fillRect r="-159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2830513" y="1202804"/>
            <a:ext cx="1716087" cy="1711325"/>
          </a:xfrm>
          <a:prstGeom prst="rect">
            <a:avLst/>
          </a:prstGeom>
          <a:blipFill dpi="0" rotWithShape="1">
            <a:blip r:embed="rId3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30513" y="2914129"/>
            <a:ext cx="1716087" cy="1711325"/>
          </a:xfrm>
          <a:prstGeom prst="rect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9481" name="Freeform 25" descr="17957756_101728372001_2副本"/>
          <p:cNvSpPr>
            <a:spLocks/>
          </p:cNvSpPr>
          <p:nvPr/>
        </p:nvSpPr>
        <p:spPr bwMode="auto">
          <a:xfrm>
            <a:off x="4594225" y="1202804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22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239838" y="1563166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011488" y="3296716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02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30865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77" grpId="0" animBg="1"/>
          <p:bldP spid="19478" grpId="0" animBg="1"/>
          <p:bldP spid="19479" grpId="0" animBg="1"/>
          <p:bldP spid="19480" grpId="0" animBg="1"/>
          <p:bldP spid="19481" grpId="0" animBg="1"/>
          <p:bldP spid="19482" grpId="0"/>
          <p:bldP spid="19483" grpId="0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/>
          <p:bldP spid="32" grpId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77" grpId="0" animBg="1"/>
          <p:bldP spid="19478" grpId="0" animBg="1"/>
          <p:bldP spid="19479" grpId="0" animBg="1"/>
          <p:bldP spid="19480" grpId="0" animBg="1"/>
          <p:bldP spid="19481" grpId="0" animBg="1"/>
          <p:bldP spid="19482" grpId="0"/>
          <p:bldP spid="19483" grpId="0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/>
          <p:bldP spid="32" grpId="1"/>
          <p:bldP spid="33" grpId="0"/>
        </p:bldLst>
      </p:timing>
    </mc:Fallback>
  </mc:AlternateContent>
</p:sld>
</file>

<file path=ppt/slides/slide1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987675" y="1379537"/>
            <a:ext cx="6156325" cy="3024187"/>
          </a:xfrm>
          <a:prstGeom prst="rect">
            <a:avLst/>
          </a:prstGeom>
          <a:solidFill>
            <a:srgbClr val="2631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6" name="Rectangle 22" descr="InstructionalTechnology"/>
          <p:cNvSpPr>
            <a:spLocks noChangeArrowheads="1"/>
          </p:cNvSpPr>
          <p:nvPr/>
        </p:nvSpPr>
        <p:spPr bwMode="auto">
          <a:xfrm>
            <a:off x="0" y="1379537"/>
            <a:ext cx="2987675" cy="3024187"/>
          </a:xfrm>
          <a:prstGeom prst="rect">
            <a:avLst/>
          </a:prstGeom>
          <a:blipFill dpi="0" rotWithShape="1">
            <a:blip r:embed="rId2"/>
            <a:srcRect/>
            <a:stretch>
              <a:fillRect r="-3491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7807325" y="1908174"/>
            <a:ext cx="309563" cy="381000"/>
            <a:chOff x="0" y="0"/>
            <a:chExt cx="134" cy="163"/>
          </a:xfrm>
          <a:solidFill>
            <a:srgbClr val="FBE22D"/>
          </a:solidFill>
        </p:grpSpPr>
        <p:sp>
          <p:nvSpPr>
            <p:cNvPr id="21528" name="Freeform 24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5919788" y="1912937"/>
            <a:ext cx="292100" cy="369887"/>
            <a:chOff x="0" y="0"/>
            <a:chExt cx="127" cy="163"/>
          </a:xfrm>
          <a:solidFill>
            <a:srgbClr val="A9D25A"/>
          </a:solidFill>
        </p:grpSpPr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37" name="Freeform 33"/>
          <p:cNvSpPr>
            <a:spLocks noEditPoints="1"/>
          </p:cNvSpPr>
          <p:nvPr/>
        </p:nvSpPr>
        <p:spPr bwMode="auto">
          <a:xfrm>
            <a:off x="3989388" y="1946274"/>
            <a:ext cx="446087" cy="30321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599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599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49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49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599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49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4"/>
            <a:ext cx="1152525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4"/>
            <a:ext cx="1152525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4"/>
            <a:ext cx="1152525" cy="0"/>
          </a:xfrm>
          <a:prstGeom prst="line">
            <a:avLst/>
          </a:prstGeom>
          <a:noFill/>
          <a:ln w="127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7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299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299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3278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15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15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21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1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15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15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15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15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215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1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1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215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15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21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1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21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1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215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5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215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215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21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21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21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21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2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2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25" grpId="0" animBg="1"/>
          <p:bldP spid="21526" grpId="0" animBg="1"/>
          <p:bldP spid="21537" grpId="0" animBg="1"/>
          <p:bldP spid="21538" grpId="0"/>
          <p:bldP spid="21539" grpId="0"/>
          <p:bldP spid="21540" grpId="0"/>
          <p:bldP spid="21541" grpId="0"/>
          <p:bldP spid="21542" grpId="0"/>
          <p:bldP spid="21543" grpId="0"/>
          <p:bldP spid="21544" grpId="0" animBg="1"/>
          <p:bldP spid="21545" grpId="0" animBg="1"/>
          <p:bldP spid="21546" grpId="0" animBg="1"/>
          <p:bldP spid="21547" grpId="0"/>
          <p:bldP spid="21548" grpId="0" animBg="1"/>
          <p:bldP spid="21549" grpId="0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/>
          <p:bldP spid="50" grpId="1"/>
          <p:bldP spid="5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5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5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5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5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5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5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215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1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1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15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15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1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1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1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1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215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15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15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1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1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1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1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25" grpId="0" animBg="1"/>
          <p:bldP spid="21526" grpId="0" animBg="1"/>
          <p:bldP spid="21537" grpId="0" animBg="1"/>
          <p:bldP spid="21538" grpId="0"/>
          <p:bldP spid="21539" grpId="0"/>
          <p:bldP spid="21540" grpId="0"/>
          <p:bldP spid="21541" grpId="0"/>
          <p:bldP spid="21542" grpId="0"/>
          <p:bldP spid="21543" grpId="0"/>
          <p:bldP spid="21544" grpId="0" animBg="1"/>
          <p:bldP spid="21545" grpId="0" animBg="1"/>
          <p:bldP spid="21546" grpId="0" animBg="1"/>
          <p:bldP spid="21547" grpId="0"/>
          <p:bldP spid="21548" grpId="0" animBg="1"/>
          <p:bldP spid="21549" grpId="0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/>
          <p:bldP spid="50" grpId="1"/>
          <p:bldP spid="51" grpId="0"/>
        </p:bldLst>
      </p:timing>
    </mc:Fallback>
  </mc:AlternateContent>
</p:sld>
</file>

<file path=ppt/slides/slide1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6387" y="1479309"/>
            <a:ext cx="609354" cy="786054"/>
          </a:xfrm>
          <a:custGeom>
            <a:avLst/>
            <a:gdLst>
              <a:gd name="T0" fmla="*/ 44 w 250"/>
              <a:gd name="T1" fmla="*/ 81 h 323"/>
              <a:gd name="T2" fmla="*/ 44 w 250"/>
              <a:gd name="T3" fmla="*/ 242 h 323"/>
              <a:gd name="T4" fmla="*/ 44 w 250"/>
              <a:gd name="T5" fmla="*/ 242 h 323"/>
              <a:gd name="T6" fmla="*/ 125 w 250"/>
              <a:gd name="T7" fmla="*/ 323 h 323"/>
              <a:gd name="T8" fmla="*/ 206 w 250"/>
              <a:gd name="T9" fmla="*/ 242 h 323"/>
              <a:gd name="T10" fmla="*/ 206 w 250"/>
              <a:gd name="T11" fmla="*/ 242 h 323"/>
              <a:gd name="T12" fmla="*/ 206 w 250"/>
              <a:gd name="T13" fmla="*/ 81 h 323"/>
              <a:gd name="T14" fmla="*/ 125 w 250"/>
              <a:gd name="T15" fmla="*/ 0 h 323"/>
              <a:gd name="T16" fmla="*/ 44 w 250"/>
              <a:gd name="T17" fmla="*/ 81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278" y="3503007"/>
            <a:ext cx="554668" cy="554402"/>
          </a:xfrm>
          <a:custGeom>
            <a:avLst/>
            <a:gdLst>
              <a:gd name="T0" fmla="*/ 114 w 228"/>
              <a:gd name="T1" fmla="*/ 0 h 228"/>
              <a:gd name="T2" fmla="*/ 0 w 228"/>
              <a:gd name="T3" fmla="*/ 114 h 228"/>
              <a:gd name="T4" fmla="*/ 0 w 228"/>
              <a:gd name="T5" fmla="*/ 114 h 228"/>
              <a:gd name="T6" fmla="*/ 0 w 228"/>
              <a:gd name="T7" fmla="*/ 228 h 228"/>
              <a:gd name="T8" fmla="*/ 114 w 228"/>
              <a:gd name="T9" fmla="*/ 228 h 228"/>
              <a:gd name="T10" fmla="*/ 114 w 228"/>
              <a:gd name="T11" fmla="*/ 228 h 228"/>
              <a:gd name="T12" fmla="*/ 228 w 228"/>
              <a:gd name="T13" fmla="*/ 114 h 228"/>
              <a:gd name="T14" fmla="*/ 228 w 228"/>
              <a:gd name="T15" fmla="*/ 0 h 228"/>
              <a:gd name="T16" fmla="*/ 114 w 228"/>
              <a:gd name="T17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7556" y="3503007"/>
            <a:ext cx="554668" cy="554402"/>
          </a:xfrm>
          <a:custGeom>
            <a:avLst/>
            <a:gdLst>
              <a:gd name="T0" fmla="*/ 228 w 228"/>
              <a:gd name="T1" fmla="*/ 114 h 228"/>
              <a:gd name="T2" fmla="*/ 114 w 228"/>
              <a:gd name="T3" fmla="*/ 0 h 228"/>
              <a:gd name="T4" fmla="*/ 114 w 228"/>
              <a:gd name="T5" fmla="*/ 0 h 228"/>
              <a:gd name="T6" fmla="*/ 0 w 228"/>
              <a:gd name="T7" fmla="*/ 0 h 228"/>
              <a:gd name="T8" fmla="*/ 0 w 228"/>
              <a:gd name="T9" fmla="*/ 114 h 228"/>
              <a:gd name="T10" fmla="*/ 0 w 228"/>
              <a:gd name="T11" fmla="*/ 114 h 228"/>
              <a:gd name="T12" fmla="*/ 114 w 228"/>
              <a:gd name="T13" fmla="*/ 228 h 228"/>
              <a:gd name="T14" fmla="*/ 228 w 228"/>
              <a:gd name="T15" fmla="*/ 228 h 228"/>
              <a:gd name="T16" fmla="*/ 228 w 228"/>
              <a:gd name="T17" fmla="*/ 11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278" y="1916584"/>
            <a:ext cx="554668" cy="554402"/>
          </a:xfrm>
          <a:custGeom>
            <a:avLst/>
            <a:gdLst>
              <a:gd name="T0" fmla="*/ 228 w 228"/>
              <a:gd name="T1" fmla="*/ 114 h 228"/>
              <a:gd name="T2" fmla="*/ 114 w 228"/>
              <a:gd name="T3" fmla="*/ 0 h 228"/>
              <a:gd name="T4" fmla="*/ 114 w 228"/>
              <a:gd name="T5" fmla="*/ 0 h 228"/>
              <a:gd name="T6" fmla="*/ 0 w 228"/>
              <a:gd name="T7" fmla="*/ 0 h 228"/>
              <a:gd name="T8" fmla="*/ 0 w 228"/>
              <a:gd name="T9" fmla="*/ 114 h 228"/>
              <a:gd name="T10" fmla="*/ 0 w 228"/>
              <a:gd name="T11" fmla="*/ 114 h 228"/>
              <a:gd name="T12" fmla="*/ 114 w 228"/>
              <a:gd name="T13" fmla="*/ 228 h 228"/>
              <a:gd name="T14" fmla="*/ 228 w 228"/>
              <a:gd name="T15" fmla="*/ 228 h 228"/>
              <a:gd name="T16" fmla="*/ 228 w 228"/>
              <a:gd name="T17" fmla="*/ 11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609"/>
            <a:ext cx="789035" cy="609061"/>
          </a:xfrm>
          <a:custGeom>
            <a:avLst/>
            <a:gdLst>
              <a:gd name="T0" fmla="*/ 242 w 323"/>
              <a:gd name="T1" fmla="*/ 45 h 250"/>
              <a:gd name="T2" fmla="*/ 81 w 323"/>
              <a:gd name="T3" fmla="*/ 45 h 250"/>
              <a:gd name="T4" fmla="*/ 81 w 323"/>
              <a:gd name="T5" fmla="*/ 45 h 250"/>
              <a:gd name="T6" fmla="*/ 0 w 323"/>
              <a:gd name="T7" fmla="*/ 125 h 250"/>
              <a:gd name="T8" fmla="*/ 81 w 323"/>
              <a:gd name="T9" fmla="*/ 206 h 250"/>
              <a:gd name="T10" fmla="*/ 81 w 323"/>
              <a:gd name="T11" fmla="*/ 206 h 250"/>
              <a:gd name="T12" fmla="*/ 242 w 323"/>
              <a:gd name="T13" fmla="*/ 206 h 250"/>
              <a:gd name="T14" fmla="*/ 323 w 323"/>
              <a:gd name="T15" fmla="*/ 125 h 250"/>
              <a:gd name="T16" fmla="*/ 242 w 323"/>
              <a:gd name="T17" fmla="*/ 4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090" y="2676609"/>
            <a:ext cx="789035" cy="609061"/>
          </a:xfrm>
          <a:custGeom>
            <a:avLst/>
            <a:gdLst>
              <a:gd name="T0" fmla="*/ 242 w 323"/>
              <a:gd name="T1" fmla="*/ 45 h 250"/>
              <a:gd name="T2" fmla="*/ 81 w 323"/>
              <a:gd name="T3" fmla="*/ 45 h 250"/>
              <a:gd name="T4" fmla="*/ 81 w 323"/>
              <a:gd name="T5" fmla="*/ 45 h 250"/>
              <a:gd name="T6" fmla="*/ 0 w 323"/>
              <a:gd name="T7" fmla="*/ 125 h 250"/>
              <a:gd name="T8" fmla="*/ 81 w 323"/>
              <a:gd name="T9" fmla="*/ 206 h 250"/>
              <a:gd name="T10" fmla="*/ 81 w 323"/>
              <a:gd name="T11" fmla="*/ 206 h 250"/>
              <a:gd name="T12" fmla="*/ 242 w 323"/>
              <a:gd name="T13" fmla="*/ 206 h 250"/>
              <a:gd name="T14" fmla="*/ 323 w 323"/>
              <a:gd name="T15" fmla="*/ 125 h 250"/>
              <a:gd name="T16" fmla="*/ 242 w 323"/>
              <a:gd name="T17" fmla="*/ 4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7556" y="1916584"/>
            <a:ext cx="554668" cy="554402"/>
          </a:xfrm>
          <a:custGeom>
            <a:avLst/>
            <a:gdLst>
              <a:gd name="T0" fmla="*/ 114 w 228"/>
              <a:gd name="T1" fmla="*/ 228 h 228"/>
              <a:gd name="T2" fmla="*/ 228 w 228"/>
              <a:gd name="T3" fmla="*/ 114 h 228"/>
              <a:gd name="T4" fmla="*/ 228 w 228"/>
              <a:gd name="T5" fmla="*/ 114 h 228"/>
              <a:gd name="T6" fmla="*/ 228 w 228"/>
              <a:gd name="T7" fmla="*/ 0 h 228"/>
              <a:gd name="T8" fmla="*/ 114 w 228"/>
              <a:gd name="T9" fmla="*/ 0 h 228"/>
              <a:gd name="T10" fmla="*/ 114 w 228"/>
              <a:gd name="T11" fmla="*/ 0 h 228"/>
              <a:gd name="T12" fmla="*/ 0 w 228"/>
              <a:gd name="T13" fmla="*/ 114 h 228"/>
              <a:gd name="T14" fmla="*/ 0 w 228"/>
              <a:gd name="T15" fmla="*/ 228 h 228"/>
              <a:gd name="T16" fmla="*/ 114 w 228"/>
              <a:gd name="T1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8008" y="2856204"/>
            <a:ext cx="255199" cy="255077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9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2 w 105"/>
              <a:gd name="T19" fmla="*/ 85 h 105"/>
              <a:gd name="T20" fmla="*/ 20 w 105"/>
              <a:gd name="T21" fmla="*/ 53 h 105"/>
              <a:gd name="T22" fmla="*/ 52 w 105"/>
              <a:gd name="T23" fmla="*/ 21 h 105"/>
              <a:gd name="T24" fmla="*/ 75 w 105"/>
              <a:gd name="T25" fmla="*/ 24 h 105"/>
              <a:gd name="T26" fmla="*/ 74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2 w 105"/>
              <a:gd name="T35" fmla="*/ 105 h 105"/>
              <a:gd name="T36" fmla="*/ 0 w 105"/>
              <a:gd name="T37" fmla="*/ 53 h 105"/>
              <a:gd name="T38" fmla="*/ 52 w 105"/>
              <a:gd name="T39" fmla="*/ 2 h 105"/>
              <a:gd name="T40" fmla="*/ 67 w 105"/>
              <a:gd name="T41" fmla="*/ 4 h 105"/>
              <a:gd name="T42" fmla="*/ 64 w 105"/>
              <a:gd name="T43" fmla="*/ 12 h 105"/>
              <a:gd name="T44" fmla="*/ 52 w 105"/>
              <a:gd name="T45" fmla="*/ 10 h 105"/>
              <a:gd name="T46" fmla="*/ 9 w 105"/>
              <a:gd name="T47" fmla="*/ 53 h 105"/>
              <a:gd name="T48" fmla="*/ 52 w 105"/>
              <a:gd name="T49" fmla="*/ 96 h 105"/>
              <a:gd name="T50" fmla="*/ 95 w 105"/>
              <a:gd name="T51" fmla="*/ 53 h 105"/>
              <a:gd name="T52" fmla="*/ 93 w 105"/>
              <a:gd name="T53" fmla="*/ 41 h 105"/>
              <a:gd name="T54" fmla="*/ 52 w 105"/>
              <a:gd name="T55" fmla="*/ 38 h 105"/>
              <a:gd name="T56" fmla="*/ 68 w 105"/>
              <a:gd name="T57" fmla="*/ 31 h 105"/>
              <a:gd name="T58" fmla="*/ 33 w 105"/>
              <a:gd name="T59" fmla="*/ 34 h 105"/>
              <a:gd name="T60" fmla="*/ 33 w 105"/>
              <a:gd name="T61" fmla="*/ 34 h 105"/>
              <a:gd name="T62" fmla="*/ 33 w 105"/>
              <a:gd name="T63" fmla="*/ 72 h 105"/>
              <a:gd name="T64" fmla="*/ 71 w 105"/>
              <a:gd name="T65" fmla="*/ 72 h 105"/>
              <a:gd name="T66" fmla="*/ 79 w 105"/>
              <a:gd name="T67" fmla="*/ 53 h 105"/>
              <a:gd name="T68" fmla="*/ 65 w 105"/>
              <a:gd name="T69" fmla="*/ 46 h 105"/>
              <a:gd name="T70" fmla="*/ 62 w 105"/>
              <a:gd name="T71" fmla="*/ 64 h 105"/>
              <a:gd name="T72" fmla="*/ 52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2 w 105"/>
              <a:gd name="T81" fmla="*/ 43 h 105"/>
              <a:gd name="T82" fmla="*/ 42 w 105"/>
              <a:gd name="T83" fmla="*/ 53 h 105"/>
              <a:gd name="T84" fmla="*/ 52 w 105"/>
              <a:gd name="T85" fmla="*/ 63 h 105"/>
              <a:gd name="T86" fmla="*/ 59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8 w 105"/>
              <a:gd name="T95" fmla="*/ 7 h 105"/>
              <a:gd name="T96" fmla="*/ 80 w 105"/>
              <a:gd name="T97" fmla="*/ 22 h 105"/>
              <a:gd name="T98" fmla="*/ 88 w 105"/>
              <a:gd name="T99" fmla="*/ 7 h 105"/>
              <a:gd name="T100" fmla="*/ 93 w 105"/>
              <a:gd name="T101" fmla="*/ 16 h 105"/>
              <a:gd name="T102" fmla="*/ 89 w 105"/>
              <a:gd name="T103" fmla="*/ 27 h 105"/>
              <a:gd name="T104" fmla="*/ 93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430" y="2874424"/>
            <a:ext cx="242179" cy="239460"/>
          </a:xfrm>
          <a:custGeom>
            <a:avLst/>
            <a:gdLst>
              <a:gd name="T0" fmla="*/ 20 w 99"/>
              <a:gd name="T1" fmla="*/ 37 h 98"/>
              <a:gd name="T2" fmla="*/ 21 w 99"/>
              <a:gd name="T3" fmla="*/ 28 h 98"/>
              <a:gd name="T4" fmla="*/ 25 w 99"/>
              <a:gd name="T5" fmla="*/ 24 h 98"/>
              <a:gd name="T6" fmla="*/ 29 w 99"/>
              <a:gd name="T7" fmla="*/ 21 h 98"/>
              <a:gd name="T8" fmla="*/ 37 w 99"/>
              <a:gd name="T9" fmla="*/ 19 h 98"/>
              <a:gd name="T10" fmla="*/ 32 w 99"/>
              <a:gd name="T11" fmla="*/ 25 h 98"/>
              <a:gd name="T12" fmla="*/ 25 w 99"/>
              <a:gd name="T13" fmla="*/ 31 h 98"/>
              <a:gd name="T14" fmla="*/ 79 w 99"/>
              <a:gd name="T15" fmla="*/ 73 h 98"/>
              <a:gd name="T16" fmla="*/ 97 w 99"/>
              <a:gd name="T17" fmla="*/ 91 h 98"/>
              <a:gd name="T18" fmla="*/ 91 w 99"/>
              <a:gd name="T19" fmla="*/ 96 h 98"/>
              <a:gd name="T20" fmla="*/ 62 w 99"/>
              <a:gd name="T21" fmla="*/ 86 h 98"/>
              <a:gd name="T22" fmla="*/ 28 w 99"/>
              <a:gd name="T23" fmla="*/ 86 h 98"/>
              <a:gd name="T24" fmla="*/ 14 w 99"/>
              <a:gd name="T25" fmla="*/ 76 h 98"/>
              <a:gd name="T26" fmla="*/ 4 w 99"/>
              <a:gd name="T27" fmla="*/ 62 h 98"/>
              <a:gd name="T28" fmla="*/ 0 w 99"/>
              <a:gd name="T29" fmla="*/ 45 h 98"/>
              <a:gd name="T30" fmla="*/ 14 w 99"/>
              <a:gd name="T31" fmla="*/ 13 h 98"/>
              <a:gd name="T32" fmla="*/ 62 w 99"/>
              <a:gd name="T33" fmla="*/ 3 h 98"/>
              <a:gd name="T34" fmla="*/ 77 w 99"/>
              <a:gd name="T35" fmla="*/ 13 h 98"/>
              <a:gd name="T36" fmla="*/ 86 w 99"/>
              <a:gd name="T37" fmla="*/ 28 h 98"/>
              <a:gd name="T38" fmla="*/ 90 w 99"/>
              <a:gd name="T39" fmla="*/ 45 h 98"/>
              <a:gd name="T40" fmla="*/ 79 w 99"/>
              <a:gd name="T41" fmla="*/ 73 h 98"/>
              <a:gd name="T42" fmla="*/ 59 w 99"/>
              <a:gd name="T43" fmla="*/ 11 h 98"/>
              <a:gd name="T44" fmla="*/ 19 w 99"/>
              <a:gd name="T45" fmla="*/ 19 h 98"/>
              <a:gd name="T46" fmla="*/ 9 w 99"/>
              <a:gd name="T47" fmla="*/ 45 h 98"/>
              <a:gd name="T48" fmla="*/ 11 w 99"/>
              <a:gd name="T49" fmla="*/ 58 h 98"/>
              <a:gd name="T50" fmla="*/ 19 w 99"/>
              <a:gd name="T51" fmla="*/ 70 h 98"/>
              <a:gd name="T52" fmla="*/ 31 w 99"/>
              <a:gd name="T53" fmla="*/ 78 h 98"/>
              <a:gd name="T54" fmla="*/ 45 w 99"/>
              <a:gd name="T55" fmla="*/ 81 h 98"/>
              <a:gd name="T56" fmla="*/ 71 w 99"/>
              <a:gd name="T57" fmla="*/ 70 h 98"/>
              <a:gd name="T58" fmla="*/ 71 w 99"/>
              <a:gd name="T59" fmla="*/ 70 h 98"/>
              <a:gd name="T60" fmla="*/ 81 w 99"/>
              <a:gd name="T61" fmla="*/ 45 h 98"/>
              <a:gd name="T62" fmla="*/ 79 w 99"/>
              <a:gd name="T63" fmla="*/ 31 h 98"/>
              <a:gd name="T64" fmla="*/ 71 w 99"/>
              <a:gd name="T65" fmla="*/ 19 h 98"/>
              <a:gd name="T66" fmla="*/ 69 w 99"/>
              <a:gd name="T67" fmla="*/ 45 h 98"/>
              <a:gd name="T68" fmla="*/ 71 w 99"/>
              <a:gd name="T69" fmla="*/ 42 h 98"/>
              <a:gd name="T70" fmla="*/ 72 w 99"/>
              <a:gd name="T71" fmla="*/ 56 h 98"/>
              <a:gd name="T72" fmla="*/ 65 w 99"/>
              <a:gd name="T73" fmla="*/ 65 h 98"/>
              <a:gd name="T74" fmla="*/ 45 w 99"/>
              <a:gd name="T75" fmla="*/ 73 h 98"/>
              <a:gd name="T76" fmla="*/ 45 w 99"/>
              <a:gd name="T77" fmla="*/ 69 h 98"/>
              <a:gd name="T78" fmla="*/ 62 w 99"/>
              <a:gd name="T79" fmla="*/ 61 h 98"/>
              <a:gd name="T80" fmla="*/ 67 w 99"/>
              <a:gd name="T81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033" y="2066246"/>
            <a:ext cx="229159" cy="257680"/>
          </a:xfrm>
          <a:custGeom>
            <a:avLst/>
            <a:gdLst>
              <a:gd name="T0" fmla="*/ 21 w 94"/>
              <a:gd name="T1" fmla="*/ 79 h 106"/>
              <a:gd name="T2" fmla="*/ 71 w 94"/>
              <a:gd name="T3" fmla="*/ 76 h 106"/>
              <a:gd name="T4" fmla="*/ 71 w 94"/>
              <a:gd name="T5" fmla="*/ 81 h 106"/>
              <a:gd name="T6" fmla="*/ 11 w 94"/>
              <a:gd name="T7" fmla="*/ 0 h 106"/>
              <a:gd name="T8" fmla="*/ 60 w 94"/>
              <a:gd name="T9" fmla="*/ 0 h 106"/>
              <a:gd name="T10" fmla="*/ 92 w 94"/>
              <a:gd name="T11" fmla="*/ 31 h 106"/>
              <a:gd name="T12" fmla="*/ 94 w 94"/>
              <a:gd name="T13" fmla="*/ 34 h 106"/>
              <a:gd name="T14" fmla="*/ 90 w 94"/>
              <a:gd name="T15" fmla="*/ 103 h 106"/>
              <a:gd name="T16" fmla="*/ 90 w 94"/>
              <a:gd name="T17" fmla="*/ 103 h 106"/>
              <a:gd name="T18" fmla="*/ 11 w 94"/>
              <a:gd name="T19" fmla="*/ 106 h 106"/>
              <a:gd name="T20" fmla="*/ 4 w 94"/>
              <a:gd name="T21" fmla="*/ 103 h 106"/>
              <a:gd name="T22" fmla="*/ 0 w 94"/>
              <a:gd name="T23" fmla="*/ 11 h 106"/>
              <a:gd name="T24" fmla="*/ 11 w 94"/>
              <a:gd name="T25" fmla="*/ 0 h 106"/>
              <a:gd name="T26" fmla="*/ 57 w 94"/>
              <a:gd name="T27" fmla="*/ 8 h 106"/>
              <a:gd name="T28" fmla="*/ 9 w 94"/>
              <a:gd name="T29" fmla="*/ 9 h 106"/>
              <a:gd name="T30" fmla="*/ 9 w 94"/>
              <a:gd name="T31" fmla="*/ 95 h 106"/>
              <a:gd name="T32" fmla="*/ 11 w 94"/>
              <a:gd name="T33" fmla="*/ 98 h 106"/>
              <a:gd name="T34" fmla="*/ 84 w 94"/>
              <a:gd name="T35" fmla="*/ 97 h 106"/>
              <a:gd name="T36" fmla="*/ 85 w 94"/>
              <a:gd name="T37" fmla="*/ 95 h 106"/>
              <a:gd name="T38" fmla="*/ 67 w 94"/>
              <a:gd name="T39" fmla="*/ 36 h 106"/>
              <a:gd name="T40" fmla="*/ 60 w 94"/>
              <a:gd name="T41" fmla="*/ 33 h 106"/>
              <a:gd name="T42" fmla="*/ 57 w 94"/>
              <a:gd name="T43" fmla="*/ 8 h 106"/>
              <a:gd name="T44" fmla="*/ 81 w 94"/>
              <a:gd name="T45" fmla="*/ 31 h 106"/>
              <a:gd name="T46" fmla="*/ 62 w 94"/>
              <a:gd name="T47" fmla="*/ 27 h 106"/>
              <a:gd name="T48" fmla="*/ 64 w 94"/>
              <a:gd name="T49" fmla="*/ 30 h 106"/>
              <a:gd name="T50" fmla="*/ 81 w 94"/>
              <a:gd name="T51" fmla="*/ 31 h 106"/>
              <a:gd name="T52" fmla="*/ 23 w 94"/>
              <a:gd name="T53" fmla="*/ 47 h 106"/>
              <a:gd name="T54" fmla="*/ 23 w 94"/>
              <a:gd name="T55" fmla="*/ 42 h 106"/>
              <a:gd name="T56" fmla="*/ 73 w 94"/>
              <a:gd name="T57" fmla="*/ 44 h 106"/>
              <a:gd name="T58" fmla="*/ 23 w 94"/>
              <a:gd name="T59" fmla="*/ 47 h 106"/>
              <a:gd name="T60" fmla="*/ 23 w 94"/>
              <a:gd name="T61" fmla="*/ 64 h 106"/>
              <a:gd name="T62" fmla="*/ 23 w 94"/>
              <a:gd name="T63" fmla="*/ 59 h 106"/>
              <a:gd name="T64" fmla="*/ 73 w 94"/>
              <a:gd name="T65" fmla="*/ 62 h 106"/>
              <a:gd name="T66" fmla="*/ 23 w 94"/>
              <a:gd name="T67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3384" y="2067548"/>
            <a:ext cx="263012" cy="257680"/>
          </a:xfrm>
          <a:custGeom>
            <a:avLst/>
            <a:gdLst>
              <a:gd name="T0" fmla="*/ 107 w 108"/>
              <a:gd name="T1" fmla="*/ 76 h 107"/>
              <a:gd name="T2" fmla="*/ 103 w 108"/>
              <a:gd name="T3" fmla="*/ 94 h 107"/>
              <a:gd name="T4" fmla="*/ 98 w 108"/>
              <a:gd name="T5" fmla="*/ 102 h 107"/>
              <a:gd name="T6" fmla="*/ 85 w 108"/>
              <a:gd name="T7" fmla="*/ 93 h 107"/>
              <a:gd name="T8" fmla="*/ 74 w 108"/>
              <a:gd name="T9" fmla="*/ 105 h 107"/>
              <a:gd name="T10" fmla="*/ 62 w 108"/>
              <a:gd name="T11" fmla="*/ 58 h 107"/>
              <a:gd name="T12" fmla="*/ 56 w 108"/>
              <a:gd name="T13" fmla="*/ 72 h 107"/>
              <a:gd name="T14" fmla="*/ 45 w 108"/>
              <a:gd name="T15" fmla="*/ 73 h 107"/>
              <a:gd name="T16" fmla="*/ 34 w 108"/>
              <a:gd name="T17" fmla="*/ 61 h 107"/>
              <a:gd name="T18" fmla="*/ 34 w 108"/>
              <a:gd name="T19" fmla="*/ 44 h 107"/>
              <a:gd name="T20" fmla="*/ 62 w 108"/>
              <a:gd name="T21" fmla="*/ 33 h 107"/>
              <a:gd name="T22" fmla="*/ 69 w 108"/>
              <a:gd name="T23" fmla="*/ 38 h 107"/>
              <a:gd name="T24" fmla="*/ 73 w 108"/>
              <a:gd name="T25" fmla="*/ 55 h 107"/>
              <a:gd name="T26" fmla="*/ 69 w 108"/>
              <a:gd name="T27" fmla="*/ 46 h 107"/>
              <a:gd name="T28" fmla="*/ 65 w 108"/>
              <a:gd name="T29" fmla="*/ 41 h 107"/>
              <a:gd name="T30" fmla="*/ 42 w 108"/>
              <a:gd name="T31" fmla="*/ 41 h 107"/>
              <a:gd name="T32" fmla="*/ 38 w 108"/>
              <a:gd name="T33" fmla="*/ 46 h 107"/>
              <a:gd name="T34" fmla="*/ 38 w 108"/>
              <a:gd name="T35" fmla="*/ 59 h 107"/>
              <a:gd name="T36" fmla="*/ 47 w 108"/>
              <a:gd name="T37" fmla="*/ 68 h 107"/>
              <a:gd name="T38" fmla="*/ 54 w 108"/>
              <a:gd name="T39" fmla="*/ 84 h 107"/>
              <a:gd name="T40" fmla="*/ 40 w 108"/>
              <a:gd name="T41" fmla="*/ 86 h 107"/>
              <a:gd name="T42" fmla="*/ 20 w 108"/>
              <a:gd name="T43" fmla="*/ 66 h 107"/>
              <a:gd name="T44" fmla="*/ 20 w 108"/>
              <a:gd name="T45" fmla="*/ 39 h 107"/>
              <a:gd name="T46" fmla="*/ 40 w 108"/>
              <a:gd name="T47" fmla="*/ 19 h 107"/>
              <a:gd name="T48" fmla="*/ 67 w 108"/>
              <a:gd name="T49" fmla="*/ 19 h 107"/>
              <a:gd name="T50" fmla="*/ 87 w 108"/>
              <a:gd name="T51" fmla="*/ 39 h 107"/>
              <a:gd name="T52" fmla="*/ 85 w 108"/>
              <a:gd name="T53" fmla="*/ 53 h 107"/>
              <a:gd name="T54" fmla="*/ 76 w 108"/>
              <a:gd name="T55" fmla="*/ 31 h 107"/>
              <a:gd name="T56" fmla="*/ 42 w 108"/>
              <a:gd name="T57" fmla="*/ 24 h 107"/>
              <a:gd name="T58" fmla="*/ 25 w 108"/>
              <a:gd name="T59" fmla="*/ 41 h 107"/>
              <a:gd name="T60" fmla="*/ 25 w 108"/>
              <a:gd name="T61" fmla="*/ 65 h 107"/>
              <a:gd name="T62" fmla="*/ 54 w 108"/>
              <a:gd name="T63" fmla="*/ 84 h 107"/>
              <a:gd name="T64" fmla="*/ 58 w 108"/>
              <a:gd name="T65" fmla="*/ 102 h 107"/>
              <a:gd name="T66" fmla="*/ 33 w 108"/>
              <a:gd name="T67" fmla="*/ 102 h 107"/>
              <a:gd name="T68" fmla="*/ 4 w 108"/>
              <a:gd name="T69" fmla="*/ 73 h 107"/>
              <a:gd name="T70" fmla="*/ 4 w 108"/>
              <a:gd name="T71" fmla="*/ 32 h 107"/>
              <a:gd name="T72" fmla="*/ 33 w 108"/>
              <a:gd name="T73" fmla="*/ 4 h 107"/>
              <a:gd name="T74" fmla="*/ 74 w 108"/>
              <a:gd name="T75" fmla="*/ 4 h 107"/>
              <a:gd name="T76" fmla="*/ 91 w 108"/>
              <a:gd name="T77" fmla="*/ 15 h 107"/>
              <a:gd name="T78" fmla="*/ 107 w 108"/>
              <a:gd name="T79" fmla="*/ 53 h 107"/>
              <a:gd name="T80" fmla="*/ 95 w 108"/>
              <a:gd name="T81" fmla="*/ 36 h 107"/>
              <a:gd name="T82" fmla="*/ 71 w 108"/>
              <a:gd name="T83" fmla="*/ 11 h 107"/>
              <a:gd name="T84" fmla="*/ 36 w 108"/>
              <a:gd name="T85" fmla="*/ 11 h 107"/>
              <a:gd name="T86" fmla="*/ 9 w 108"/>
              <a:gd name="T87" fmla="*/ 53 h 107"/>
              <a:gd name="T88" fmla="*/ 22 w 108"/>
              <a:gd name="T89" fmla="*/ 85 h 107"/>
              <a:gd name="T90" fmla="*/ 99 w 108"/>
              <a:gd name="T91" fmla="*/ 76 h 107"/>
              <a:gd name="T92" fmla="*/ 77 w 108"/>
              <a:gd name="T93" fmla="*/ 98 h 107"/>
              <a:gd name="T94" fmla="*/ 83 w 108"/>
              <a:gd name="T95" fmla="*/ 87 h 107"/>
              <a:gd name="T96" fmla="*/ 98 w 108"/>
              <a:gd name="T97" fmla="*/ 95 h 107"/>
              <a:gd name="T98" fmla="*/ 88 w 108"/>
              <a:gd name="T99" fmla="*/ 8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2162" y="1743496"/>
            <a:ext cx="257803" cy="260283"/>
          </a:xfrm>
          <a:custGeom>
            <a:avLst/>
            <a:gdLst>
              <a:gd name="T0" fmla="*/ 66 w 106"/>
              <a:gd name="T1" fmla="*/ 0 h 107"/>
              <a:gd name="T2" fmla="*/ 68 w 106"/>
              <a:gd name="T3" fmla="*/ 0 h 107"/>
              <a:gd name="T4" fmla="*/ 77 w 106"/>
              <a:gd name="T5" fmla="*/ 4 h 107"/>
              <a:gd name="T6" fmla="*/ 72 w 106"/>
              <a:gd name="T7" fmla="*/ 8 h 107"/>
              <a:gd name="T8" fmla="*/ 103 w 106"/>
              <a:gd name="T9" fmla="*/ 96 h 107"/>
              <a:gd name="T10" fmla="*/ 96 w 106"/>
              <a:gd name="T11" fmla="*/ 107 h 107"/>
              <a:gd name="T12" fmla="*/ 10 w 106"/>
              <a:gd name="T13" fmla="*/ 107 h 107"/>
              <a:gd name="T14" fmla="*/ 3 w 106"/>
              <a:gd name="T15" fmla="*/ 95 h 107"/>
              <a:gd name="T16" fmla="*/ 34 w 106"/>
              <a:gd name="T17" fmla="*/ 8 h 107"/>
              <a:gd name="T18" fmla="*/ 29 w 106"/>
              <a:gd name="T19" fmla="*/ 4 h 107"/>
              <a:gd name="T20" fmla="*/ 38 w 106"/>
              <a:gd name="T21" fmla="*/ 0 h 107"/>
              <a:gd name="T22" fmla="*/ 38 w 106"/>
              <a:gd name="T23" fmla="*/ 0 h 107"/>
              <a:gd name="T24" fmla="*/ 27 w 106"/>
              <a:gd name="T25" fmla="*/ 86 h 107"/>
              <a:gd name="T26" fmla="*/ 30 w 106"/>
              <a:gd name="T27" fmla="*/ 89 h 107"/>
              <a:gd name="T28" fmla="*/ 25 w 106"/>
              <a:gd name="T29" fmla="*/ 89 h 107"/>
              <a:gd name="T30" fmla="*/ 40 w 106"/>
              <a:gd name="T31" fmla="*/ 79 h 107"/>
              <a:gd name="T32" fmla="*/ 43 w 106"/>
              <a:gd name="T33" fmla="*/ 82 h 107"/>
              <a:gd name="T34" fmla="*/ 38 w 106"/>
              <a:gd name="T35" fmla="*/ 82 h 107"/>
              <a:gd name="T36" fmla="*/ 36 w 106"/>
              <a:gd name="T37" fmla="*/ 63 h 107"/>
              <a:gd name="T38" fmla="*/ 39 w 106"/>
              <a:gd name="T39" fmla="*/ 65 h 107"/>
              <a:gd name="T40" fmla="*/ 34 w 106"/>
              <a:gd name="T41" fmla="*/ 65 h 107"/>
              <a:gd name="T42" fmla="*/ 37 w 106"/>
              <a:gd name="T43" fmla="*/ 87 h 107"/>
              <a:gd name="T44" fmla="*/ 41 w 106"/>
              <a:gd name="T45" fmla="*/ 92 h 107"/>
              <a:gd name="T46" fmla="*/ 33 w 106"/>
              <a:gd name="T47" fmla="*/ 92 h 107"/>
              <a:gd name="T48" fmla="*/ 32 w 106"/>
              <a:gd name="T49" fmla="*/ 72 h 107"/>
              <a:gd name="T50" fmla="*/ 36 w 106"/>
              <a:gd name="T51" fmla="*/ 76 h 107"/>
              <a:gd name="T52" fmla="*/ 28 w 106"/>
              <a:gd name="T53" fmla="*/ 76 h 107"/>
              <a:gd name="T54" fmla="*/ 37 w 106"/>
              <a:gd name="T55" fmla="*/ 53 h 107"/>
              <a:gd name="T56" fmla="*/ 69 w 106"/>
              <a:gd name="T57" fmla="*/ 53 h 107"/>
              <a:gd name="T58" fmla="*/ 64 w 106"/>
              <a:gd name="T59" fmla="*/ 42 h 107"/>
              <a:gd name="T60" fmla="*/ 42 w 106"/>
              <a:gd name="T61" fmla="*/ 8 h 107"/>
              <a:gd name="T62" fmla="*/ 42 w 106"/>
              <a:gd name="T63" fmla="*/ 42 h 107"/>
              <a:gd name="T64" fmla="*/ 37 w 106"/>
              <a:gd name="T65" fmla="*/ 53 h 107"/>
              <a:gd name="T66" fmla="*/ 72 w 106"/>
              <a:gd name="T67" fmla="*/ 58 h 107"/>
              <a:gd name="T68" fmla="*/ 11 w 106"/>
              <a:gd name="T69" fmla="*/ 98 h 107"/>
              <a:gd name="T70" fmla="*/ 72 w 106"/>
              <a:gd name="T71" fmla="*/ 58 h 107"/>
              <a:gd name="T72" fmla="*/ 49 w 106"/>
              <a:gd name="T73" fmla="*/ 91 h 107"/>
              <a:gd name="T74" fmla="*/ 49 w 106"/>
              <a:gd name="T75" fmla="*/ 86 h 107"/>
              <a:gd name="T76" fmla="*/ 60 w 106"/>
              <a:gd name="T77" fmla="*/ 88 h 107"/>
              <a:gd name="T78" fmla="*/ 49 w 106"/>
              <a:gd name="T79" fmla="*/ 91 h 107"/>
              <a:gd name="T80" fmla="*/ 51 w 106"/>
              <a:gd name="T81" fmla="*/ 78 h 107"/>
              <a:gd name="T82" fmla="*/ 51 w 106"/>
              <a:gd name="T83" fmla="*/ 73 h 107"/>
              <a:gd name="T84" fmla="*/ 57 w 106"/>
              <a:gd name="T85" fmla="*/ 75 h 107"/>
              <a:gd name="T86" fmla="*/ 51 w 106"/>
              <a:gd name="T87" fmla="*/ 78 h 107"/>
              <a:gd name="T88" fmla="*/ 51 w 106"/>
              <a:gd name="T89" fmla="*/ 51 h 107"/>
              <a:gd name="T90" fmla="*/ 51 w 106"/>
              <a:gd name="T91" fmla="*/ 46 h 107"/>
              <a:gd name="T92" fmla="*/ 57 w 106"/>
              <a:gd name="T93" fmla="*/ 49 h 107"/>
              <a:gd name="T94" fmla="*/ 51 w 106"/>
              <a:gd name="T95" fmla="*/ 51 h 107"/>
              <a:gd name="T96" fmla="*/ 49 w 106"/>
              <a:gd name="T97" fmla="*/ 64 h 107"/>
              <a:gd name="T98" fmla="*/ 49 w 106"/>
              <a:gd name="T99" fmla="*/ 60 h 107"/>
              <a:gd name="T100" fmla="*/ 60 w 106"/>
              <a:gd name="T101" fmla="*/ 62 h 107"/>
              <a:gd name="T102" fmla="*/ 49 w 106"/>
              <a:gd name="T103" fmla="*/ 64 h 107"/>
              <a:gd name="T104" fmla="*/ 49 w 106"/>
              <a:gd name="T105" fmla="*/ 38 h 107"/>
              <a:gd name="T106" fmla="*/ 49 w 106"/>
              <a:gd name="T107" fmla="*/ 33 h 107"/>
              <a:gd name="T108" fmla="*/ 60 w 106"/>
              <a:gd name="T109" fmla="*/ 36 h 107"/>
              <a:gd name="T110" fmla="*/ 49 w 106"/>
              <a:gd name="T111" fmla="*/ 3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3384" y="3650067"/>
            <a:ext cx="263012" cy="236857"/>
          </a:xfrm>
          <a:custGeom>
            <a:avLst/>
            <a:gdLst>
              <a:gd name="T0" fmla="*/ 2 w 108"/>
              <a:gd name="T1" fmla="*/ 72 h 98"/>
              <a:gd name="T2" fmla="*/ 28 w 108"/>
              <a:gd name="T3" fmla="*/ 74 h 98"/>
              <a:gd name="T4" fmla="*/ 28 w 108"/>
              <a:gd name="T5" fmla="*/ 95 h 98"/>
              <a:gd name="T6" fmla="*/ 25 w 108"/>
              <a:gd name="T7" fmla="*/ 98 h 98"/>
              <a:gd name="T8" fmla="*/ 0 w 108"/>
              <a:gd name="T9" fmla="*/ 95 h 98"/>
              <a:gd name="T10" fmla="*/ 0 w 108"/>
              <a:gd name="T11" fmla="*/ 74 h 98"/>
              <a:gd name="T12" fmla="*/ 63 w 108"/>
              <a:gd name="T13" fmla="*/ 15 h 98"/>
              <a:gd name="T14" fmla="*/ 43 w 108"/>
              <a:gd name="T15" fmla="*/ 31 h 98"/>
              <a:gd name="T16" fmla="*/ 4 w 108"/>
              <a:gd name="T17" fmla="*/ 40 h 98"/>
              <a:gd name="T18" fmla="*/ 39 w 108"/>
              <a:gd name="T19" fmla="*/ 24 h 98"/>
              <a:gd name="T20" fmla="*/ 41 w 108"/>
              <a:gd name="T21" fmla="*/ 8 h 98"/>
              <a:gd name="T22" fmla="*/ 41 w 108"/>
              <a:gd name="T23" fmla="*/ 0 h 98"/>
              <a:gd name="T24" fmla="*/ 71 w 108"/>
              <a:gd name="T25" fmla="*/ 4 h 98"/>
              <a:gd name="T26" fmla="*/ 71 w 108"/>
              <a:gd name="T27" fmla="*/ 30 h 98"/>
              <a:gd name="T28" fmla="*/ 63 w 108"/>
              <a:gd name="T29" fmla="*/ 30 h 98"/>
              <a:gd name="T30" fmla="*/ 83 w 108"/>
              <a:gd name="T31" fmla="*/ 16 h 98"/>
              <a:gd name="T32" fmla="*/ 83 w 108"/>
              <a:gd name="T33" fmla="*/ 16 h 98"/>
              <a:gd name="T34" fmla="*/ 108 w 108"/>
              <a:gd name="T35" fmla="*/ 19 h 98"/>
              <a:gd name="T36" fmla="*/ 108 w 108"/>
              <a:gd name="T37" fmla="*/ 95 h 98"/>
              <a:gd name="T38" fmla="*/ 106 w 108"/>
              <a:gd name="T39" fmla="*/ 98 h 98"/>
              <a:gd name="T40" fmla="*/ 80 w 108"/>
              <a:gd name="T41" fmla="*/ 95 h 98"/>
              <a:gd name="T42" fmla="*/ 80 w 108"/>
              <a:gd name="T43" fmla="*/ 19 h 98"/>
              <a:gd name="T44" fmla="*/ 103 w 108"/>
              <a:gd name="T45" fmla="*/ 21 h 98"/>
              <a:gd name="T46" fmla="*/ 85 w 108"/>
              <a:gd name="T47" fmla="*/ 21 h 98"/>
              <a:gd name="T48" fmla="*/ 103 w 108"/>
              <a:gd name="T49" fmla="*/ 93 h 98"/>
              <a:gd name="T50" fmla="*/ 42 w 108"/>
              <a:gd name="T51" fmla="*/ 44 h 98"/>
              <a:gd name="T52" fmla="*/ 43 w 108"/>
              <a:gd name="T53" fmla="*/ 44 h 98"/>
              <a:gd name="T54" fmla="*/ 68 w 108"/>
              <a:gd name="T55" fmla="*/ 46 h 98"/>
              <a:gd name="T56" fmla="*/ 68 w 108"/>
              <a:gd name="T57" fmla="*/ 95 h 98"/>
              <a:gd name="T58" fmla="*/ 65 w 108"/>
              <a:gd name="T59" fmla="*/ 98 h 98"/>
              <a:gd name="T60" fmla="*/ 40 w 108"/>
              <a:gd name="T61" fmla="*/ 95 h 98"/>
              <a:gd name="T62" fmla="*/ 40 w 108"/>
              <a:gd name="T63" fmla="*/ 46 h 98"/>
              <a:gd name="T64" fmla="*/ 63 w 108"/>
              <a:gd name="T65" fmla="*/ 49 h 98"/>
              <a:gd name="T66" fmla="*/ 45 w 108"/>
              <a:gd name="T67" fmla="*/ 49 h 98"/>
              <a:gd name="T68" fmla="*/ 63 w 108"/>
              <a:gd name="T69" fmla="*/ 93 h 98"/>
              <a:gd name="T70" fmla="*/ 23 w 108"/>
              <a:gd name="T71" fmla="*/ 77 h 98"/>
              <a:gd name="T72" fmla="*/ 5 w 108"/>
              <a:gd name="T73" fmla="*/ 77 h 98"/>
              <a:gd name="T74" fmla="*/ 23 w 108"/>
              <a:gd name="T75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7503" y="3652669"/>
            <a:ext cx="263012" cy="260283"/>
          </a:xfrm>
          <a:custGeom>
            <a:avLst/>
            <a:gdLst>
              <a:gd name="T0" fmla="*/ 90 w 107"/>
              <a:gd name="T1" fmla="*/ 88 h 107"/>
              <a:gd name="T2" fmla="*/ 71 w 107"/>
              <a:gd name="T3" fmla="*/ 73 h 107"/>
              <a:gd name="T4" fmla="*/ 75 w 107"/>
              <a:gd name="T5" fmla="*/ 70 h 107"/>
              <a:gd name="T6" fmla="*/ 83 w 107"/>
              <a:gd name="T7" fmla="*/ 0 h 107"/>
              <a:gd name="T8" fmla="*/ 88 w 107"/>
              <a:gd name="T9" fmla="*/ 0 h 107"/>
              <a:gd name="T10" fmla="*/ 95 w 107"/>
              <a:gd name="T11" fmla="*/ 7 h 107"/>
              <a:gd name="T12" fmla="*/ 94 w 107"/>
              <a:gd name="T13" fmla="*/ 9 h 107"/>
              <a:gd name="T14" fmla="*/ 85 w 107"/>
              <a:gd name="T15" fmla="*/ 20 h 107"/>
              <a:gd name="T16" fmla="*/ 88 w 107"/>
              <a:gd name="T17" fmla="*/ 22 h 107"/>
              <a:gd name="T18" fmla="*/ 99 w 107"/>
              <a:gd name="T19" fmla="*/ 13 h 107"/>
              <a:gd name="T20" fmla="*/ 105 w 107"/>
              <a:gd name="T21" fmla="*/ 15 h 107"/>
              <a:gd name="T22" fmla="*/ 107 w 107"/>
              <a:gd name="T23" fmla="*/ 19 h 107"/>
              <a:gd name="T24" fmla="*/ 107 w 107"/>
              <a:gd name="T25" fmla="*/ 24 h 107"/>
              <a:gd name="T26" fmla="*/ 83 w 107"/>
              <a:gd name="T27" fmla="*/ 48 h 107"/>
              <a:gd name="T28" fmla="*/ 77 w 107"/>
              <a:gd name="T29" fmla="*/ 52 h 107"/>
              <a:gd name="T30" fmla="*/ 102 w 107"/>
              <a:gd name="T31" fmla="*/ 77 h 107"/>
              <a:gd name="T32" fmla="*/ 102 w 107"/>
              <a:gd name="T33" fmla="*/ 101 h 107"/>
              <a:gd name="T34" fmla="*/ 102 w 107"/>
              <a:gd name="T35" fmla="*/ 101 h 107"/>
              <a:gd name="T36" fmla="*/ 78 w 107"/>
              <a:gd name="T37" fmla="*/ 101 h 107"/>
              <a:gd name="T38" fmla="*/ 28 w 107"/>
              <a:gd name="T39" fmla="*/ 102 h 107"/>
              <a:gd name="T40" fmla="*/ 6 w 107"/>
              <a:gd name="T41" fmla="*/ 101 h 107"/>
              <a:gd name="T42" fmla="*/ 2 w 107"/>
              <a:gd name="T43" fmla="*/ 96 h 107"/>
              <a:gd name="T44" fmla="*/ 6 w 107"/>
              <a:gd name="T45" fmla="*/ 79 h 107"/>
              <a:gd name="T46" fmla="*/ 24 w 107"/>
              <a:gd name="T47" fmla="*/ 40 h 107"/>
              <a:gd name="T48" fmla="*/ 12 w 107"/>
              <a:gd name="T49" fmla="*/ 35 h 107"/>
              <a:gd name="T50" fmla="*/ 4 w 107"/>
              <a:gd name="T51" fmla="*/ 10 h 107"/>
              <a:gd name="T52" fmla="*/ 11 w 107"/>
              <a:gd name="T53" fmla="*/ 2 h 107"/>
              <a:gd name="T54" fmla="*/ 37 w 107"/>
              <a:gd name="T55" fmla="*/ 11 h 107"/>
              <a:gd name="T56" fmla="*/ 42 w 107"/>
              <a:gd name="T57" fmla="*/ 22 h 107"/>
              <a:gd name="T58" fmla="*/ 59 w 107"/>
              <a:gd name="T59" fmla="*/ 25 h 107"/>
              <a:gd name="T60" fmla="*/ 59 w 107"/>
              <a:gd name="T61" fmla="*/ 24 h 107"/>
              <a:gd name="T62" fmla="*/ 66 w 107"/>
              <a:gd name="T63" fmla="*/ 7 h 107"/>
              <a:gd name="T64" fmla="*/ 72 w 107"/>
              <a:gd name="T65" fmla="*/ 58 h 107"/>
              <a:gd name="T66" fmla="*/ 59 w 107"/>
              <a:gd name="T67" fmla="*/ 70 h 107"/>
              <a:gd name="T68" fmla="*/ 90 w 107"/>
              <a:gd name="T69" fmla="*/ 98 h 107"/>
              <a:gd name="T70" fmla="*/ 97 w 107"/>
              <a:gd name="T71" fmla="*/ 95 h 107"/>
              <a:gd name="T72" fmla="*/ 97 w 107"/>
              <a:gd name="T73" fmla="*/ 83 h 107"/>
              <a:gd name="T74" fmla="*/ 72 w 107"/>
              <a:gd name="T75" fmla="*/ 58 h 107"/>
              <a:gd name="T76" fmla="*/ 40 w 107"/>
              <a:gd name="T77" fmla="*/ 45 h 107"/>
              <a:gd name="T78" fmla="*/ 35 w 107"/>
              <a:gd name="T79" fmla="*/ 27 h 107"/>
              <a:gd name="T80" fmla="*/ 32 w 107"/>
              <a:gd name="T81" fmla="*/ 17 h 107"/>
              <a:gd name="T82" fmla="*/ 13 w 107"/>
              <a:gd name="T83" fmla="*/ 12 h 107"/>
              <a:gd name="T84" fmla="*/ 19 w 107"/>
              <a:gd name="T85" fmla="*/ 30 h 107"/>
              <a:gd name="T86" fmla="*/ 29 w 107"/>
              <a:gd name="T87" fmla="*/ 34 h 107"/>
              <a:gd name="T88" fmla="*/ 83 w 107"/>
              <a:gd name="T89" fmla="*/ 8 h 107"/>
              <a:gd name="T90" fmla="*/ 72 w 107"/>
              <a:gd name="T91" fmla="*/ 13 h 107"/>
              <a:gd name="T92" fmla="*/ 68 w 107"/>
              <a:gd name="T93" fmla="*/ 24 h 107"/>
              <a:gd name="T94" fmla="*/ 68 w 107"/>
              <a:gd name="T95" fmla="*/ 25 h 107"/>
              <a:gd name="T96" fmla="*/ 68 w 107"/>
              <a:gd name="T97" fmla="*/ 26 h 107"/>
              <a:gd name="T98" fmla="*/ 11 w 107"/>
              <a:gd name="T99" fmla="*/ 85 h 107"/>
              <a:gd name="T100" fmla="*/ 10 w 107"/>
              <a:gd name="T101" fmla="*/ 93 h 107"/>
              <a:gd name="T102" fmla="*/ 14 w 107"/>
              <a:gd name="T103" fmla="*/ 98 h 107"/>
              <a:gd name="T104" fmla="*/ 51 w 107"/>
              <a:gd name="T105" fmla="*/ 68 h 107"/>
              <a:gd name="T106" fmla="*/ 69 w 107"/>
              <a:gd name="T107" fmla="*/ 49 h 107"/>
              <a:gd name="T108" fmla="*/ 77 w 107"/>
              <a:gd name="T109" fmla="*/ 41 h 107"/>
              <a:gd name="T110" fmla="*/ 81 w 107"/>
              <a:gd name="T111" fmla="*/ 39 h 107"/>
              <a:gd name="T112" fmla="*/ 83 w 107"/>
              <a:gd name="T113" fmla="*/ 40 h 107"/>
              <a:gd name="T114" fmla="*/ 94 w 107"/>
              <a:gd name="T115" fmla="*/ 35 h 107"/>
              <a:gd name="T116" fmla="*/ 94 w 107"/>
              <a:gd name="T117" fmla="*/ 30 h 107"/>
              <a:gd name="T118" fmla="*/ 85 w 107"/>
              <a:gd name="T119" fmla="*/ 30 h 107"/>
              <a:gd name="T120" fmla="*/ 78 w 107"/>
              <a:gd name="T121" fmla="*/ 26 h 107"/>
              <a:gd name="T122" fmla="*/ 76 w 107"/>
              <a:gd name="T123" fmla="*/ 18 h 107"/>
              <a:gd name="T124" fmla="*/ 83 w 107"/>
              <a:gd name="T125" fmla="*/ 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747"/>
            <a:ext cx="27368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747"/>
            <a:ext cx="27368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50825" y="2746134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56325" y="2746134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84213" y="3577984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689600" y="3546234"/>
            <a:ext cx="2736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23513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2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2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9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9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2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2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2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2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22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22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22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22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22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22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22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22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6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6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22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22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22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22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56" grpId="0" animBg="1"/>
          <p:bldP spid="22557" grpId="0" animBg="1"/>
          <p:bldP spid="22558" grpId="0" animBg="1"/>
          <p:bldP spid="22559" grpId="0" animBg="1"/>
          <p:bldP spid="22560" grpId="0" animBg="1"/>
          <p:bldP spid="22561" grpId="0" animBg="1"/>
          <p:bldP spid="22562" grpId="0" animBg="1"/>
          <p:bldP spid="22563" grpId="0" animBg="1"/>
          <p:bldP spid="22564" grpId="0" animBg="1"/>
          <p:bldP spid="22565" grpId="0" animBg="1"/>
          <p:bldP spid="22566" grpId="0" animBg="1"/>
          <p:bldP spid="22567" grpId="0" animBg="1"/>
          <p:bldP spid="22568" grpId="0" animBg="1"/>
          <p:bldP spid="22569" grpId="0" animBg="1"/>
          <p:bldP spid="22570" grpId="0"/>
          <p:bldP spid="22571" grpId="0"/>
          <p:bldP spid="22572" grpId="0"/>
          <p:bldP spid="22573" grpId="0"/>
          <p:bldP spid="22574" grpId="0"/>
          <p:bldP spid="22575" grpId="0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/>
          <p:bldP spid="52" grpId="1"/>
          <p:bldP spid="5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2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2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2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9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9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2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2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2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2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2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2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2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2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22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22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22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22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2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22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56" grpId="0" animBg="1"/>
          <p:bldP spid="22557" grpId="0" animBg="1"/>
          <p:bldP spid="22558" grpId="0" animBg="1"/>
          <p:bldP spid="22559" grpId="0" animBg="1"/>
          <p:bldP spid="22560" grpId="0" animBg="1"/>
          <p:bldP spid="22561" grpId="0" animBg="1"/>
          <p:bldP spid="22562" grpId="0" animBg="1"/>
          <p:bldP spid="22563" grpId="0" animBg="1"/>
          <p:bldP spid="22564" grpId="0" animBg="1"/>
          <p:bldP spid="22565" grpId="0" animBg="1"/>
          <p:bldP spid="22566" grpId="0" animBg="1"/>
          <p:bldP spid="22567" grpId="0" animBg="1"/>
          <p:bldP spid="22568" grpId="0" animBg="1"/>
          <p:bldP spid="22569" grpId="0" animBg="1"/>
          <p:bldP spid="22570" grpId="0"/>
          <p:bldP spid="22571" grpId="0"/>
          <p:bldP spid="22572" grpId="0"/>
          <p:bldP spid="22573" grpId="0"/>
          <p:bldP spid="22574" grpId="0"/>
          <p:bldP spid="22575" grpId="0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/>
          <p:bldP spid="52" grpId="1"/>
          <p:bldP spid="53" grpId="0"/>
        </p:bldLst>
      </p:timing>
    </mc:Fallback>
  </mc:AlternateContent>
</p:sld>
</file>

<file path=ppt/slides/slide13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5" name="Freeform 25"/>
          <p:cNvSpPr>
            <a:spLocks noEditPoints="1"/>
          </p:cNvSpPr>
          <p:nvPr/>
        </p:nvSpPr>
        <p:spPr bwMode="auto">
          <a:xfrm>
            <a:off x="5494338" y="2713038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6" name="Freeform 26"/>
          <p:cNvSpPr>
            <a:spLocks noEditPoints="1"/>
          </p:cNvSpPr>
          <p:nvPr/>
        </p:nvSpPr>
        <p:spPr bwMode="auto">
          <a:xfrm>
            <a:off x="3333750" y="2709863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7" name="Freeform 27"/>
          <p:cNvSpPr>
            <a:spLocks noEditPoints="1"/>
          </p:cNvSpPr>
          <p:nvPr/>
        </p:nvSpPr>
        <p:spPr bwMode="auto">
          <a:xfrm>
            <a:off x="4448175" y="1579563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49" name="Freeform 29"/>
          <p:cNvSpPr>
            <a:spLocks noEditPoints="1"/>
          </p:cNvSpPr>
          <p:nvPr/>
        </p:nvSpPr>
        <p:spPr bwMode="auto">
          <a:xfrm>
            <a:off x="4491038" y="3754438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A9D25A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3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A5514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957263" y="1579563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98D2E3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957263" y="3808413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BE22D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18426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07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7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7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307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307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307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307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307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307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07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307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307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307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307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1" grpId="0" animBg="1"/>
          <p:bldP spid="30742" grpId="0" animBg="1"/>
          <p:bldP spid="30743" grpId="0" animBg="1"/>
          <p:bldP spid="30744" grpId="0" animBg="1"/>
          <p:bldP spid="30745" grpId="0" animBg="1"/>
          <p:bldP spid="30745" grpId="1" animBg="1"/>
          <p:bldP spid="30746" grpId="0" animBg="1"/>
          <p:bldP spid="30746" grpId="1" animBg="1"/>
          <p:bldP spid="30747" grpId="0" animBg="1"/>
          <p:bldP spid="30747" grpId="1" animBg="1"/>
          <p:bldP spid="30748" grpId="0" animBg="1"/>
          <p:bldP spid="30748" grpId="1" animBg="1"/>
          <p:bldP spid="30749" grpId="0" animBg="1"/>
          <p:bldP spid="30749" grpId="1" animBg="1"/>
          <p:bldP spid="30750" grpId="0" animBg="1"/>
          <p:bldP spid="30751" grpId="0" animBg="1"/>
          <p:bldP spid="30752" grpId="0" animBg="1"/>
          <p:bldP spid="30753" grpId="0" animBg="1"/>
          <p:bldP spid="30754" grpId="0"/>
          <p:bldP spid="30755" grpId="0"/>
          <p:bldP spid="30756" grpId="0"/>
          <p:bldP spid="30757" grpId="0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42" grpId="1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07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7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7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307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307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307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307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307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307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307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307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307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307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307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1" grpId="0" animBg="1"/>
          <p:bldP spid="30742" grpId="0" animBg="1"/>
          <p:bldP spid="30743" grpId="0" animBg="1"/>
          <p:bldP spid="30744" grpId="0" animBg="1"/>
          <p:bldP spid="30745" grpId="0" animBg="1"/>
          <p:bldP spid="30745" grpId="1" animBg="1"/>
          <p:bldP spid="30746" grpId="0" animBg="1"/>
          <p:bldP spid="30746" grpId="1" animBg="1"/>
          <p:bldP spid="30747" grpId="0" animBg="1"/>
          <p:bldP spid="30747" grpId="1" animBg="1"/>
          <p:bldP spid="30748" grpId="0" animBg="1"/>
          <p:bldP spid="30748" grpId="1" animBg="1"/>
          <p:bldP spid="30749" grpId="0" animBg="1"/>
          <p:bldP spid="30749" grpId="1" animBg="1"/>
          <p:bldP spid="30750" grpId="0" animBg="1"/>
          <p:bldP spid="30751" grpId="0" animBg="1"/>
          <p:bldP spid="30752" grpId="0" animBg="1"/>
          <p:bldP spid="30753" grpId="0" animBg="1"/>
          <p:bldP spid="30754" grpId="0"/>
          <p:bldP spid="30755" grpId="0"/>
          <p:bldP spid="30756" grpId="0"/>
          <p:bldP spid="30757" grpId="0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  <p:bldP spid="42" grpId="0"/>
          <p:bldP spid="42" grpId="1"/>
          <p:bldP spid="43" grpId="0"/>
        </p:bldLst>
      </p:timing>
    </mc:Fallback>
  </mc:AlternateContent>
</p:sld>
</file>

<file path=ppt/slides/slide14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Nipic_3101644_20100731214305051552"/>
          <p:cNvSpPr>
            <a:spLocks noChangeArrowheads="1"/>
          </p:cNvSpPr>
          <p:nvPr/>
        </p:nvSpPr>
        <p:spPr bwMode="auto">
          <a:xfrm>
            <a:off x="0" y="909638"/>
            <a:ext cx="9144000" cy="423227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b="-117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09638"/>
            <a:ext cx="9144000" cy="4232275"/>
          </a:xfrm>
          <a:prstGeom prst="rect">
            <a:avLst/>
          </a:prstGeom>
          <a:solidFill>
            <a:srgbClr val="26313E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3652838" y="1878013"/>
            <a:ext cx="1522412" cy="933450"/>
          </a:xfrm>
          <a:custGeom>
            <a:avLst/>
            <a:gdLst>
              <a:gd name="T0" fmla="*/ 97 w 514"/>
              <a:gd name="T1" fmla="*/ 141 h 315"/>
              <a:gd name="T2" fmla="*/ 227 w 514"/>
              <a:gd name="T3" fmla="*/ 0 h 315"/>
              <a:gd name="T4" fmla="*/ 348 w 514"/>
              <a:gd name="T5" fmla="*/ 92 h 315"/>
              <a:gd name="T6" fmla="*/ 474 w 514"/>
              <a:gd name="T7" fmla="*/ 154 h 315"/>
              <a:gd name="T8" fmla="*/ 384 w 514"/>
              <a:gd name="T9" fmla="*/ 315 h 315"/>
              <a:gd name="T10" fmla="*/ 71 w 514"/>
              <a:gd name="T11" fmla="*/ 315 h 315"/>
              <a:gd name="T12" fmla="*/ 0 w 514"/>
              <a:gd name="T13" fmla="*/ 223 h 315"/>
              <a:gd name="T14" fmla="*/ 97 w 514"/>
              <a:gd name="T15" fmla="*/ 1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4" h="315">
                <a:moveTo>
                  <a:pt x="97" y="141"/>
                </a:moveTo>
                <a:cubicBezTo>
                  <a:pt x="97" y="141"/>
                  <a:pt x="87" y="0"/>
                  <a:pt x="227" y="0"/>
                </a:cubicBezTo>
                <a:cubicBezTo>
                  <a:pt x="328" y="0"/>
                  <a:pt x="348" y="92"/>
                  <a:pt x="348" y="92"/>
                </a:cubicBezTo>
                <a:cubicBezTo>
                  <a:pt x="348" y="92"/>
                  <a:pt x="433" y="68"/>
                  <a:pt x="474" y="154"/>
                </a:cubicBezTo>
                <a:cubicBezTo>
                  <a:pt x="514" y="238"/>
                  <a:pt x="450" y="315"/>
                  <a:pt x="384" y="315"/>
                </a:cubicBezTo>
                <a:cubicBezTo>
                  <a:pt x="330" y="315"/>
                  <a:pt x="108" y="315"/>
                  <a:pt x="71" y="315"/>
                </a:cubicBezTo>
                <a:cubicBezTo>
                  <a:pt x="34" y="315"/>
                  <a:pt x="0" y="283"/>
                  <a:pt x="0" y="223"/>
                </a:cubicBezTo>
                <a:cubicBezTo>
                  <a:pt x="0" y="168"/>
                  <a:pt x="44" y="141"/>
                  <a:pt x="97" y="141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3033713" y="2668588"/>
            <a:ext cx="438150" cy="269875"/>
          </a:xfrm>
          <a:custGeom>
            <a:avLst/>
            <a:gdLst>
              <a:gd name="T0" fmla="*/ 28 w 148"/>
              <a:gd name="T1" fmla="*/ 41 h 91"/>
              <a:gd name="T2" fmla="*/ 65 w 148"/>
              <a:gd name="T3" fmla="*/ 0 h 91"/>
              <a:gd name="T4" fmla="*/ 100 w 148"/>
              <a:gd name="T5" fmla="*/ 27 h 91"/>
              <a:gd name="T6" fmla="*/ 136 w 148"/>
              <a:gd name="T7" fmla="*/ 44 h 91"/>
              <a:gd name="T8" fmla="*/ 110 w 148"/>
              <a:gd name="T9" fmla="*/ 91 h 91"/>
              <a:gd name="T10" fmla="*/ 20 w 148"/>
              <a:gd name="T11" fmla="*/ 91 h 91"/>
              <a:gd name="T12" fmla="*/ 0 w 148"/>
              <a:gd name="T13" fmla="*/ 64 h 91"/>
              <a:gd name="T14" fmla="*/ 28 w 148"/>
              <a:gd name="T15" fmla="*/ 4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1">
                <a:moveTo>
                  <a:pt x="28" y="41"/>
                </a:moveTo>
                <a:cubicBezTo>
                  <a:pt x="28" y="41"/>
                  <a:pt x="25" y="0"/>
                  <a:pt x="65" y="0"/>
                </a:cubicBezTo>
                <a:cubicBezTo>
                  <a:pt x="94" y="0"/>
                  <a:pt x="100" y="27"/>
                  <a:pt x="100" y="27"/>
                </a:cubicBezTo>
                <a:cubicBezTo>
                  <a:pt x="100" y="27"/>
                  <a:pt x="124" y="19"/>
                  <a:pt x="136" y="44"/>
                </a:cubicBezTo>
                <a:cubicBezTo>
                  <a:pt x="148" y="68"/>
                  <a:pt x="129" y="91"/>
                  <a:pt x="110" y="91"/>
                </a:cubicBezTo>
                <a:cubicBezTo>
                  <a:pt x="95" y="91"/>
                  <a:pt x="31" y="91"/>
                  <a:pt x="20" y="91"/>
                </a:cubicBezTo>
                <a:cubicBezTo>
                  <a:pt x="10" y="91"/>
                  <a:pt x="0" y="81"/>
                  <a:pt x="0" y="64"/>
                </a:cubicBezTo>
                <a:cubicBezTo>
                  <a:pt x="0" y="48"/>
                  <a:pt x="12" y="41"/>
                  <a:pt x="28" y="41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2208213" y="1793875"/>
            <a:ext cx="754062" cy="461963"/>
          </a:xfrm>
          <a:custGeom>
            <a:avLst/>
            <a:gdLst>
              <a:gd name="T0" fmla="*/ 48 w 255"/>
              <a:gd name="T1" fmla="*/ 70 h 156"/>
              <a:gd name="T2" fmla="*/ 113 w 255"/>
              <a:gd name="T3" fmla="*/ 0 h 156"/>
              <a:gd name="T4" fmla="*/ 172 w 255"/>
              <a:gd name="T5" fmla="*/ 46 h 156"/>
              <a:gd name="T6" fmla="*/ 235 w 255"/>
              <a:gd name="T7" fmla="*/ 76 h 156"/>
              <a:gd name="T8" fmla="*/ 191 w 255"/>
              <a:gd name="T9" fmla="*/ 156 h 156"/>
              <a:gd name="T10" fmla="*/ 35 w 255"/>
              <a:gd name="T11" fmla="*/ 156 h 156"/>
              <a:gd name="T12" fmla="*/ 0 w 255"/>
              <a:gd name="T13" fmla="*/ 110 h 156"/>
              <a:gd name="T14" fmla="*/ 48 w 255"/>
              <a:gd name="T1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" h="156">
                <a:moveTo>
                  <a:pt x="48" y="70"/>
                </a:moveTo>
                <a:cubicBezTo>
                  <a:pt x="48" y="70"/>
                  <a:pt x="43" y="0"/>
                  <a:pt x="113" y="0"/>
                </a:cubicBezTo>
                <a:cubicBezTo>
                  <a:pt x="162" y="0"/>
                  <a:pt x="172" y="46"/>
                  <a:pt x="172" y="46"/>
                </a:cubicBezTo>
                <a:cubicBezTo>
                  <a:pt x="172" y="46"/>
                  <a:pt x="215" y="34"/>
                  <a:pt x="235" y="76"/>
                </a:cubicBezTo>
                <a:cubicBezTo>
                  <a:pt x="255" y="118"/>
                  <a:pt x="223" y="156"/>
                  <a:pt x="191" y="156"/>
                </a:cubicBezTo>
                <a:cubicBezTo>
                  <a:pt x="164" y="156"/>
                  <a:pt x="53" y="156"/>
                  <a:pt x="35" y="156"/>
                </a:cubicBezTo>
                <a:cubicBezTo>
                  <a:pt x="17" y="156"/>
                  <a:pt x="0" y="140"/>
                  <a:pt x="0" y="110"/>
                </a:cubicBezTo>
                <a:cubicBezTo>
                  <a:pt x="0" y="83"/>
                  <a:pt x="22" y="70"/>
                  <a:pt x="48" y="70"/>
                </a:cubicBezTo>
                <a:close/>
              </a:path>
            </a:pathLst>
          </a:custGeom>
          <a:solidFill>
            <a:srgbClr val="98D2E3">
              <a:alpha val="29999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539750" y="1346200"/>
            <a:ext cx="755650" cy="461963"/>
          </a:xfrm>
          <a:custGeom>
            <a:avLst/>
            <a:gdLst>
              <a:gd name="T0" fmla="*/ 48 w 255"/>
              <a:gd name="T1" fmla="*/ 70 h 156"/>
              <a:gd name="T2" fmla="*/ 113 w 255"/>
              <a:gd name="T3" fmla="*/ 0 h 156"/>
              <a:gd name="T4" fmla="*/ 172 w 255"/>
              <a:gd name="T5" fmla="*/ 46 h 156"/>
              <a:gd name="T6" fmla="*/ 235 w 255"/>
              <a:gd name="T7" fmla="*/ 76 h 156"/>
              <a:gd name="T8" fmla="*/ 191 w 255"/>
              <a:gd name="T9" fmla="*/ 156 h 156"/>
              <a:gd name="T10" fmla="*/ 35 w 255"/>
              <a:gd name="T11" fmla="*/ 156 h 156"/>
              <a:gd name="T12" fmla="*/ 0 w 255"/>
              <a:gd name="T13" fmla="*/ 110 h 156"/>
              <a:gd name="T14" fmla="*/ 48 w 255"/>
              <a:gd name="T1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5" h="156">
                <a:moveTo>
                  <a:pt x="48" y="70"/>
                </a:moveTo>
                <a:cubicBezTo>
                  <a:pt x="48" y="70"/>
                  <a:pt x="43" y="0"/>
                  <a:pt x="113" y="0"/>
                </a:cubicBezTo>
                <a:cubicBezTo>
                  <a:pt x="162" y="0"/>
                  <a:pt x="172" y="46"/>
                  <a:pt x="172" y="46"/>
                </a:cubicBezTo>
                <a:cubicBezTo>
                  <a:pt x="172" y="46"/>
                  <a:pt x="215" y="34"/>
                  <a:pt x="235" y="76"/>
                </a:cubicBezTo>
                <a:cubicBezTo>
                  <a:pt x="255" y="118"/>
                  <a:pt x="223" y="156"/>
                  <a:pt x="191" y="156"/>
                </a:cubicBezTo>
                <a:cubicBezTo>
                  <a:pt x="164" y="156"/>
                  <a:pt x="53" y="156"/>
                  <a:pt x="35" y="156"/>
                </a:cubicBezTo>
                <a:cubicBezTo>
                  <a:pt x="17" y="156"/>
                  <a:pt x="0" y="140"/>
                  <a:pt x="0" y="110"/>
                </a:cubicBezTo>
                <a:cubicBezTo>
                  <a:pt x="0" y="83"/>
                  <a:pt x="22" y="70"/>
                  <a:pt x="48" y="70"/>
                </a:cubicBezTo>
                <a:close/>
              </a:path>
            </a:pathLst>
          </a:custGeom>
          <a:solidFill>
            <a:srgbClr val="98D2E3">
              <a:alpha val="70000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6156325" y="1490663"/>
            <a:ext cx="835025" cy="512762"/>
          </a:xfrm>
          <a:custGeom>
            <a:avLst/>
            <a:gdLst>
              <a:gd name="T0" fmla="*/ 53 w 282"/>
              <a:gd name="T1" fmla="*/ 77 h 173"/>
              <a:gd name="T2" fmla="*/ 124 w 282"/>
              <a:gd name="T3" fmla="*/ 0 h 173"/>
              <a:gd name="T4" fmla="*/ 191 w 282"/>
              <a:gd name="T5" fmla="*/ 51 h 173"/>
              <a:gd name="T6" fmla="*/ 260 w 282"/>
              <a:gd name="T7" fmla="*/ 85 h 173"/>
              <a:gd name="T8" fmla="*/ 211 w 282"/>
              <a:gd name="T9" fmla="*/ 173 h 173"/>
              <a:gd name="T10" fmla="*/ 39 w 282"/>
              <a:gd name="T11" fmla="*/ 173 h 173"/>
              <a:gd name="T12" fmla="*/ 0 w 282"/>
              <a:gd name="T13" fmla="*/ 123 h 173"/>
              <a:gd name="T14" fmla="*/ 53 w 282"/>
              <a:gd name="T15" fmla="*/ 7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" h="173">
                <a:moveTo>
                  <a:pt x="53" y="77"/>
                </a:moveTo>
                <a:cubicBezTo>
                  <a:pt x="53" y="77"/>
                  <a:pt x="47" y="0"/>
                  <a:pt x="124" y="0"/>
                </a:cubicBezTo>
                <a:cubicBezTo>
                  <a:pt x="180" y="0"/>
                  <a:pt x="191" y="51"/>
                  <a:pt x="191" y="51"/>
                </a:cubicBezTo>
                <a:cubicBezTo>
                  <a:pt x="191" y="51"/>
                  <a:pt x="237" y="37"/>
                  <a:pt x="260" y="85"/>
                </a:cubicBezTo>
                <a:cubicBezTo>
                  <a:pt x="282" y="131"/>
                  <a:pt x="247" y="173"/>
                  <a:pt x="211" y="173"/>
                </a:cubicBezTo>
                <a:cubicBezTo>
                  <a:pt x="181" y="173"/>
                  <a:pt x="59" y="173"/>
                  <a:pt x="39" y="173"/>
                </a:cubicBezTo>
                <a:cubicBezTo>
                  <a:pt x="18" y="173"/>
                  <a:pt x="0" y="155"/>
                  <a:pt x="0" y="123"/>
                </a:cubicBezTo>
                <a:cubicBezTo>
                  <a:pt x="0" y="92"/>
                  <a:pt x="24" y="77"/>
                  <a:pt x="53" y="77"/>
                </a:cubicBezTo>
                <a:close/>
              </a:path>
            </a:pathLst>
          </a:custGeom>
          <a:solidFill>
            <a:srgbClr val="98D2E3">
              <a:alpha val="70000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5211763" y="2733676"/>
            <a:ext cx="790575" cy="373062"/>
          </a:xfrm>
          <a:custGeom>
            <a:avLst/>
            <a:gdLst>
              <a:gd name="T0" fmla="*/ 52 w 267"/>
              <a:gd name="T1" fmla="*/ 50 h 126"/>
              <a:gd name="T2" fmla="*/ 117 w 267"/>
              <a:gd name="T3" fmla="*/ 37 h 126"/>
              <a:gd name="T4" fmla="*/ 159 w 267"/>
              <a:gd name="T5" fmla="*/ 6 h 126"/>
              <a:gd name="T6" fmla="*/ 217 w 267"/>
              <a:gd name="T7" fmla="*/ 31 h 126"/>
              <a:gd name="T8" fmla="*/ 264 w 267"/>
              <a:gd name="T9" fmla="*/ 58 h 126"/>
              <a:gd name="T10" fmla="*/ 221 w 267"/>
              <a:gd name="T11" fmla="*/ 88 h 126"/>
              <a:gd name="T12" fmla="*/ 158 w 267"/>
              <a:gd name="T13" fmla="*/ 99 h 126"/>
              <a:gd name="T14" fmla="*/ 108 w 267"/>
              <a:gd name="T15" fmla="*/ 125 h 126"/>
              <a:gd name="T16" fmla="*/ 59 w 267"/>
              <a:gd name="T17" fmla="*/ 102 h 126"/>
              <a:gd name="T18" fmla="*/ 5 w 267"/>
              <a:gd name="T19" fmla="*/ 77 h 126"/>
              <a:gd name="T20" fmla="*/ 52 w 267"/>
              <a:gd name="T21" fmla="*/ 5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" h="126">
                <a:moveTo>
                  <a:pt x="52" y="50"/>
                </a:moveTo>
                <a:cubicBezTo>
                  <a:pt x="52" y="50"/>
                  <a:pt x="78" y="16"/>
                  <a:pt x="117" y="37"/>
                </a:cubicBezTo>
                <a:cubicBezTo>
                  <a:pt x="117" y="37"/>
                  <a:pt x="128" y="12"/>
                  <a:pt x="159" y="6"/>
                </a:cubicBezTo>
                <a:cubicBezTo>
                  <a:pt x="189" y="0"/>
                  <a:pt x="213" y="22"/>
                  <a:pt x="217" y="31"/>
                </a:cubicBezTo>
                <a:cubicBezTo>
                  <a:pt x="217" y="31"/>
                  <a:pt x="260" y="24"/>
                  <a:pt x="264" y="58"/>
                </a:cubicBezTo>
                <a:cubicBezTo>
                  <a:pt x="267" y="92"/>
                  <a:pt x="221" y="88"/>
                  <a:pt x="221" y="88"/>
                </a:cubicBezTo>
                <a:cubicBezTo>
                  <a:pt x="221" y="88"/>
                  <a:pt x="197" y="115"/>
                  <a:pt x="158" y="99"/>
                </a:cubicBezTo>
                <a:cubicBezTo>
                  <a:pt x="158" y="99"/>
                  <a:pt x="144" y="126"/>
                  <a:pt x="108" y="125"/>
                </a:cubicBezTo>
                <a:cubicBezTo>
                  <a:pt x="73" y="124"/>
                  <a:pt x="59" y="102"/>
                  <a:pt x="59" y="102"/>
                </a:cubicBezTo>
                <a:cubicBezTo>
                  <a:pt x="59" y="102"/>
                  <a:pt x="11" y="110"/>
                  <a:pt x="5" y="77"/>
                </a:cubicBezTo>
                <a:cubicBezTo>
                  <a:pt x="0" y="42"/>
                  <a:pt x="42" y="37"/>
                  <a:pt x="52" y="50"/>
                </a:cubicBezTo>
                <a:close/>
              </a:path>
            </a:pathLst>
          </a:custGeom>
          <a:solidFill>
            <a:srgbClr val="98D2E3">
              <a:alpha val="50000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3344863" y="1098550"/>
            <a:ext cx="790575" cy="373063"/>
          </a:xfrm>
          <a:custGeom>
            <a:avLst/>
            <a:gdLst>
              <a:gd name="T0" fmla="*/ 52 w 267"/>
              <a:gd name="T1" fmla="*/ 50 h 126"/>
              <a:gd name="T2" fmla="*/ 117 w 267"/>
              <a:gd name="T3" fmla="*/ 37 h 126"/>
              <a:gd name="T4" fmla="*/ 159 w 267"/>
              <a:gd name="T5" fmla="*/ 6 h 126"/>
              <a:gd name="T6" fmla="*/ 217 w 267"/>
              <a:gd name="T7" fmla="*/ 31 h 126"/>
              <a:gd name="T8" fmla="*/ 264 w 267"/>
              <a:gd name="T9" fmla="*/ 58 h 126"/>
              <a:gd name="T10" fmla="*/ 221 w 267"/>
              <a:gd name="T11" fmla="*/ 88 h 126"/>
              <a:gd name="T12" fmla="*/ 158 w 267"/>
              <a:gd name="T13" fmla="*/ 99 h 126"/>
              <a:gd name="T14" fmla="*/ 108 w 267"/>
              <a:gd name="T15" fmla="*/ 125 h 126"/>
              <a:gd name="T16" fmla="*/ 59 w 267"/>
              <a:gd name="T17" fmla="*/ 102 h 126"/>
              <a:gd name="T18" fmla="*/ 5 w 267"/>
              <a:gd name="T19" fmla="*/ 77 h 126"/>
              <a:gd name="T20" fmla="*/ 52 w 267"/>
              <a:gd name="T21" fmla="*/ 5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" h="126">
                <a:moveTo>
                  <a:pt x="52" y="50"/>
                </a:moveTo>
                <a:cubicBezTo>
                  <a:pt x="52" y="50"/>
                  <a:pt x="78" y="16"/>
                  <a:pt x="117" y="37"/>
                </a:cubicBezTo>
                <a:cubicBezTo>
                  <a:pt x="117" y="37"/>
                  <a:pt x="128" y="12"/>
                  <a:pt x="159" y="6"/>
                </a:cubicBezTo>
                <a:cubicBezTo>
                  <a:pt x="189" y="0"/>
                  <a:pt x="213" y="22"/>
                  <a:pt x="217" y="31"/>
                </a:cubicBezTo>
                <a:cubicBezTo>
                  <a:pt x="217" y="31"/>
                  <a:pt x="260" y="24"/>
                  <a:pt x="264" y="58"/>
                </a:cubicBezTo>
                <a:cubicBezTo>
                  <a:pt x="267" y="92"/>
                  <a:pt x="221" y="88"/>
                  <a:pt x="221" y="88"/>
                </a:cubicBezTo>
                <a:cubicBezTo>
                  <a:pt x="221" y="88"/>
                  <a:pt x="197" y="115"/>
                  <a:pt x="158" y="99"/>
                </a:cubicBezTo>
                <a:cubicBezTo>
                  <a:pt x="158" y="99"/>
                  <a:pt x="144" y="126"/>
                  <a:pt x="108" y="125"/>
                </a:cubicBezTo>
                <a:cubicBezTo>
                  <a:pt x="73" y="124"/>
                  <a:pt x="59" y="102"/>
                  <a:pt x="59" y="102"/>
                </a:cubicBezTo>
                <a:cubicBezTo>
                  <a:pt x="59" y="102"/>
                  <a:pt x="11" y="110"/>
                  <a:pt x="5" y="77"/>
                </a:cubicBezTo>
                <a:cubicBezTo>
                  <a:pt x="0" y="42"/>
                  <a:pt x="42" y="37"/>
                  <a:pt x="52" y="50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7380288" y="601663"/>
            <a:ext cx="1139825" cy="539750"/>
          </a:xfrm>
          <a:custGeom>
            <a:avLst/>
            <a:gdLst>
              <a:gd name="T0" fmla="*/ 75 w 385"/>
              <a:gd name="T1" fmla="*/ 72 h 182"/>
              <a:gd name="T2" fmla="*/ 168 w 385"/>
              <a:gd name="T3" fmla="*/ 54 h 182"/>
              <a:gd name="T4" fmla="*/ 229 w 385"/>
              <a:gd name="T5" fmla="*/ 9 h 182"/>
              <a:gd name="T6" fmla="*/ 313 w 385"/>
              <a:gd name="T7" fmla="*/ 45 h 182"/>
              <a:gd name="T8" fmla="*/ 381 w 385"/>
              <a:gd name="T9" fmla="*/ 84 h 182"/>
              <a:gd name="T10" fmla="*/ 319 w 385"/>
              <a:gd name="T11" fmla="*/ 127 h 182"/>
              <a:gd name="T12" fmla="*/ 228 w 385"/>
              <a:gd name="T13" fmla="*/ 143 h 182"/>
              <a:gd name="T14" fmla="*/ 156 w 385"/>
              <a:gd name="T15" fmla="*/ 181 h 182"/>
              <a:gd name="T16" fmla="*/ 85 w 385"/>
              <a:gd name="T17" fmla="*/ 148 h 182"/>
              <a:gd name="T18" fmla="*/ 8 w 385"/>
              <a:gd name="T19" fmla="*/ 111 h 182"/>
              <a:gd name="T20" fmla="*/ 75 w 385"/>
              <a:gd name="T2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5" h="182">
                <a:moveTo>
                  <a:pt x="75" y="72"/>
                </a:moveTo>
                <a:cubicBezTo>
                  <a:pt x="75" y="72"/>
                  <a:pt x="113" y="23"/>
                  <a:pt x="168" y="54"/>
                </a:cubicBezTo>
                <a:cubicBezTo>
                  <a:pt x="168" y="54"/>
                  <a:pt x="185" y="17"/>
                  <a:pt x="229" y="9"/>
                </a:cubicBezTo>
                <a:cubicBezTo>
                  <a:pt x="273" y="0"/>
                  <a:pt x="308" y="32"/>
                  <a:pt x="313" y="45"/>
                </a:cubicBezTo>
                <a:cubicBezTo>
                  <a:pt x="313" y="45"/>
                  <a:pt x="376" y="35"/>
                  <a:pt x="381" y="84"/>
                </a:cubicBezTo>
                <a:cubicBezTo>
                  <a:pt x="385" y="133"/>
                  <a:pt x="319" y="127"/>
                  <a:pt x="319" y="127"/>
                </a:cubicBezTo>
                <a:cubicBezTo>
                  <a:pt x="319" y="127"/>
                  <a:pt x="285" y="167"/>
                  <a:pt x="228" y="143"/>
                </a:cubicBezTo>
                <a:cubicBezTo>
                  <a:pt x="228" y="143"/>
                  <a:pt x="207" y="182"/>
                  <a:pt x="156" y="181"/>
                </a:cubicBezTo>
                <a:cubicBezTo>
                  <a:pt x="105" y="180"/>
                  <a:pt x="85" y="148"/>
                  <a:pt x="85" y="148"/>
                </a:cubicBezTo>
                <a:cubicBezTo>
                  <a:pt x="85" y="148"/>
                  <a:pt x="16" y="159"/>
                  <a:pt x="8" y="111"/>
                </a:cubicBezTo>
                <a:cubicBezTo>
                  <a:pt x="0" y="62"/>
                  <a:pt x="60" y="54"/>
                  <a:pt x="75" y="72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5076825" y="1552575"/>
            <a:ext cx="468313" cy="222250"/>
          </a:xfrm>
          <a:custGeom>
            <a:avLst/>
            <a:gdLst>
              <a:gd name="T0" fmla="*/ 31 w 158"/>
              <a:gd name="T1" fmla="*/ 30 h 75"/>
              <a:gd name="T2" fmla="*/ 69 w 158"/>
              <a:gd name="T3" fmla="*/ 23 h 75"/>
              <a:gd name="T4" fmla="*/ 94 w 158"/>
              <a:gd name="T5" fmla="*/ 4 h 75"/>
              <a:gd name="T6" fmla="*/ 129 w 158"/>
              <a:gd name="T7" fmla="*/ 19 h 75"/>
              <a:gd name="T8" fmla="*/ 157 w 158"/>
              <a:gd name="T9" fmla="*/ 35 h 75"/>
              <a:gd name="T10" fmla="*/ 131 w 158"/>
              <a:gd name="T11" fmla="*/ 53 h 75"/>
              <a:gd name="T12" fmla="*/ 94 w 158"/>
              <a:gd name="T13" fmla="*/ 59 h 75"/>
              <a:gd name="T14" fmla="*/ 64 w 158"/>
              <a:gd name="T15" fmla="*/ 75 h 75"/>
              <a:gd name="T16" fmla="*/ 35 w 158"/>
              <a:gd name="T17" fmla="*/ 61 h 75"/>
              <a:gd name="T18" fmla="*/ 3 w 158"/>
              <a:gd name="T19" fmla="*/ 46 h 75"/>
              <a:gd name="T20" fmla="*/ 31 w 158"/>
              <a:gd name="T21" fmla="*/ 3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75">
                <a:moveTo>
                  <a:pt x="31" y="30"/>
                </a:moveTo>
                <a:cubicBezTo>
                  <a:pt x="31" y="30"/>
                  <a:pt x="46" y="10"/>
                  <a:pt x="69" y="23"/>
                </a:cubicBezTo>
                <a:cubicBezTo>
                  <a:pt x="69" y="23"/>
                  <a:pt x="76" y="7"/>
                  <a:pt x="94" y="4"/>
                </a:cubicBezTo>
                <a:cubicBezTo>
                  <a:pt x="112" y="0"/>
                  <a:pt x="126" y="14"/>
                  <a:pt x="129" y="19"/>
                </a:cubicBezTo>
                <a:cubicBezTo>
                  <a:pt x="129" y="19"/>
                  <a:pt x="155" y="15"/>
                  <a:pt x="157" y="35"/>
                </a:cubicBezTo>
                <a:cubicBezTo>
                  <a:pt x="158" y="55"/>
                  <a:pt x="131" y="53"/>
                  <a:pt x="131" y="53"/>
                </a:cubicBezTo>
                <a:cubicBezTo>
                  <a:pt x="131" y="53"/>
                  <a:pt x="117" y="69"/>
                  <a:pt x="94" y="59"/>
                </a:cubicBezTo>
                <a:cubicBezTo>
                  <a:pt x="94" y="59"/>
                  <a:pt x="85" y="75"/>
                  <a:pt x="64" y="75"/>
                </a:cubicBezTo>
                <a:cubicBezTo>
                  <a:pt x="43" y="74"/>
                  <a:pt x="35" y="61"/>
                  <a:pt x="35" y="61"/>
                </a:cubicBezTo>
                <a:cubicBezTo>
                  <a:pt x="35" y="61"/>
                  <a:pt x="6" y="66"/>
                  <a:pt x="3" y="46"/>
                </a:cubicBezTo>
                <a:cubicBezTo>
                  <a:pt x="0" y="26"/>
                  <a:pt x="25" y="22"/>
                  <a:pt x="31" y="30"/>
                </a:cubicBezTo>
                <a:close/>
              </a:path>
            </a:pathLst>
          </a:custGeom>
          <a:solidFill>
            <a:srgbClr val="98D2E3">
              <a:alpha val="20000"/>
            </a:srgb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1558925" y="3576638"/>
            <a:ext cx="314325" cy="311150"/>
          </a:xfrm>
          <a:prstGeom prst="ellipse">
            <a:avLst/>
          </a:prstGeom>
          <a:solidFill>
            <a:srgbClr val="7BBFA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1632001" y="3661136"/>
            <a:ext cx="168174" cy="141161"/>
          </a:xfrm>
          <a:custGeom>
            <a:avLst/>
            <a:gdLst>
              <a:gd name="T0" fmla="*/ 3 w 90"/>
              <a:gd name="T1" fmla="*/ 0 h 76"/>
              <a:gd name="T2" fmla="*/ 3 w 90"/>
              <a:gd name="T3" fmla="*/ 0 h 76"/>
              <a:gd name="T4" fmla="*/ 86 w 90"/>
              <a:gd name="T5" fmla="*/ 0 h 76"/>
              <a:gd name="T6" fmla="*/ 90 w 90"/>
              <a:gd name="T7" fmla="*/ 4 h 76"/>
              <a:gd name="T8" fmla="*/ 90 w 90"/>
              <a:gd name="T9" fmla="*/ 4 h 76"/>
              <a:gd name="T10" fmla="*/ 90 w 90"/>
              <a:gd name="T11" fmla="*/ 64 h 76"/>
              <a:gd name="T12" fmla="*/ 86 w 90"/>
              <a:gd name="T13" fmla="*/ 67 h 76"/>
              <a:gd name="T14" fmla="*/ 86 w 90"/>
              <a:gd name="T15" fmla="*/ 67 h 76"/>
              <a:gd name="T16" fmla="*/ 48 w 90"/>
              <a:gd name="T17" fmla="*/ 67 h 76"/>
              <a:gd name="T18" fmla="*/ 48 w 90"/>
              <a:gd name="T19" fmla="*/ 71 h 76"/>
              <a:gd name="T20" fmla="*/ 48 w 90"/>
              <a:gd name="T21" fmla="*/ 71 h 76"/>
              <a:gd name="T22" fmla="*/ 67 w 90"/>
              <a:gd name="T23" fmla="*/ 71 h 76"/>
              <a:gd name="T24" fmla="*/ 69 w 90"/>
              <a:gd name="T25" fmla="*/ 73 h 76"/>
              <a:gd name="T26" fmla="*/ 67 w 90"/>
              <a:gd name="T27" fmla="*/ 76 h 76"/>
              <a:gd name="T28" fmla="*/ 22 w 90"/>
              <a:gd name="T29" fmla="*/ 76 h 76"/>
              <a:gd name="T30" fmla="*/ 20 w 90"/>
              <a:gd name="T31" fmla="*/ 73 h 76"/>
              <a:gd name="T32" fmla="*/ 22 w 90"/>
              <a:gd name="T33" fmla="*/ 71 h 76"/>
              <a:gd name="T34" fmla="*/ 41 w 90"/>
              <a:gd name="T35" fmla="*/ 71 h 76"/>
              <a:gd name="T36" fmla="*/ 41 w 90"/>
              <a:gd name="T37" fmla="*/ 71 h 76"/>
              <a:gd name="T38" fmla="*/ 41 w 90"/>
              <a:gd name="T39" fmla="*/ 67 h 76"/>
              <a:gd name="T40" fmla="*/ 3 w 90"/>
              <a:gd name="T41" fmla="*/ 67 h 76"/>
              <a:gd name="T42" fmla="*/ 0 w 90"/>
              <a:gd name="T43" fmla="*/ 64 h 76"/>
              <a:gd name="T44" fmla="*/ 0 w 90"/>
              <a:gd name="T45" fmla="*/ 64 h 76"/>
              <a:gd name="T46" fmla="*/ 0 w 90"/>
              <a:gd name="T47" fmla="*/ 4 h 76"/>
              <a:gd name="T48" fmla="*/ 3 w 90"/>
              <a:gd name="T49" fmla="*/ 0 h 76"/>
              <a:gd name="T50" fmla="*/ 43 w 90"/>
              <a:gd name="T51" fmla="*/ 16 h 76"/>
              <a:gd name="T52" fmla="*/ 43 w 90"/>
              <a:gd name="T53" fmla="*/ 16 h 76"/>
              <a:gd name="T54" fmla="*/ 55 w 90"/>
              <a:gd name="T55" fmla="*/ 21 h 76"/>
              <a:gd name="T56" fmla="*/ 59 w 90"/>
              <a:gd name="T57" fmla="*/ 32 h 76"/>
              <a:gd name="T58" fmla="*/ 56 w 90"/>
              <a:gd name="T59" fmla="*/ 42 h 76"/>
              <a:gd name="T60" fmla="*/ 62 w 90"/>
              <a:gd name="T61" fmla="*/ 48 h 76"/>
              <a:gd name="T62" fmla="*/ 62 w 90"/>
              <a:gd name="T63" fmla="*/ 51 h 76"/>
              <a:gd name="T64" fmla="*/ 59 w 90"/>
              <a:gd name="T65" fmla="*/ 51 h 76"/>
              <a:gd name="T66" fmla="*/ 53 w 90"/>
              <a:gd name="T67" fmla="*/ 45 h 76"/>
              <a:gd name="T68" fmla="*/ 43 w 90"/>
              <a:gd name="T69" fmla="*/ 48 h 76"/>
              <a:gd name="T70" fmla="*/ 32 w 90"/>
              <a:gd name="T71" fmla="*/ 44 h 76"/>
              <a:gd name="T72" fmla="*/ 27 w 90"/>
              <a:gd name="T73" fmla="*/ 32 h 76"/>
              <a:gd name="T74" fmla="*/ 43 w 90"/>
              <a:gd name="T75" fmla="*/ 16 h 76"/>
              <a:gd name="T76" fmla="*/ 43 w 90"/>
              <a:gd name="T77" fmla="*/ 20 h 76"/>
              <a:gd name="T78" fmla="*/ 43 w 90"/>
              <a:gd name="T79" fmla="*/ 20 h 76"/>
              <a:gd name="T80" fmla="*/ 31 w 90"/>
              <a:gd name="T81" fmla="*/ 32 h 76"/>
              <a:gd name="T82" fmla="*/ 35 w 90"/>
              <a:gd name="T83" fmla="*/ 41 h 76"/>
              <a:gd name="T84" fmla="*/ 43 w 90"/>
              <a:gd name="T85" fmla="*/ 44 h 76"/>
              <a:gd name="T86" fmla="*/ 52 w 90"/>
              <a:gd name="T87" fmla="*/ 41 h 76"/>
              <a:gd name="T88" fmla="*/ 55 w 90"/>
              <a:gd name="T89" fmla="*/ 32 h 76"/>
              <a:gd name="T90" fmla="*/ 52 w 90"/>
              <a:gd name="T91" fmla="*/ 24 h 76"/>
              <a:gd name="T92" fmla="*/ 43 w 90"/>
              <a:gd name="T93" fmla="*/ 20 h 76"/>
              <a:gd name="T94" fmla="*/ 77 w 90"/>
              <a:gd name="T95" fmla="*/ 51 h 76"/>
              <a:gd name="T96" fmla="*/ 77 w 90"/>
              <a:gd name="T97" fmla="*/ 51 h 76"/>
              <a:gd name="T98" fmla="*/ 80 w 90"/>
              <a:gd name="T99" fmla="*/ 54 h 76"/>
              <a:gd name="T100" fmla="*/ 77 w 90"/>
              <a:gd name="T101" fmla="*/ 57 h 76"/>
              <a:gd name="T102" fmla="*/ 73 w 90"/>
              <a:gd name="T103" fmla="*/ 54 h 76"/>
              <a:gd name="T104" fmla="*/ 77 w 90"/>
              <a:gd name="T105" fmla="*/ 51 h 76"/>
              <a:gd name="T106" fmla="*/ 83 w 90"/>
              <a:gd name="T107" fmla="*/ 7 h 76"/>
              <a:gd name="T108" fmla="*/ 83 w 90"/>
              <a:gd name="T109" fmla="*/ 7 h 76"/>
              <a:gd name="T110" fmla="*/ 7 w 90"/>
              <a:gd name="T111" fmla="*/ 7 h 76"/>
              <a:gd name="T112" fmla="*/ 7 w 90"/>
              <a:gd name="T113" fmla="*/ 60 h 76"/>
              <a:gd name="T114" fmla="*/ 83 w 90"/>
              <a:gd name="T115" fmla="*/ 60 h 76"/>
              <a:gd name="T116" fmla="*/ 83 w 90"/>
              <a:gd name="T117" fmla="*/ 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7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8" y="0"/>
                  <a:pt x="90" y="2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6"/>
                  <a:pt x="88" y="67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9" y="71"/>
                  <a:pt x="69" y="72"/>
                  <a:pt x="69" y="73"/>
                </a:cubicBezTo>
                <a:cubicBezTo>
                  <a:pt x="69" y="75"/>
                  <a:pt x="69" y="76"/>
                  <a:pt x="67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5"/>
                  <a:pt x="20" y="73"/>
                </a:cubicBezTo>
                <a:cubicBezTo>
                  <a:pt x="20" y="72"/>
                  <a:pt x="21" y="71"/>
                  <a:pt x="22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67"/>
                  <a:pt x="41" y="67"/>
                  <a:pt x="41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7"/>
                  <a:pt x="0" y="66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7" y="16"/>
                  <a:pt x="52" y="18"/>
                  <a:pt x="55" y="21"/>
                </a:cubicBezTo>
                <a:cubicBezTo>
                  <a:pt x="58" y="24"/>
                  <a:pt x="59" y="28"/>
                  <a:pt x="59" y="32"/>
                </a:cubicBezTo>
                <a:cubicBezTo>
                  <a:pt x="59" y="36"/>
                  <a:pt x="58" y="39"/>
                  <a:pt x="56" y="42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9"/>
                  <a:pt x="63" y="50"/>
                  <a:pt x="62" y="51"/>
                </a:cubicBezTo>
                <a:cubicBezTo>
                  <a:pt x="61" y="52"/>
                  <a:pt x="60" y="52"/>
                  <a:pt x="59" y="51"/>
                </a:cubicBezTo>
                <a:cubicBezTo>
                  <a:pt x="53" y="45"/>
                  <a:pt x="53" y="45"/>
                  <a:pt x="53" y="45"/>
                </a:cubicBezTo>
                <a:cubicBezTo>
                  <a:pt x="50" y="47"/>
                  <a:pt x="47" y="48"/>
                  <a:pt x="43" y="48"/>
                </a:cubicBezTo>
                <a:cubicBezTo>
                  <a:pt x="39" y="48"/>
                  <a:pt x="35" y="47"/>
                  <a:pt x="32" y="44"/>
                </a:cubicBezTo>
                <a:cubicBezTo>
                  <a:pt x="29" y="41"/>
                  <a:pt x="27" y="37"/>
                  <a:pt x="27" y="32"/>
                </a:cubicBezTo>
                <a:cubicBezTo>
                  <a:pt x="27" y="23"/>
                  <a:pt x="34" y="16"/>
                  <a:pt x="43" y="16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36" y="20"/>
                  <a:pt x="31" y="26"/>
                  <a:pt x="31" y="32"/>
                </a:cubicBezTo>
                <a:cubicBezTo>
                  <a:pt x="31" y="35"/>
                  <a:pt x="33" y="38"/>
                  <a:pt x="35" y="41"/>
                </a:cubicBezTo>
                <a:cubicBezTo>
                  <a:pt x="37" y="43"/>
                  <a:pt x="40" y="44"/>
                  <a:pt x="43" y="44"/>
                </a:cubicBezTo>
                <a:cubicBezTo>
                  <a:pt x="47" y="44"/>
                  <a:pt x="50" y="43"/>
                  <a:pt x="52" y="41"/>
                </a:cubicBezTo>
                <a:cubicBezTo>
                  <a:pt x="54" y="38"/>
                  <a:pt x="55" y="35"/>
                  <a:pt x="55" y="32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1"/>
                  <a:pt x="46" y="20"/>
                  <a:pt x="43" y="20"/>
                </a:cubicBezTo>
                <a:close/>
                <a:moveTo>
                  <a:pt x="77" y="51"/>
                </a:moveTo>
                <a:cubicBezTo>
                  <a:pt x="77" y="51"/>
                  <a:pt x="77" y="51"/>
                  <a:pt x="77" y="51"/>
                </a:cubicBezTo>
                <a:cubicBezTo>
                  <a:pt x="78" y="51"/>
                  <a:pt x="80" y="52"/>
                  <a:pt x="80" y="54"/>
                </a:cubicBezTo>
                <a:cubicBezTo>
                  <a:pt x="80" y="56"/>
                  <a:pt x="78" y="57"/>
                  <a:pt x="77" y="57"/>
                </a:cubicBezTo>
                <a:cubicBezTo>
                  <a:pt x="75" y="57"/>
                  <a:pt x="73" y="56"/>
                  <a:pt x="73" y="54"/>
                </a:cubicBezTo>
                <a:cubicBezTo>
                  <a:pt x="73" y="52"/>
                  <a:pt x="75" y="51"/>
                  <a:pt x="77" y="51"/>
                </a:cubicBezTo>
                <a:close/>
                <a:moveTo>
                  <a:pt x="83" y="7"/>
                </a:moveTo>
                <a:cubicBezTo>
                  <a:pt x="83" y="7"/>
                  <a:pt x="83" y="7"/>
                  <a:pt x="8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5"/>
                  <a:pt x="7" y="43"/>
                  <a:pt x="7" y="60"/>
                </a:cubicBezTo>
                <a:cubicBezTo>
                  <a:pt x="32" y="60"/>
                  <a:pt x="57" y="60"/>
                  <a:pt x="83" y="60"/>
                </a:cubicBezTo>
                <a:cubicBezTo>
                  <a:pt x="83" y="43"/>
                  <a:pt x="83" y="25"/>
                  <a:pt x="8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3444875" y="3576638"/>
            <a:ext cx="314325" cy="311150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70" name="Freeform 18"/>
          <p:cNvSpPr>
            <a:spLocks noEditPoints="1"/>
          </p:cNvSpPr>
          <p:nvPr/>
        </p:nvSpPr>
        <p:spPr bwMode="auto">
          <a:xfrm>
            <a:off x="3518184" y="3645230"/>
            <a:ext cx="168711" cy="157066"/>
          </a:xfrm>
          <a:custGeom>
            <a:avLst/>
            <a:gdLst>
              <a:gd name="T0" fmla="*/ 70 w 90"/>
              <a:gd name="T1" fmla="*/ 47 h 85"/>
              <a:gd name="T2" fmla="*/ 74 w 90"/>
              <a:gd name="T3" fmla="*/ 44 h 85"/>
              <a:gd name="T4" fmla="*/ 77 w 90"/>
              <a:gd name="T5" fmla="*/ 47 h 85"/>
              <a:gd name="T6" fmla="*/ 77 w 90"/>
              <a:gd name="T7" fmla="*/ 81 h 85"/>
              <a:gd name="T8" fmla="*/ 74 w 90"/>
              <a:gd name="T9" fmla="*/ 85 h 85"/>
              <a:gd name="T10" fmla="*/ 73 w 90"/>
              <a:gd name="T11" fmla="*/ 85 h 85"/>
              <a:gd name="T12" fmla="*/ 16 w 90"/>
              <a:gd name="T13" fmla="*/ 85 h 85"/>
              <a:gd name="T14" fmla="*/ 13 w 90"/>
              <a:gd name="T15" fmla="*/ 81 h 85"/>
              <a:gd name="T16" fmla="*/ 13 w 90"/>
              <a:gd name="T17" fmla="*/ 81 h 85"/>
              <a:gd name="T18" fmla="*/ 13 w 90"/>
              <a:gd name="T19" fmla="*/ 47 h 85"/>
              <a:gd name="T20" fmla="*/ 16 w 90"/>
              <a:gd name="T21" fmla="*/ 44 h 85"/>
              <a:gd name="T22" fmla="*/ 20 w 90"/>
              <a:gd name="T23" fmla="*/ 47 h 85"/>
              <a:gd name="T24" fmla="*/ 20 w 90"/>
              <a:gd name="T25" fmla="*/ 78 h 85"/>
              <a:gd name="T26" fmla="*/ 31 w 90"/>
              <a:gd name="T27" fmla="*/ 78 h 85"/>
              <a:gd name="T28" fmla="*/ 31 w 90"/>
              <a:gd name="T29" fmla="*/ 43 h 85"/>
              <a:gd name="T30" fmla="*/ 33 w 90"/>
              <a:gd name="T31" fmla="*/ 41 h 85"/>
              <a:gd name="T32" fmla="*/ 33 w 90"/>
              <a:gd name="T33" fmla="*/ 41 h 85"/>
              <a:gd name="T34" fmla="*/ 57 w 90"/>
              <a:gd name="T35" fmla="*/ 41 h 85"/>
              <a:gd name="T36" fmla="*/ 59 w 90"/>
              <a:gd name="T37" fmla="*/ 43 h 85"/>
              <a:gd name="T38" fmla="*/ 59 w 90"/>
              <a:gd name="T39" fmla="*/ 43 h 85"/>
              <a:gd name="T40" fmla="*/ 59 w 90"/>
              <a:gd name="T41" fmla="*/ 78 h 85"/>
              <a:gd name="T42" fmla="*/ 70 w 90"/>
              <a:gd name="T43" fmla="*/ 78 h 85"/>
              <a:gd name="T44" fmla="*/ 70 w 90"/>
              <a:gd name="T45" fmla="*/ 47 h 85"/>
              <a:gd name="T46" fmla="*/ 35 w 90"/>
              <a:gd name="T47" fmla="*/ 78 h 85"/>
              <a:gd name="T48" fmla="*/ 35 w 90"/>
              <a:gd name="T49" fmla="*/ 78 h 85"/>
              <a:gd name="T50" fmla="*/ 55 w 90"/>
              <a:gd name="T51" fmla="*/ 78 h 85"/>
              <a:gd name="T52" fmla="*/ 55 w 90"/>
              <a:gd name="T53" fmla="*/ 46 h 85"/>
              <a:gd name="T54" fmla="*/ 35 w 90"/>
              <a:gd name="T55" fmla="*/ 46 h 85"/>
              <a:gd name="T56" fmla="*/ 35 w 90"/>
              <a:gd name="T57" fmla="*/ 78 h 85"/>
              <a:gd name="T58" fmla="*/ 6 w 90"/>
              <a:gd name="T59" fmla="*/ 48 h 85"/>
              <a:gd name="T60" fmla="*/ 6 w 90"/>
              <a:gd name="T61" fmla="*/ 48 h 85"/>
              <a:gd name="T62" fmla="*/ 1 w 90"/>
              <a:gd name="T63" fmla="*/ 48 h 85"/>
              <a:gd name="T64" fmla="*/ 1 w 90"/>
              <a:gd name="T65" fmla="*/ 43 h 85"/>
              <a:gd name="T66" fmla="*/ 43 w 90"/>
              <a:gd name="T67" fmla="*/ 2 h 85"/>
              <a:gd name="T68" fmla="*/ 47 w 90"/>
              <a:gd name="T69" fmla="*/ 2 h 85"/>
              <a:gd name="T70" fmla="*/ 48 w 90"/>
              <a:gd name="T71" fmla="*/ 2 h 85"/>
              <a:gd name="T72" fmla="*/ 89 w 90"/>
              <a:gd name="T73" fmla="*/ 43 h 85"/>
              <a:gd name="T74" fmla="*/ 89 w 90"/>
              <a:gd name="T75" fmla="*/ 48 h 85"/>
              <a:gd name="T76" fmla="*/ 84 w 90"/>
              <a:gd name="T77" fmla="*/ 48 h 85"/>
              <a:gd name="T78" fmla="*/ 45 w 90"/>
              <a:gd name="T79" fmla="*/ 9 h 85"/>
              <a:gd name="T80" fmla="*/ 6 w 90"/>
              <a:gd name="T81" fmla="*/ 4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0" h="85">
                <a:moveTo>
                  <a:pt x="70" y="47"/>
                </a:moveTo>
                <a:cubicBezTo>
                  <a:pt x="70" y="45"/>
                  <a:pt x="72" y="44"/>
                  <a:pt x="74" y="44"/>
                </a:cubicBezTo>
                <a:cubicBezTo>
                  <a:pt x="75" y="44"/>
                  <a:pt x="77" y="45"/>
                  <a:pt x="77" y="47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3"/>
                  <a:pt x="75" y="85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16" y="85"/>
                  <a:pt x="16" y="85"/>
                  <a:pt x="16" y="85"/>
                </a:cubicBezTo>
                <a:cubicBezTo>
                  <a:pt x="15" y="85"/>
                  <a:pt x="13" y="83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5"/>
                  <a:pt x="15" y="44"/>
                  <a:pt x="16" y="44"/>
                </a:cubicBezTo>
                <a:cubicBezTo>
                  <a:pt x="18" y="44"/>
                  <a:pt x="20" y="45"/>
                  <a:pt x="20" y="47"/>
                </a:cubicBezTo>
                <a:cubicBezTo>
                  <a:pt x="20" y="78"/>
                  <a:pt x="20" y="78"/>
                  <a:pt x="20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2"/>
                  <a:pt x="32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8" y="41"/>
                  <a:pt x="59" y="42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78"/>
                  <a:pt x="59" y="78"/>
                  <a:pt x="59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47"/>
                  <a:pt x="70" y="47"/>
                  <a:pt x="70" y="47"/>
                </a:cubicBezTo>
                <a:close/>
                <a:moveTo>
                  <a:pt x="35" y="78"/>
                </a:moveTo>
                <a:cubicBezTo>
                  <a:pt x="35" y="78"/>
                  <a:pt x="35" y="78"/>
                  <a:pt x="3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46"/>
                  <a:pt x="55" y="46"/>
                  <a:pt x="5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78"/>
                  <a:pt x="35" y="78"/>
                  <a:pt x="35" y="78"/>
                </a:cubicBezTo>
                <a:close/>
                <a:moveTo>
                  <a:pt x="6" y="48"/>
                </a:moveTo>
                <a:cubicBezTo>
                  <a:pt x="6" y="48"/>
                  <a:pt x="6" y="48"/>
                  <a:pt x="6" y="48"/>
                </a:cubicBezTo>
                <a:cubicBezTo>
                  <a:pt x="5" y="49"/>
                  <a:pt x="2" y="49"/>
                  <a:pt x="1" y="48"/>
                </a:cubicBezTo>
                <a:cubicBezTo>
                  <a:pt x="0" y="47"/>
                  <a:pt x="0" y="45"/>
                  <a:pt x="1" y="43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0"/>
                  <a:pt x="46" y="0"/>
                  <a:pt x="47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89" y="43"/>
                  <a:pt x="89" y="43"/>
                  <a:pt x="89" y="43"/>
                </a:cubicBezTo>
                <a:cubicBezTo>
                  <a:pt x="90" y="45"/>
                  <a:pt x="90" y="47"/>
                  <a:pt x="89" y="48"/>
                </a:cubicBezTo>
                <a:cubicBezTo>
                  <a:pt x="88" y="49"/>
                  <a:pt x="85" y="49"/>
                  <a:pt x="84" y="48"/>
                </a:cubicBezTo>
                <a:cubicBezTo>
                  <a:pt x="45" y="9"/>
                  <a:pt x="45" y="9"/>
                  <a:pt x="45" y="9"/>
                </a:cubicBezTo>
                <a:cubicBezTo>
                  <a:pt x="6" y="48"/>
                  <a:pt x="6" y="48"/>
                  <a:pt x="6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7227888" y="3576638"/>
            <a:ext cx="314325" cy="311150"/>
          </a:xfrm>
          <a:prstGeom prst="ellipse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73" name="Freeform 21"/>
          <p:cNvSpPr>
            <a:spLocks noEditPoints="1"/>
          </p:cNvSpPr>
          <p:nvPr/>
        </p:nvSpPr>
        <p:spPr bwMode="auto">
          <a:xfrm>
            <a:off x="7301197" y="3650201"/>
            <a:ext cx="168711" cy="163031"/>
          </a:xfrm>
          <a:custGeom>
            <a:avLst/>
            <a:gdLst>
              <a:gd name="T0" fmla="*/ 25 w 90"/>
              <a:gd name="T1" fmla="*/ 71 h 88"/>
              <a:gd name="T2" fmla="*/ 14 w 90"/>
              <a:gd name="T3" fmla="*/ 75 h 88"/>
              <a:gd name="T4" fmla="*/ 14 w 90"/>
              <a:gd name="T5" fmla="*/ 66 h 88"/>
              <a:gd name="T6" fmla="*/ 11 w 90"/>
              <a:gd name="T7" fmla="*/ 0 h 88"/>
              <a:gd name="T8" fmla="*/ 87 w 90"/>
              <a:gd name="T9" fmla="*/ 4 h 88"/>
              <a:gd name="T10" fmla="*/ 90 w 90"/>
              <a:gd name="T11" fmla="*/ 23 h 88"/>
              <a:gd name="T12" fmla="*/ 90 w 90"/>
              <a:gd name="T13" fmla="*/ 50 h 88"/>
              <a:gd name="T14" fmla="*/ 90 w 90"/>
              <a:gd name="T15" fmla="*/ 77 h 88"/>
              <a:gd name="T16" fmla="*/ 80 w 90"/>
              <a:gd name="T17" fmla="*/ 88 h 88"/>
              <a:gd name="T18" fmla="*/ 3 w 90"/>
              <a:gd name="T19" fmla="*/ 84 h 88"/>
              <a:gd name="T20" fmla="*/ 3 w 90"/>
              <a:gd name="T21" fmla="*/ 57 h 88"/>
              <a:gd name="T22" fmla="*/ 3 w 90"/>
              <a:gd name="T23" fmla="*/ 31 h 88"/>
              <a:gd name="T24" fmla="*/ 3 w 90"/>
              <a:gd name="T25" fmla="*/ 4 h 88"/>
              <a:gd name="T26" fmla="*/ 80 w 90"/>
              <a:gd name="T27" fmla="*/ 7 h 88"/>
              <a:gd name="T28" fmla="*/ 8 w 90"/>
              <a:gd name="T29" fmla="*/ 8 h 88"/>
              <a:gd name="T30" fmla="*/ 7 w 90"/>
              <a:gd name="T31" fmla="*/ 11 h 88"/>
              <a:gd name="T32" fmla="*/ 8 w 90"/>
              <a:gd name="T33" fmla="*/ 26 h 88"/>
              <a:gd name="T34" fmla="*/ 11 w 90"/>
              <a:gd name="T35" fmla="*/ 27 h 88"/>
              <a:gd name="T36" fmla="*/ 82 w 90"/>
              <a:gd name="T37" fmla="*/ 26 h 88"/>
              <a:gd name="T38" fmla="*/ 83 w 90"/>
              <a:gd name="T39" fmla="*/ 23 h 88"/>
              <a:gd name="T40" fmla="*/ 82 w 90"/>
              <a:gd name="T41" fmla="*/ 8 h 88"/>
              <a:gd name="T42" fmla="*/ 80 w 90"/>
              <a:gd name="T43" fmla="*/ 34 h 88"/>
              <a:gd name="T44" fmla="*/ 11 w 90"/>
              <a:gd name="T45" fmla="*/ 34 h 88"/>
              <a:gd name="T46" fmla="*/ 8 w 90"/>
              <a:gd name="T47" fmla="*/ 35 h 88"/>
              <a:gd name="T48" fmla="*/ 7 w 90"/>
              <a:gd name="T49" fmla="*/ 50 h 88"/>
              <a:gd name="T50" fmla="*/ 8 w 90"/>
              <a:gd name="T51" fmla="*/ 53 h 88"/>
              <a:gd name="T52" fmla="*/ 80 w 90"/>
              <a:gd name="T53" fmla="*/ 54 h 88"/>
              <a:gd name="T54" fmla="*/ 82 w 90"/>
              <a:gd name="T55" fmla="*/ 53 h 88"/>
              <a:gd name="T56" fmla="*/ 83 w 90"/>
              <a:gd name="T57" fmla="*/ 38 h 88"/>
              <a:gd name="T58" fmla="*/ 82 w 90"/>
              <a:gd name="T59" fmla="*/ 35 h 88"/>
              <a:gd name="T60" fmla="*/ 80 w 90"/>
              <a:gd name="T61" fmla="*/ 61 h 88"/>
              <a:gd name="T62" fmla="*/ 11 w 90"/>
              <a:gd name="T63" fmla="*/ 61 h 88"/>
              <a:gd name="T64" fmla="*/ 8 w 90"/>
              <a:gd name="T65" fmla="*/ 62 h 88"/>
              <a:gd name="T66" fmla="*/ 8 w 90"/>
              <a:gd name="T67" fmla="*/ 79 h 88"/>
              <a:gd name="T68" fmla="*/ 11 w 90"/>
              <a:gd name="T69" fmla="*/ 81 h 88"/>
              <a:gd name="T70" fmla="*/ 82 w 90"/>
              <a:gd name="T71" fmla="*/ 80 h 88"/>
              <a:gd name="T72" fmla="*/ 83 w 90"/>
              <a:gd name="T73" fmla="*/ 65 h 88"/>
              <a:gd name="T74" fmla="*/ 82 w 90"/>
              <a:gd name="T75" fmla="*/ 62 h 88"/>
              <a:gd name="T76" fmla="*/ 19 w 90"/>
              <a:gd name="T77" fmla="*/ 11 h 88"/>
              <a:gd name="T78" fmla="*/ 23 w 90"/>
              <a:gd name="T79" fmla="*/ 22 h 88"/>
              <a:gd name="T80" fmla="*/ 14 w 90"/>
              <a:gd name="T81" fmla="*/ 22 h 88"/>
              <a:gd name="T82" fmla="*/ 14 w 90"/>
              <a:gd name="T83" fmla="*/ 13 h 88"/>
              <a:gd name="T84" fmla="*/ 20 w 90"/>
              <a:gd name="T85" fmla="*/ 16 h 88"/>
              <a:gd name="T86" fmla="*/ 17 w 90"/>
              <a:gd name="T87" fmla="*/ 16 h 88"/>
              <a:gd name="T88" fmla="*/ 17 w 90"/>
              <a:gd name="T89" fmla="*/ 19 h 88"/>
              <a:gd name="T90" fmla="*/ 20 w 90"/>
              <a:gd name="T91" fmla="*/ 19 h 88"/>
              <a:gd name="T92" fmla="*/ 20 w 90"/>
              <a:gd name="T93" fmla="*/ 16 h 88"/>
              <a:gd name="T94" fmla="*/ 19 w 90"/>
              <a:gd name="T95" fmla="*/ 38 h 88"/>
              <a:gd name="T96" fmla="*/ 23 w 90"/>
              <a:gd name="T97" fmla="*/ 48 h 88"/>
              <a:gd name="T98" fmla="*/ 14 w 90"/>
              <a:gd name="T99" fmla="*/ 48 h 88"/>
              <a:gd name="T100" fmla="*/ 14 w 90"/>
              <a:gd name="T101" fmla="*/ 40 h 88"/>
              <a:gd name="T102" fmla="*/ 20 w 90"/>
              <a:gd name="T103" fmla="*/ 42 h 88"/>
              <a:gd name="T104" fmla="*/ 17 w 90"/>
              <a:gd name="T105" fmla="*/ 42 h 88"/>
              <a:gd name="T106" fmla="*/ 17 w 90"/>
              <a:gd name="T107" fmla="*/ 45 h 88"/>
              <a:gd name="T108" fmla="*/ 20 w 90"/>
              <a:gd name="T109" fmla="*/ 45 h 88"/>
              <a:gd name="T110" fmla="*/ 20 w 90"/>
              <a:gd name="T111" fmla="*/ 43 h 88"/>
              <a:gd name="T112" fmla="*/ 20 w 90"/>
              <a:gd name="T113" fmla="*/ 69 h 88"/>
              <a:gd name="T114" fmla="*/ 17 w 90"/>
              <a:gd name="T115" fmla="*/ 69 h 88"/>
              <a:gd name="T116" fmla="*/ 17 w 90"/>
              <a:gd name="T117" fmla="*/ 72 h 88"/>
              <a:gd name="T118" fmla="*/ 20 w 90"/>
              <a:gd name="T119" fmla="*/ 72 h 88"/>
              <a:gd name="T120" fmla="*/ 20 w 90"/>
              <a:gd name="T121" fmla="*/ 6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" h="88">
                <a:moveTo>
                  <a:pt x="19" y="65"/>
                </a:moveTo>
                <a:cubicBezTo>
                  <a:pt x="20" y="65"/>
                  <a:pt x="22" y="65"/>
                  <a:pt x="23" y="66"/>
                </a:cubicBezTo>
                <a:cubicBezTo>
                  <a:pt x="24" y="67"/>
                  <a:pt x="25" y="69"/>
                  <a:pt x="25" y="71"/>
                </a:cubicBezTo>
                <a:cubicBezTo>
                  <a:pt x="25" y="72"/>
                  <a:pt x="24" y="74"/>
                  <a:pt x="23" y="75"/>
                </a:cubicBezTo>
                <a:cubicBezTo>
                  <a:pt x="22" y="76"/>
                  <a:pt x="20" y="77"/>
                  <a:pt x="19" y="77"/>
                </a:cubicBezTo>
                <a:cubicBezTo>
                  <a:pt x="17" y="77"/>
                  <a:pt x="15" y="76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3" y="74"/>
                  <a:pt x="12" y="72"/>
                  <a:pt x="12" y="71"/>
                </a:cubicBezTo>
                <a:cubicBezTo>
                  <a:pt x="12" y="69"/>
                  <a:pt x="13" y="67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5" y="65"/>
                  <a:pt x="17" y="65"/>
                  <a:pt x="19" y="65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3" y="0"/>
                  <a:pt x="85" y="2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9" y="5"/>
                  <a:pt x="90" y="8"/>
                  <a:pt x="90" y="11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6"/>
                  <a:pt x="89" y="29"/>
                  <a:pt x="88" y="31"/>
                </a:cubicBezTo>
                <a:cubicBezTo>
                  <a:pt x="89" y="33"/>
                  <a:pt x="90" y="35"/>
                  <a:pt x="90" y="38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3"/>
                  <a:pt x="89" y="55"/>
                  <a:pt x="88" y="57"/>
                </a:cubicBezTo>
                <a:cubicBezTo>
                  <a:pt x="89" y="59"/>
                  <a:pt x="90" y="62"/>
                  <a:pt x="90" y="65"/>
                </a:cubicBezTo>
                <a:cubicBezTo>
                  <a:pt x="90" y="77"/>
                  <a:pt x="90" y="77"/>
                  <a:pt x="90" y="77"/>
                </a:cubicBezTo>
                <a:cubicBezTo>
                  <a:pt x="90" y="80"/>
                  <a:pt x="89" y="82"/>
                  <a:pt x="87" y="84"/>
                </a:cubicBezTo>
                <a:cubicBezTo>
                  <a:pt x="87" y="84"/>
                  <a:pt x="87" y="84"/>
                  <a:pt x="87" y="84"/>
                </a:cubicBezTo>
                <a:cubicBezTo>
                  <a:pt x="85" y="86"/>
                  <a:pt x="83" y="88"/>
                  <a:pt x="80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8" y="88"/>
                  <a:pt x="5" y="86"/>
                  <a:pt x="3" y="84"/>
                </a:cubicBezTo>
                <a:cubicBezTo>
                  <a:pt x="3" y="84"/>
                  <a:pt x="3" y="84"/>
                  <a:pt x="3" y="84"/>
                </a:cubicBezTo>
                <a:cubicBezTo>
                  <a:pt x="2" y="82"/>
                  <a:pt x="0" y="80"/>
                  <a:pt x="0" y="7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2"/>
                  <a:pt x="1" y="59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5"/>
                  <a:pt x="1" y="33"/>
                  <a:pt x="3" y="31"/>
                </a:cubicBezTo>
                <a:cubicBezTo>
                  <a:pt x="1" y="29"/>
                  <a:pt x="0" y="26"/>
                  <a:pt x="0" y="2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5" y="2"/>
                  <a:pt x="8" y="0"/>
                  <a:pt x="11" y="0"/>
                </a:cubicBezTo>
                <a:close/>
                <a:moveTo>
                  <a:pt x="80" y="7"/>
                </a:moveTo>
                <a:cubicBezTo>
                  <a:pt x="80" y="7"/>
                  <a:pt x="80" y="7"/>
                  <a:pt x="8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7" y="10"/>
                  <a:pt x="7" y="11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8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10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1" y="27"/>
                  <a:pt x="82" y="27"/>
                  <a:pt x="8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5"/>
                  <a:pt x="83" y="24"/>
                  <a:pt x="83" y="23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9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1" y="7"/>
                  <a:pt x="80" y="7"/>
                </a:cubicBezTo>
                <a:close/>
                <a:moveTo>
                  <a:pt x="80" y="34"/>
                </a:move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0" y="34"/>
                  <a:pt x="9" y="34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6"/>
                  <a:pt x="7" y="37"/>
                  <a:pt x="7" y="38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1"/>
                  <a:pt x="8" y="52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9" y="53"/>
                  <a:pt x="10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2"/>
                  <a:pt x="83" y="51"/>
                  <a:pt x="83" y="50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7"/>
                  <a:pt x="83" y="36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1" y="34"/>
                  <a:pt x="80" y="34"/>
                </a:cubicBezTo>
                <a:close/>
                <a:moveTo>
                  <a:pt x="80" y="61"/>
                </a:move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0" y="61"/>
                  <a:pt x="9" y="61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63"/>
                  <a:pt x="7" y="64"/>
                  <a:pt x="7" y="65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8"/>
                  <a:pt x="8" y="79"/>
                  <a:pt x="8" y="79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80"/>
                  <a:pt x="10" y="81"/>
                  <a:pt x="11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1" y="81"/>
                  <a:pt x="82" y="80"/>
                  <a:pt x="82" y="80"/>
                </a:cubicBezTo>
                <a:cubicBezTo>
                  <a:pt x="82" y="80"/>
                  <a:pt x="82" y="80"/>
                  <a:pt x="82" y="80"/>
                </a:cubicBezTo>
                <a:cubicBezTo>
                  <a:pt x="82" y="80"/>
                  <a:pt x="82" y="80"/>
                  <a:pt x="82" y="80"/>
                </a:cubicBezTo>
                <a:cubicBezTo>
                  <a:pt x="83" y="79"/>
                  <a:pt x="83" y="78"/>
                  <a:pt x="83" y="77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4"/>
                  <a:pt x="83" y="63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1"/>
                  <a:pt x="81" y="61"/>
                  <a:pt x="80" y="61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2" y="12"/>
                  <a:pt x="23" y="13"/>
                </a:cubicBezTo>
                <a:cubicBezTo>
                  <a:pt x="24" y="14"/>
                  <a:pt x="25" y="15"/>
                  <a:pt x="25" y="17"/>
                </a:cubicBezTo>
                <a:cubicBezTo>
                  <a:pt x="25" y="19"/>
                  <a:pt x="24" y="20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3"/>
                  <a:pt x="20" y="23"/>
                  <a:pt x="19" y="23"/>
                </a:cubicBezTo>
                <a:cubicBezTo>
                  <a:pt x="17" y="23"/>
                  <a:pt x="15" y="23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0"/>
                  <a:pt x="12" y="19"/>
                  <a:pt x="12" y="17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7" y="11"/>
                  <a:pt x="19" y="11"/>
                </a:cubicBezTo>
                <a:close/>
                <a:moveTo>
                  <a:pt x="20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5"/>
                  <a:pt x="19" y="15"/>
                  <a:pt x="19" y="15"/>
                </a:cubicBezTo>
                <a:cubicBezTo>
                  <a:pt x="18" y="15"/>
                  <a:pt x="18" y="15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6" y="17"/>
                  <a:pt x="16" y="17"/>
                </a:cubicBezTo>
                <a:cubicBezTo>
                  <a:pt x="16" y="18"/>
                  <a:pt x="17" y="18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8"/>
                  <a:pt x="21" y="18"/>
                  <a:pt x="21" y="17"/>
                </a:cubicBezTo>
                <a:cubicBezTo>
                  <a:pt x="21" y="17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9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2" y="38"/>
                  <a:pt x="23" y="40"/>
                </a:cubicBezTo>
                <a:cubicBezTo>
                  <a:pt x="24" y="41"/>
                  <a:pt x="25" y="42"/>
                  <a:pt x="25" y="44"/>
                </a:cubicBezTo>
                <a:cubicBezTo>
                  <a:pt x="25" y="46"/>
                  <a:pt x="24" y="47"/>
                  <a:pt x="23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2" y="50"/>
                  <a:pt x="20" y="50"/>
                  <a:pt x="19" y="50"/>
                </a:cubicBezTo>
                <a:cubicBezTo>
                  <a:pt x="17" y="50"/>
                  <a:pt x="15" y="50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7"/>
                  <a:pt x="12" y="46"/>
                  <a:pt x="12" y="44"/>
                </a:cubicBezTo>
                <a:cubicBezTo>
                  <a:pt x="12" y="42"/>
                  <a:pt x="13" y="41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38"/>
                  <a:pt x="17" y="38"/>
                  <a:pt x="19" y="38"/>
                </a:cubicBezTo>
                <a:close/>
                <a:moveTo>
                  <a:pt x="20" y="42"/>
                </a:move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19" y="42"/>
                  <a:pt x="19" y="42"/>
                </a:cubicBezTo>
                <a:cubicBezTo>
                  <a:pt x="18" y="42"/>
                  <a:pt x="18" y="42"/>
                  <a:pt x="17" y="42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3"/>
                  <a:pt x="16" y="43"/>
                  <a:pt x="16" y="44"/>
                </a:cubicBezTo>
                <a:cubicBezTo>
                  <a:pt x="16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8" y="46"/>
                  <a:pt x="18" y="46"/>
                  <a:pt x="19" y="46"/>
                </a:cubicBezTo>
                <a:cubicBezTo>
                  <a:pt x="19" y="46"/>
                  <a:pt x="20" y="46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1" y="45"/>
                  <a:pt x="21" y="44"/>
                </a:cubicBezTo>
                <a:cubicBezTo>
                  <a:pt x="21" y="43"/>
                  <a:pt x="20" y="43"/>
                  <a:pt x="20" y="43"/>
                </a:cubicBezTo>
                <a:cubicBezTo>
                  <a:pt x="20" y="42"/>
                  <a:pt x="20" y="42"/>
                  <a:pt x="20" y="42"/>
                </a:cubicBezTo>
                <a:close/>
                <a:moveTo>
                  <a:pt x="2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20" y="69"/>
                  <a:pt x="19" y="69"/>
                  <a:pt x="19" y="69"/>
                </a:cubicBezTo>
                <a:cubicBezTo>
                  <a:pt x="18" y="69"/>
                  <a:pt x="18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6" y="70"/>
                  <a:pt x="16" y="71"/>
                </a:cubicBezTo>
                <a:cubicBezTo>
                  <a:pt x="16" y="71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3"/>
                  <a:pt x="18" y="73"/>
                  <a:pt x="19" y="73"/>
                </a:cubicBezTo>
                <a:cubicBezTo>
                  <a:pt x="19" y="73"/>
                  <a:pt x="20" y="73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1" y="71"/>
                  <a:pt x="21" y="71"/>
                </a:cubicBezTo>
                <a:cubicBezTo>
                  <a:pt x="21" y="70"/>
                  <a:pt x="20" y="70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5338763" y="3576638"/>
            <a:ext cx="314325" cy="31115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>
            <a:off x="5411839" y="3648212"/>
            <a:ext cx="168174" cy="167007"/>
          </a:xfrm>
          <a:custGeom>
            <a:avLst/>
            <a:gdLst>
              <a:gd name="T0" fmla="*/ 45 w 90"/>
              <a:gd name="T1" fmla="*/ 66 h 90"/>
              <a:gd name="T2" fmla="*/ 56 w 90"/>
              <a:gd name="T3" fmla="*/ 10 h 90"/>
              <a:gd name="T4" fmla="*/ 62 w 90"/>
              <a:gd name="T5" fmla="*/ 12 h 90"/>
              <a:gd name="T6" fmla="*/ 71 w 90"/>
              <a:gd name="T7" fmla="*/ 8 h 90"/>
              <a:gd name="T8" fmla="*/ 82 w 90"/>
              <a:gd name="T9" fmla="*/ 24 h 90"/>
              <a:gd name="T10" fmla="*/ 80 w 90"/>
              <a:gd name="T11" fmla="*/ 34 h 90"/>
              <a:gd name="T12" fmla="*/ 90 w 90"/>
              <a:gd name="T13" fmla="*/ 38 h 90"/>
              <a:gd name="T14" fmla="*/ 86 w 90"/>
              <a:gd name="T15" fmla="*/ 56 h 90"/>
              <a:gd name="T16" fmla="*/ 78 w 90"/>
              <a:gd name="T17" fmla="*/ 62 h 90"/>
              <a:gd name="T18" fmla="*/ 82 w 90"/>
              <a:gd name="T19" fmla="*/ 71 h 90"/>
              <a:gd name="T20" fmla="*/ 66 w 90"/>
              <a:gd name="T21" fmla="*/ 82 h 90"/>
              <a:gd name="T22" fmla="*/ 59 w 90"/>
              <a:gd name="T23" fmla="*/ 79 h 90"/>
              <a:gd name="T24" fmla="*/ 52 w 90"/>
              <a:gd name="T25" fmla="*/ 90 h 90"/>
              <a:gd name="T26" fmla="*/ 33 w 90"/>
              <a:gd name="T27" fmla="*/ 87 h 90"/>
              <a:gd name="T28" fmla="*/ 30 w 90"/>
              <a:gd name="T29" fmla="*/ 79 h 90"/>
              <a:gd name="T30" fmla="*/ 28 w 90"/>
              <a:gd name="T31" fmla="*/ 78 h 90"/>
              <a:gd name="T32" fmla="*/ 18 w 90"/>
              <a:gd name="T33" fmla="*/ 82 h 90"/>
              <a:gd name="T34" fmla="*/ 7 w 90"/>
              <a:gd name="T35" fmla="*/ 66 h 90"/>
              <a:gd name="T36" fmla="*/ 9 w 90"/>
              <a:gd name="T37" fmla="*/ 56 h 90"/>
              <a:gd name="T38" fmla="*/ 0 w 90"/>
              <a:gd name="T39" fmla="*/ 52 h 90"/>
              <a:gd name="T40" fmla="*/ 9 w 90"/>
              <a:gd name="T41" fmla="*/ 34 h 90"/>
              <a:gd name="T42" fmla="*/ 7 w 90"/>
              <a:gd name="T43" fmla="*/ 24 h 90"/>
              <a:gd name="T44" fmla="*/ 7 w 90"/>
              <a:gd name="T45" fmla="*/ 19 h 90"/>
              <a:gd name="T46" fmla="*/ 28 w 90"/>
              <a:gd name="T47" fmla="*/ 12 h 90"/>
              <a:gd name="T48" fmla="*/ 37 w 90"/>
              <a:gd name="T49" fmla="*/ 0 h 90"/>
              <a:gd name="T50" fmla="*/ 56 w 90"/>
              <a:gd name="T51" fmla="*/ 3 h 90"/>
              <a:gd name="T52" fmla="*/ 56 w 90"/>
              <a:gd name="T53" fmla="*/ 17 h 90"/>
              <a:gd name="T54" fmla="*/ 49 w 90"/>
              <a:gd name="T55" fmla="*/ 12 h 90"/>
              <a:gd name="T56" fmla="*/ 40 w 90"/>
              <a:gd name="T57" fmla="*/ 12 h 90"/>
              <a:gd name="T58" fmla="*/ 29 w 90"/>
              <a:gd name="T59" fmla="*/ 19 h 90"/>
              <a:gd name="T60" fmla="*/ 15 w 90"/>
              <a:gd name="T61" fmla="*/ 21 h 90"/>
              <a:gd name="T62" fmla="*/ 17 w 90"/>
              <a:gd name="T63" fmla="*/ 33 h 90"/>
              <a:gd name="T64" fmla="*/ 7 w 90"/>
              <a:gd name="T65" fmla="*/ 41 h 90"/>
              <a:gd name="T66" fmla="*/ 15 w 90"/>
              <a:gd name="T67" fmla="*/ 52 h 90"/>
              <a:gd name="T68" fmla="*/ 18 w 90"/>
              <a:gd name="T69" fmla="*/ 65 h 90"/>
              <a:gd name="T70" fmla="*/ 24 w 90"/>
              <a:gd name="T71" fmla="*/ 71 h 90"/>
              <a:gd name="T72" fmla="*/ 38 w 90"/>
              <a:gd name="T73" fmla="*/ 74 h 90"/>
              <a:gd name="T74" fmla="*/ 49 w 90"/>
              <a:gd name="T75" fmla="*/ 83 h 90"/>
              <a:gd name="T76" fmla="*/ 52 w 90"/>
              <a:gd name="T77" fmla="*/ 74 h 90"/>
              <a:gd name="T78" fmla="*/ 61 w 90"/>
              <a:gd name="T79" fmla="*/ 71 h 90"/>
              <a:gd name="T80" fmla="*/ 75 w 90"/>
              <a:gd name="T81" fmla="*/ 69 h 90"/>
              <a:gd name="T82" fmla="*/ 73 w 90"/>
              <a:gd name="T83" fmla="*/ 57 h 90"/>
              <a:gd name="T84" fmla="*/ 83 w 90"/>
              <a:gd name="T85" fmla="*/ 49 h 90"/>
              <a:gd name="T86" fmla="*/ 74 w 90"/>
              <a:gd name="T87" fmla="*/ 38 h 90"/>
              <a:gd name="T88" fmla="*/ 71 w 90"/>
              <a:gd name="T89" fmla="*/ 25 h 90"/>
              <a:gd name="T90" fmla="*/ 65 w 90"/>
              <a:gd name="T91" fmla="*/ 19 h 90"/>
              <a:gd name="T92" fmla="*/ 45 w 90"/>
              <a:gd name="T93" fmla="*/ 28 h 90"/>
              <a:gd name="T94" fmla="*/ 45 w 90"/>
              <a:gd name="T95" fmla="*/ 6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0" h="90">
                <a:moveTo>
                  <a:pt x="45" y="24"/>
                </a:moveTo>
                <a:cubicBezTo>
                  <a:pt x="56" y="24"/>
                  <a:pt x="66" y="33"/>
                  <a:pt x="66" y="45"/>
                </a:cubicBezTo>
                <a:cubicBezTo>
                  <a:pt x="66" y="57"/>
                  <a:pt x="56" y="66"/>
                  <a:pt x="45" y="66"/>
                </a:cubicBezTo>
                <a:cubicBezTo>
                  <a:pt x="33" y="66"/>
                  <a:pt x="23" y="57"/>
                  <a:pt x="23" y="45"/>
                </a:cubicBezTo>
                <a:cubicBezTo>
                  <a:pt x="23" y="33"/>
                  <a:pt x="33" y="24"/>
                  <a:pt x="45" y="24"/>
                </a:cubicBezTo>
                <a:close/>
                <a:moveTo>
                  <a:pt x="56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7" y="10"/>
                  <a:pt x="58" y="10"/>
                  <a:pt x="59" y="11"/>
                </a:cubicBezTo>
                <a:cubicBezTo>
                  <a:pt x="60" y="11"/>
                  <a:pt x="61" y="12"/>
                  <a:pt x="62" y="12"/>
                </a:cubicBezTo>
                <a:cubicBezTo>
                  <a:pt x="66" y="8"/>
                  <a:pt x="66" y="8"/>
                  <a:pt x="66" y="8"/>
                </a:cubicBezTo>
                <a:cubicBezTo>
                  <a:pt x="67" y="6"/>
                  <a:pt x="70" y="6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82" y="19"/>
                  <a:pt x="82" y="19"/>
                  <a:pt x="82" y="19"/>
                </a:cubicBezTo>
                <a:cubicBezTo>
                  <a:pt x="83" y="20"/>
                  <a:pt x="83" y="22"/>
                  <a:pt x="82" y="24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9"/>
                  <a:pt x="79" y="30"/>
                  <a:pt x="79" y="31"/>
                </a:cubicBezTo>
                <a:cubicBezTo>
                  <a:pt x="79" y="32"/>
                  <a:pt x="80" y="33"/>
                  <a:pt x="80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8" y="34"/>
                  <a:pt x="90" y="35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5"/>
                  <a:pt x="88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7"/>
                  <a:pt x="79" y="58"/>
                  <a:pt x="79" y="59"/>
                </a:cubicBezTo>
                <a:cubicBezTo>
                  <a:pt x="79" y="60"/>
                  <a:pt x="78" y="61"/>
                  <a:pt x="78" y="62"/>
                </a:cubicBezTo>
                <a:cubicBezTo>
                  <a:pt x="82" y="67"/>
                  <a:pt x="82" y="67"/>
                  <a:pt x="82" y="67"/>
                </a:cubicBezTo>
                <a:cubicBezTo>
                  <a:pt x="83" y="68"/>
                  <a:pt x="83" y="70"/>
                  <a:pt x="82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1"/>
                  <a:pt x="82" y="71"/>
                  <a:pt x="82" y="71"/>
                </a:cubicBezTo>
                <a:cubicBezTo>
                  <a:pt x="71" y="82"/>
                  <a:pt x="71" y="82"/>
                  <a:pt x="71" y="82"/>
                </a:cubicBezTo>
                <a:cubicBezTo>
                  <a:pt x="70" y="84"/>
                  <a:pt x="67" y="84"/>
                  <a:pt x="66" y="82"/>
                </a:cubicBezTo>
                <a:cubicBezTo>
                  <a:pt x="62" y="78"/>
                  <a:pt x="62" y="78"/>
                  <a:pt x="62" y="78"/>
                </a:cubicBezTo>
                <a:cubicBezTo>
                  <a:pt x="61" y="78"/>
                  <a:pt x="60" y="79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8" y="80"/>
                  <a:pt x="57" y="80"/>
                  <a:pt x="56" y="80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8"/>
                  <a:pt x="54" y="90"/>
                  <a:pt x="52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5" y="90"/>
                  <a:pt x="33" y="88"/>
                  <a:pt x="33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33" y="80"/>
                  <a:pt x="33" y="80"/>
                  <a:pt x="33" y="80"/>
                </a:cubicBezTo>
                <a:cubicBezTo>
                  <a:pt x="32" y="80"/>
                  <a:pt x="31" y="80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79"/>
                  <a:pt x="28" y="78"/>
                  <a:pt x="28" y="78"/>
                </a:cubicBezTo>
                <a:cubicBezTo>
                  <a:pt x="23" y="82"/>
                  <a:pt x="23" y="82"/>
                  <a:pt x="23" y="82"/>
                </a:cubicBezTo>
                <a:cubicBezTo>
                  <a:pt x="22" y="84"/>
                  <a:pt x="20" y="84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7" y="71"/>
                  <a:pt x="7" y="71"/>
                  <a:pt x="7" y="71"/>
                </a:cubicBezTo>
                <a:cubicBezTo>
                  <a:pt x="6" y="70"/>
                  <a:pt x="6" y="68"/>
                  <a:pt x="7" y="66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1"/>
                  <a:pt x="11" y="60"/>
                  <a:pt x="10" y="59"/>
                </a:cubicBezTo>
                <a:cubicBezTo>
                  <a:pt x="10" y="58"/>
                  <a:pt x="10" y="57"/>
                  <a:pt x="9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5"/>
                  <a:pt x="0" y="5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4"/>
                  <a:pt x="3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11" y="30"/>
                  <a:pt x="11" y="29"/>
                  <a:pt x="12" y="28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2"/>
                  <a:pt x="6" y="2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18" y="8"/>
                  <a:pt x="18" y="8"/>
                  <a:pt x="18" y="8"/>
                </a:cubicBezTo>
                <a:cubicBezTo>
                  <a:pt x="20" y="6"/>
                  <a:pt x="22" y="6"/>
                  <a:pt x="23" y="8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1"/>
                  <a:pt x="31" y="10"/>
                  <a:pt x="33" y="10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1"/>
                  <a:pt x="35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6" y="1"/>
                  <a:pt x="56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10"/>
                  <a:pt x="56" y="10"/>
                  <a:pt x="56" y="10"/>
                </a:cubicBezTo>
                <a:close/>
                <a:moveTo>
                  <a:pt x="56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5" y="16"/>
                  <a:pt x="53" y="16"/>
                  <a:pt x="52" y="16"/>
                </a:cubicBezTo>
                <a:cubicBezTo>
                  <a:pt x="50" y="15"/>
                  <a:pt x="49" y="14"/>
                  <a:pt x="49" y="12"/>
                </a:cubicBezTo>
                <a:cubicBezTo>
                  <a:pt x="49" y="7"/>
                  <a:pt x="49" y="7"/>
                  <a:pt x="49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4"/>
                  <a:pt x="39" y="15"/>
                  <a:pt x="38" y="16"/>
                </a:cubicBezTo>
                <a:cubicBezTo>
                  <a:pt x="35" y="16"/>
                  <a:pt x="32" y="18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20"/>
                  <a:pt x="26" y="20"/>
                  <a:pt x="25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5" y="21"/>
                  <a:pt x="15" y="21"/>
                  <a:pt x="15" y="21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6"/>
                  <a:pt x="20" y="28"/>
                  <a:pt x="19" y="29"/>
                </a:cubicBezTo>
                <a:cubicBezTo>
                  <a:pt x="18" y="30"/>
                  <a:pt x="17" y="32"/>
                  <a:pt x="17" y="33"/>
                </a:cubicBezTo>
                <a:cubicBezTo>
                  <a:pt x="16" y="35"/>
                  <a:pt x="16" y="36"/>
                  <a:pt x="15" y="38"/>
                </a:cubicBezTo>
                <a:cubicBezTo>
                  <a:pt x="15" y="39"/>
                  <a:pt x="14" y="41"/>
                  <a:pt x="12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3" y="49"/>
                  <a:pt x="15" y="50"/>
                  <a:pt x="15" y="52"/>
                </a:cubicBezTo>
                <a:cubicBezTo>
                  <a:pt x="16" y="54"/>
                  <a:pt x="16" y="55"/>
                  <a:pt x="17" y="57"/>
                </a:cubicBezTo>
                <a:cubicBezTo>
                  <a:pt x="17" y="58"/>
                  <a:pt x="18" y="60"/>
                  <a:pt x="19" y="61"/>
                </a:cubicBezTo>
                <a:cubicBezTo>
                  <a:pt x="20" y="62"/>
                  <a:pt x="20" y="64"/>
                  <a:pt x="18" y="65"/>
                </a:cubicBezTo>
                <a:cubicBezTo>
                  <a:pt x="15" y="69"/>
                  <a:pt x="15" y="69"/>
                  <a:pt x="15" y="69"/>
                </a:cubicBezTo>
                <a:cubicBezTo>
                  <a:pt x="21" y="75"/>
                  <a:pt x="21" y="75"/>
                  <a:pt x="21" y="75"/>
                </a:cubicBezTo>
                <a:cubicBezTo>
                  <a:pt x="24" y="71"/>
                  <a:pt x="24" y="71"/>
                  <a:pt x="24" y="71"/>
                </a:cubicBezTo>
                <a:cubicBezTo>
                  <a:pt x="25" y="70"/>
                  <a:pt x="27" y="70"/>
                  <a:pt x="29" y="71"/>
                </a:cubicBezTo>
                <a:cubicBezTo>
                  <a:pt x="30" y="72"/>
                  <a:pt x="32" y="72"/>
                  <a:pt x="33" y="73"/>
                </a:cubicBezTo>
                <a:cubicBezTo>
                  <a:pt x="35" y="74"/>
                  <a:pt x="36" y="74"/>
                  <a:pt x="38" y="74"/>
                </a:cubicBezTo>
                <a:cubicBezTo>
                  <a:pt x="39" y="75"/>
                  <a:pt x="40" y="76"/>
                  <a:pt x="40" y="78"/>
                </a:cubicBezTo>
                <a:cubicBezTo>
                  <a:pt x="40" y="83"/>
                  <a:pt x="40" y="83"/>
                  <a:pt x="40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6"/>
                  <a:pt x="50" y="75"/>
                  <a:pt x="52" y="74"/>
                </a:cubicBezTo>
                <a:cubicBezTo>
                  <a:pt x="53" y="74"/>
                  <a:pt x="55" y="74"/>
                  <a:pt x="56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8" y="72"/>
                  <a:pt x="59" y="72"/>
                  <a:pt x="61" y="71"/>
                </a:cubicBezTo>
                <a:cubicBezTo>
                  <a:pt x="62" y="70"/>
                  <a:pt x="64" y="70"/>
                  <a:pt x="65" y="71"/>
                </a:cubicBezTo>
                <a:cubicBezTo>
                  <a:pt x="69" y="75"/>
                  <a:pt x="69" y="75"/>
                  <a:pt x="69" y="75"/>
                </a:cubicBezTo>
                <a:cubicBezTo>
                  <a:pt x="75" y="69"/>
                  <a:pt x="75" y="69"/>
                  <a:pt x="75" y="69"/>
                </a:cubicBezTo>
                <a:cubicBezTo>
                  <a:pt x="71" y="65"/>
                  <a:pt x="71" y="65"/>
                  <a:pt x="71" y="65"/>
                </a:cubicBezTo>
                <a:cubicBezTo>
                  <a:pt x="70" y="64"/>
                  <a:pt x="70" y="62"/>
                  <a:pt x="70" y="61"/>
                </a:cubicBezTo>
                <a:cubicBezTo>
                  <a:pt x="71" y="60"/>
                  <a:pt x="72" y="58"/>
                  <a:pt x="73" y="57"/>
                </a:cubicBezTo>
                <a:cubicBezTo>
                  <a:pt x="73" y="55"/>
                  <a:pt x="74" y="54"/>
                  <a:pt x="74" y="52"/>
                </a:cubicBezTo>
                <a:cubicBezTo>
                  <a:pt x="74" y="50"/>
                  <a:pt x="76" y="49"/>
                  <a:pt x="77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1"/>
                  <a:pt x="83" y="41"/>
                  <a:pt x="83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6" y="41"/>
                  <a:pt x="74" y="40"/>
                  <a:pt x="74" y="38"/>
                </a:cubicBezTo>
                <a:cubicBezTo>
                  <a:pt x="74" y="36"/>
                  <a:pt x="73" y="35"/>
                  <a:pt x="73" y="33"/>
                </a:cubicBezTo>
                <a:cubicBezTo>
                  <a:pt x="72" y="32"/>
                  <a:pt x="71" y="30"/>
                  <a:pt x="70" y="29"/>
                </a:cubicBezTo>
                <a:cubicBezTo>
                  <a:pt x="70" y="28"/>
                  <a:pt x="70" y="26"/>
                  <a:pt x="71" y="25"/>
                </a:cubicBezTo>
                <a:cubicBezTo>
                  <a:pt x="75" y="21"/>
                  <a:pt x="75" y="21"/>
                  <a:pt x="75" y="21"/>
                </a:cubicBezTo>
                <a:cubicBezTo>
                  <a:pt x="69" y="15"/>
                  <a:pt x="69" y="15"/>
                  <a:pt x="69" y="15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20"/>
                  <a:pt x="62" y="20"/>
                  <a:pt x="61" y="19"/>
                </a:cubicBezTo>
                <a:cubicBezTo>
                  <a:pt x="59" y="18"/>
                  <a:pt x="58" y="18"/>
                  <a:pt x="56" y="17"/>
                </a:cubicBezTo>
                <a:close/>
                <a:moveTo>
                  <a:pt x="45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35" y="28"/>
                  <a:pt x="27" y="35"/>
                  <a:pt x="27" y="45"/>
                </a:cubicBezTo>
                <a:cubicBezTo>
                  <a:pt x="27" y="54"/>
                  <a:pt x="35" y="62"/>
                  <a:pt x="45" y="62"/>
                </a:cubicBezTo>
                <a:cubicBezTo>
                  <a:pt x="54" y="62"/>
                  <a:pt x="62" y="54"/>
                  <a:pt x="62" y="45"/>
                </a:cubicBezTo>
                <a:cubicBezTo>
                  <a:pt x="62" y="36"/>
                  <a:pt x="54" y="28"/>
                  <a:pt x="45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1716088" y="2209801"/>
            <a:ext cx="1990725" cy="1222375"/>
          </a:xfrm>
          <a:custGeom>
            <a:avLst/>
            <a:gdLst>
              <a:gd name="T0" fmla="*/ 1254 w 1254"/>
              <a:gd name="T1" fmla="*/ 0 h 770"/>
              <a:gd name="T2" fmla="*/ 0 w 1254"/>
              <a:gd name="T3" fmla="*/ 0 h 770"/>
              <a:gd name="T4" fmla="*/ 0 w 1254"/>
              <a:gd name="T5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4" h="770">
                <a:moveTo>
                  <a:pt x="1254" y="0"/>
                </a:moveTo>
                <a:lnTo>
                  <a:pt x="0" y="0"/>
                </a:lnTo>
                <a:lnTo>
                  <a:pt x="0" y="770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3603625" y="2938463"/>
            <a:ext cx="417513" cy="493713"/>
          </a:xfrm>
          <a:custGeom>
            <a:avLst/>
            <a:gdLst>
              <a:gd name="T0" fmla="*/ 0 w 263"/>
              <a:gd name="T1" fmla="*/ 311 h 311"/>
              <a:gd name="T2" fmla="*/ 0 w 263"/>
              <a:gd name="T3" fmla="*/ 160 h 311"/>
              <a:gd name="T4" fmla="*/ 263 w 263"/>
              <a:gd name="T5" fmla="*/ 160 h 311"/>
              <a:gd name="T6" fmla="*/ 263 w 263"/>
              <a:gd name="T7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311">
                <a:moveTo>
                  <a:pt x="0" y="311"/>
                </a:moveTo>
                <a:lnTo>
                  <a:pt x="0" y="160"/>
                </a:lnTo>
                <a:lnTo>
                  <a:pt x="263" y="160"/>
                </a:lnTo>
                <a:lnTo>
                  <a:pt x="263" y="0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4818063" y="2938463"/>
            <a:ext cx="677862" cy="493713"/>
          </a:xfrm>
          <a:custGeom>
            <a:avLst/>
            <a:gdLst>
              <a:gd name="T0" fmla="*/ 0 w 427"/>
              <a:gd name="T1" fmla="*/ 0 h 311"/>
              <a:gd name="T2" fmla="*/ 0 w 427"/>
              <a:gd name="T3" fmla="*/ 155 h 311"/>
              <a:gd name="T4" fmla="*/ 427 w 427"/>
              <a:gd name="T5" fmla="*/ 155 h 311"/>
              <a:gd name="T6" fmla="*/ 427 w 427"/>
              <a:gd name="T7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7" h="311">
                <a:moveTo>
                  <a:pt x="0" y="0"/>
                </a:moveTo>
                <a:lnTo>
                  <a:pt x="0" y="155"/>
                </a:lnTo>
                <a:lnTo>
                  <a:pt x="427" y="155"/>
                </a:lnTo>
                <a:lnTo>
                  <a:pt x="427" y="311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5226050" y="2460626"/>
            <a:ext cx="2160588" cy="971550"/>
          </a:xfrm>
          <a:custGeom>
            <a:avLst/>
            <a:gdLst>
              <a:gd name="T0" fmla="*/ 1361 w 1361"/>
              <a:gd name="T1" fmla="*/ 612 h 612"/>
              <a:gd name="T2" fmla="*/ 1361 w 1361"/>
              <a:gd name="T3" fmla="*/ 0 h 612"/>
              <a:gd name="T4" fmla="*/ 0 w 1361"/>
              <a:gd name="T5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1" h="612">
                <a:moveTo>
                  <a:pt x="1361" y="612"/>
                </a:moveTo>
                <a:lnTo>
                  <a:pt x="1361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FFFFFF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6985000" y="3987801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FBE22D"/>
                </a:solidFill>
                <a:latin typeface="微软雅黑" pitchFamily="34" charset="-122"/>
                <a:ea typeface="微软雅黑" pitchFamily="34" charset="-122"/>
              </a:rPr>
              <a:t>Option 04</a:t>
            </a: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5076825" y="3987801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A5514"/>
                </a:solidFill>
                <a:latin typeface="微软雅黑" pitchFamily="34" charset="-122"/>
                <a:ea typeface="微软雅黑" pitchFamily="34" charset="-122"/>
              </a:rPr>
              <a:t>Option 03</a:t>
            </a: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3195638" y="3987801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A9D25A"/>
                </a:solidFill>
                <a:latin typeface="微软雅黑" pitchFamily="34" charset="-122"/>
                <a:ea typeface="微软雅黑" pitchFamily="34" charset="-122"/>
              </a:rPr>
              <a:t>Option 02</a:t>
            </a: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1312863" y="3987801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7BBFAA"/>
                </a:solidFill>
                <a:latin typeface="微软雅黑" pitchFamily="34" charset="-122"/>
                <a:ea typeface="微软雅黑" pitchFamily="34" charset="-122"/>
              </a:rPr>
              <a:t>Option 01</a:t>
            </a: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1000125" y="4276726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2886075" y="4276726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767263" y="4276726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6677025" y="4276726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3866493" y="2345854"/>
            <a:ext cx="9696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Great Title</a:t>
            </a:r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12663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235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235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235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235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3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3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3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36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3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35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3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23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3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3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23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23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5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23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23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236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236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 p14:presetBounceEnd="5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23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23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 p14:presetBounceEnd="50000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23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23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 p14:presetBounceEnd="50000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23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23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 p14:presetBounceEnd="50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236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236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 p14:presetBounceEnd="50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23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23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grpId="0" nodeType="withEffect" p14:presetBounceEnd="50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235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4" dur="500" fill="hold"/>
                                            <p:tgtEl>
                                              <p:spTgt spid="235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4" fill="hold" grpId="0" nodeType="withEffect" p14:presetBounceEnd="50000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7" dur="500" fill="hold"/>
                                            <p:tgtEl>
                                              <p:spTgt spid="236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8" dur="500" fill="hold"/>
                                            <p:tgtEl>
                                              <p:spTgt spid="236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5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235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23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235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235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235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5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35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300"/>
                                            <p:tgtEl>
                                              <p:spTgt spid="23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159" dur="150" fill="hold"/>
                                            <p:tgtEl>
                                              <p:spTgt spid="235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0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300"/>
                                            <p:tgtEl>
                                              <p:spTgt spid="235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66" dur="150" fill="hold"/>
                                            <p:tgtEl>
                                              <p:spTgt spid="235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300"/>
                                            <p:tgtEl>
                                              <p:spTgt spid="23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2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73" dur="150" fill="hold"/>
                                            <p:tgtEl>
                                              <p:spTgt spid="235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8" dur="300"/>
                                            <p:tgtEl>
                                              <p:spTgt spid="235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80" dur="150" fill="hold"/>
                                            <p:tgtEl>
                                              <p:spTgt spid="235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35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235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300"/>
                                            <p:tgtEl>
                                              <p:spTgt spid="23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87" dur="150" fill="hold"/>
                                            <p:tgtEl>
                                              <p:spTgt spid="235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35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35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2" dur="300"/>
                                            <p:tgtEl>
                                              <p:spTgt spid="235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94" dur="150" fill="hold"/>
                                            <p:tgtEl>
                                              <p:spTgt spid="235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6" grpId="1" animBg="1"/>
          <p:bldP spid="23557" grpId="0" animBg="1"/>
          <p:bldP spid="23557" grpId="1" animBg="1"/>
          <p:bldP spid="23558" grpId="0" animBg="1"/>
          <p:bldP spid="23558" grpId="1" animBg="1"/>
          <p:bldP spid="23559" grpId="0" animBg="1"/>
          <p:bldP spid="23559" grpId="1" animBg="1"/>
          <p:bldP spid="23560" grpId="0" animBg="1"/>
          <p:bldP spid="23560" grpId="1" animBg="1"/>
          <p:bldP spid="23561" grpId="0" animBg="1"/>
          <p:bldP spid="23561" grpId="1" animBg="1"/>
          <p:bldP spid="23562" grpId="0" animBg="1"/>
          <p:bldP spid="23562" grpId="1" animBg="1"/>
          <p:bldP spid="23563" grpId="0" animBg="1"/>
          <p:bldP spid="23563" grpId="1" animBg="1"/>
          <p:bldP spid="23564" grpId="0" animBg="1"/>
          <p:bldP spid="23564" grpId="1" animBg="1"/>
          <p:bldP spid="23566" grpId="0" animBg="1"/>
          <p:bldP spid="23567" grpId="0" animBg="1"/>
          <p:bldP spid="23569" grpId="0" animBg="1"/>
          <p:bldP spid="23570" grpId="0" animBg="1"/>
          <p:bldP spid="23572" grpId="0" animBg="1"/>
          <p:bldP spid="23573" grpId="0" animBg="1"/>
          <p:bldP spid="23575" grpId="0" animBg="1"/>
          <p:bldP spid="23576" grpId="0" animBg="1"/>
          <p:bldP spid="23594" grpId="0" animBg="1"/>
          <p:bldP spid="23595" grpId="0" animBg="1"/>
          <p:bldP spid="23596" grpId="0" animBg="1"/>
          <p:bldP spid="23597" grpId="0" animBg="1"/>
          <p:bldP spid="23598" grpId="0"/>
          <p:bldP spid="23599" grpId="0"/>
          <p:bldP spid="23600" grpId="0"/>
          <p:bldP spid="23601" grpId="0"/>
          <p:bldP spid="23602" grpId="0"/>
          <p:bldP spid="23603" grpId="0"/>
          <p:bldP spid="23604" grpId="0"/>
          <p:bldP spid="23605" grpId="0"/>
          <p:bldP spid="23606" grpId="0"/>
          <p:bldP spid="23606" grpId="1"/>
          <p:bldP spid="57" grpId="0" animBg="1"/>
          <p:bldP spid="57" grpId="1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/>
          <p:bldP spid="61" grpId="1"/>
          <p:bldP spid="6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235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235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235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235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3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23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23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236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3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35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3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23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3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3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3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3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3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3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236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36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3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3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23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23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23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23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236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236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23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23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235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235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4" fill="hold" grpId="0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236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236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5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235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23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235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235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235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5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235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300"/>
                                            <p:tgtEl>
                                              <p:spTgt spid="23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159" dur="150" fill="hold"/>
                                            <p:tgtEl>
                                              <p:spTgt spid="235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0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300"/>
                                            <p:tgtEl>
                                              <p:spTgt spid="235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66" dur="150" fill="hold"/>
                                            <p:tgtEl>
                                              <p:spTgt spid="235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300"/>
                                            <p:tgtEl>
                                              <p:spTgt spid="23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2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73" dur="150" fill="hold"/>
                                            <p:tgtEl>
                                              <p:spTgt spid="235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8" dur="300"/>
                                            <p:tgtEl>
                                              <p:spTgt spid="235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80" dur="150" fill="hold"/>
                                            <p:tgtEl>
                                              <p:spTgt spid="235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35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235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300"/>
                                            <p:tgtEl>
                                              <p:spTgt spid="23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87" dur="150" fill="hold"/>
                                            <p:tgtEl>
                                              <p:spTgt spid="235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35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235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2" dur="300"/>
                                            <p:tgtEl>
                                              <p:spTgt spid="235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94" dur="150" fill="hold"/>
                                            <p:tgtEl>
                                              <p:spTgt spid="235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6" grpId="1" animBg="1"/>
          <p:bldP spid="23557" grpId="0" animBg="1"/>
          <p:bldP spid="23557" grpId="1" animBg="1"/>
          <p:bldP spid="23558" grpId="0" animBg="1"/>
          <p:bldP spid="23558" grpId="1" animBg="1"/>
          <p:bldP spid="23559" grpId="0" animBg="1"/>
          <p:bldP spid="23559" grpId="1" animBg="1"/>
          <p:bldP spid="23560" grpId="0" animBg="1"/>
          <p:bldP spid="23560" grpId="1" animBg="1"/>
          <p:bldP spid="23561" grpId="0" animBg="1"/>
          <p:bldP spid="23561" grpId="1" animBg="1"/>
          <p:bldP spid="23562" grpId="0" animBg="1"/>
          <p:bldP spid="23562" grpId="1" animBg="1"/>
          <p:bldP spid="23563" grpId="0" animBg="1"/>
          <p:bldP spid="23563" grpId="1" animBg="1"/>
          <p:bldP spid="23564" grpId="0" animBg="1"/>
          <p:bldP spid="23564" grpId="1" animBg="1"/>
          <p:bldP spid="23566" grpId="0" animBg="1"/>
          <p:bldP spid="23567" grpId="0" animBg="1"/>
          <p:bldP spid="23569" grpId="0" animBg="1"/>
          <p:bldP spid="23570" grpId="0" animBg="1"/>
          <p:bldP spid="23572" grpId="0" animBg="1"/>
          <p:bldP spid="23573" grpId="0" animBg="1"/>
          <p:bldP spid="23575" grpId="0" animBg="1"/>
          <p:bldP spid="23576" grpId="0" animBg="1"/>
          <p:bldP spid="23594" grpId="0" animBg="1"/>
          <p:bldP spid="23595" grpId="0" animBg="1"/>
          <p:bldP spid="23596" grpId="0" animBg="1"/>
          <p:bldP spid="23597" grpId="0" animBg="1"/>
          <p:bldP spid="23598" grpId="0"/>
          <p:bldP spid="23599" grpId="0"/>
          <p:bldP spid="23600" grpId="0"/>
          <p:bldP spid="23601" grpId="0"/>
          <p:bldP spid="23602" grpId="0"/>
          <p:bldP spid="23603" grpId="0"/>
          <p:bldP spid="23604" grpId="0"/>
          <p:bldP spid="23605" grpId="0"/>
          <p:bldP spid="23606" grpId="0"/>
          <p:bldP spid="23606" grpId="1"/>
          <p:bldP spid="57" grpId="0" animBg="1"/>
          <p:bldP spid="57" grpId="1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/>
          <p:bldP spid="61" grpId="1"/>
          <p:bldP spid="62" grpId="0"/>
        </p:bldLst>
      </p:timing>
    </mc:Fallback>
  </mc:AlternateContent>
</p:sld>
</file>

<file path=ppt/slides/slide15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771" y="2246997"/>
            <a:ext cx="2778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7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16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7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7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2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2"/>
            <a:ext cx="655637" cy="1458913"/>
          </a:xfrm>
          <a:custGeom>
            <a:avLst/>
            <a:gdLst>
              <a:gd name="T0" fmla="*/ 215 w 215"/>
              <a:gd name="T1" fmla="*/ 479 h 479"/>
              <a:gd name="T2" fmla="*/ 215 w 215"/>
              <a:gd name="T3" fmla="*/ 108 h 479"/>
              <a:gd name="T4" fmla="*/ 108 w 215"/>
              <a:gd name="T5" fmla="*/ 0 h 479"/>
              <a:gd name="T6" fmla="*/ 0 w 215"/>
              <a:gd name="T7" fmla="*/ 108 h 479"/>
              <a:gd name="T8" fmla="*/ 0 w 215"/>
              <a:gd name="T9" fmla="*/ 479 h 479"/>
              <a:gd name="T10" fmla="*/ 215 w 215"/>
              <a:gd name="T1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2209800" y="1863725"/>
            <a:ext cx="655638" cy="1455737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8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2271713" y="272891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484313" y="2665412"/>
            <a:ext cx="655637" cy="1458913"/>
          </a:xfrm>
          <a:custGeom>
            <a:avLst/>
            <a:gdLst>
              <a:gd name="T0" fmla="*/ 215 w 215"/>
              <a:gd name="T1" fmla="*/ 479 h 479"/>
              <a:gd name="T2" fmla="*/ 215 w 215"/>
              <a:gd name="T3" fmla="*/ 108 h 479"/>
              <a:gd name="T4" fmla="*/ 108 w 215"/>
              <a:gd name="T5" fmla="*/ 0 h 479"/>
              <a:gd name="T6" fmla="*/ 0 w 215"/>
              <a:gd name="T7" fmla="*/ 108 h 479"/>
              <a:gd name="T8" fmla="*/ 0 w 215"/>
              <a:gd name="T9" fmla="*/ 479 h 479"/>
              <a:gd name="T10" fmla="*/ 215 w 215"/>
              <a:gd name="T1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3660775" y="1863725"/>
            <a:ext cx="655638" cy="1455737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371 h 478"/>
              <a:gd name="T4" fmla="*/ 108 w 215"/>
              <a:gd name="T5" fmla="*/ 478 h 478"/>
              <a:gd name="T6" fmla="*/ 215 w 215"/>
              <a:gd name="T7" fmla="*/ 371 h 478"/>
              <a:gd name="T8" fmla="*/ 215 w 215"/>
              <a:gd name="T9" fmla="*/ 0 h 478"/>
              <a:gd name="T10" fmla="*/ 0 w 215"/>
              <a:gd name="T11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722688" y="272891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7"/>
            <a:ext cx="233363" cy="219075"/>
          </a:xfrm>
          <a:custGeom>
            <a:avLst/>
            <a:gdLst>
              <a:gd name="T0" fmla="*/ 38 w 77"/>
              <a:gd name="T1" fmla="*/ 18 h 72"/>
              <a:gd name="T2" fmla="*/ 39 w 77"/>
              <a:gd name="T3" fmla="*/ 41 h 72"/>
              <a:gd name="T4" fmla="*/ 41 w 77"/>
              <a:gd name="T5" fmla="*/ 13 h 72"/>
              <a:gd name="T6" fmla="*/ 38 w 77"/>
              <a:gd name="T7" fmla="*/ 12 h 72"/>
              <a:gd name="T8" fmla="*/ 32 w 77"/>
              <a:gd name="T9" fmla="*/ 22 h 72"/>
              <a:gd name="T10" fmla="*/ 74 w 77"/>
              <a:gd name="T11" fmla="*/ 9 h 72"/>
              <a:gd name="T12" fmla="*/ 66 w 77"/>
              <a:gd name="T13" fmla="*/ 9 h 72"/>
              <a:gd name="T14" fmla="*/ 63 w 77"/>
              <a:gd name="T15" fmla="*/ 0 h 72"/>
              <a:gd name="T16" fmla="*/ 11 w 77"/>
              <a:gd name="T17" fmla="*/ 3 h 72"/>
              <a:gd name="T18" fmla="*/ 3 w 77"/>
              <a:gd name="T19" fmla="*/ 9 h 72"/>
              <a:gd name="T20" fmla="*/ 0 w 77"/>
              <a:gd name="T21" fmla="*/ 29 h 72"/>
              <a:gd name="T22" fmla="*/ 5 w 77"/>
              <a:gd name="T23" fmla="*/ 41 h 72"/>
              <a:gd name="T24" fmla="*/ 36 w 77"/>
              <a:gd name="T25" fmla="*/ 59 h 72"/>
              <a:gd name="T26" fmla="*/ 23 w 77"/>
              <a:gd name="T27" fmla="*/ 66 h 72"/>
              <a:gd name="T28" fmla="*/ 23 w 77"/>
              <a:gd name="T29" fmla="*/ 72 h 72"/>
              <a:gd name="T30" fmla="*/ 57 w 77"/>
              <a:gd name="T31" fmla="*/ 69 h 72"/>
              <a:gd name="T32" fmla="*/ 41 w 77"/>
              <a:gd name="T33" fmla="*/ 66 h 72"/>
              <a:gd name="T34" fmla="*/ 62 w 77"/>
              <a:gd name="T35" fmla="*/ 46 h 72"/>
              <a:gd name="T36" fmla="*/ 72 w 77"/>
              <a:gd name="T37" fmla="*/ 41 h 72"/>
              <a:gd name="T38" fmla="*/ 77 w 77"/>
              <a:gd name="T39" fmla="*/ 12 h 72"/>
              <a:gd name="T40" fmla="*/ 9 w 77"/>
              <a:gd name="T41" fmla="*/ 37 h 72"/>
              <a:gd name="T42" fmla="*/ 9 w 77"/>
              <a:gd name="T43" fmla="*/ 37 h 72"/>
              <a:gd name="T44" fmla="*/ 6 w 77"/>
              <a:gd name="T45" fmla="*/ 15 h 72"/>
              <a:gd name="T46" fmla="*/ 11 w 77"/>
              <a:gd name="T47" fmla="*/ 32 h 72"/>
              <a:gd name="T48" fmla="*/ 9 w 77"/>
              <a:gd name="T49" fmla="*/ 37 h 72"/>
              <a:gd name="T50" fmla="*/ 60 w 77"/>
              <a:gd name="T51" fmla="*/ 31 h 72"/>
              <a:gd name="T52" fmla="*/ 58 w 77"/>
              <a:gd name="T53" fmla="*/ 41 h 72"/>
              <a:gd name="T54" fmla="*/ 38 w 77"/>
              <a:gd name="T55" fmla="*/ 53 h 72"/>
              <a:gd name="T56" fmla="*/ 19 w 77"/>
              <a:gd name="T57" fmla="*/ 41 h 72"/>
              <a:gd name="T58" fmla="*/ 17 w 77"/>
              <a:gd name="T59" fmla="*/ 6 h 72"/>
              <a:gd name="T60" fmla="*/ 60 w 77"/>
              <a:gd name="T61" fmla="*/ 31 h 72"/>
              <a:gd name="T62" fmla="*/ 71 w 77"/>
              <a:gd name="T63" fmla="*/ 29 h 72"/>
              <a:gd name="T64" fmla="*/ 68 w 77"/>
              <a:gd name="T65" fmla="*/ 37 h 72"/>
              <a:gd name="T66" fmla="*/ 66 w 77"/>
              <a:gd name="T67" fmla="*/ 32 h 72"/>
              <a:gd name="T68" fmla="*/ 66 w 77"/>
              <a:gd name="T69" fmla="*/ 31 h 72"/>
              <a:gd name="T70" fmla="*/ 71 w 77"/>
              <a:gd name="T71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2"/>
            <a:ext cx="233362" cy="238125"/>
          </a:xfrm>
          <a:custGeom>
            <a:avLst/>
            <a:gdLst>
              <a:gd name="T0" fmla="*/ 66 w 77"/>
              <a:gd name="T1" fmla="*/ 12 h 78"/>
              <a:gd name="T2" fmla="*/ 66 w 77"/>
              <a:gd name="T3" fmla="*/ 66 h 78"/>
              <a:gd name="T4" fmla="*/ 11 w 77"/>
              <a:gd name="T5" fmla="*/ 66 h 78"/>
              <a:gd name="T6" fmla="*/ 11 w 77"/>
              <a:gd name="T7" fmla="*/ 12 h 78"/>
              <a:gd name="T8" fmla="*/ 37 w 77"/>
              <a:gd name="T9" fmla="*/ 72 h 78"/>
              <a:gd name="T10" fmla="*/ 37 w 77"/>
              <a:gd name="T11" fmla="*/ 59 h 78"/>
              <a:gd name="T12" fmla="*/ 25 w 77"/>
              <a:gd name="T13" fmla="*/ 62 h 78"/>
              <a:gd name="T14" fmla="*/ 33 w 77"/>
              <a:gd name="T15" fmla="*/ 71 h 78"/>
              <a:gd name="T16" fmla="*/ 62 w 77"/>
              <a:gd name="T17" fmla="*/ 16 h 78"/>
              <a:gd name="T18" fmla="*/ 61 w 77"/>
              <a:gd name="T19" fmla="*/ 15 h 78"/>
              <a:gd name="T20" fmla="*/ 60 w 77"/>
              <a:gd name="T21" fmla="*/ 37 h 78"/>
              <a:gd name="T22" fmla="*/ 62 w 77"/>
              <a:gd name="T23" fmla="*/ 16 h 78"/>
              <a:gd name="T24" fmla="*/ 58 w 77"/>
              <a:gd name="T25" fmla="*/ 13 h 78"/>
              <a:gd name="T26" fmla="*/ 54 w 77"/>
              <a:gd name="T27" fmla="*/ 13 h 78"/>
              <a:gd name="T28" fmla="*/ 58 w 77"/>
              <a:gd name="T29" fmla="*/ 13 h 78"/>
              <a:gd name="T30" fmla="*/ 44 w 77"/>
              <a:gd name="T31" fmla="*/ 7 h 78"/>
              <a:gd name="T32" fmla="*/ 40 w 77"/>
              <a:gd name="T33" fmla="*/ 19 h 78"/>
              <a:gd name="T34" fmla="*/ 52 w 77"/>
              <a:gd name="T35" fmla="*/ 16 h 78"/>
              <a:gd name="T36" fmla="*/ 44 w 77"/>
              <a:gd name="T37" fmla="*/ 7 h 78"/>
              <a:gd name="T38" fmla="*/ 37 w 77"/>
              <a:gd name="T39" fmla="*/ 6 h 78"/>
              <a:gd name="T40" fmla="*/ 26 w 77"/>
              <a:gd name="T41" fmla="*/ 14 h 78"/>
              <a:gd name="T42" fmla="*/ 27 w 77"/>
              <a:gd name="T43" fmla="*/ 17 h 78"/>
              <a:gd name="T44" fmla="*/ 37 w 77"/>
              <a:gd name="T45" fmla="*/ 6 h 78"/>
              <a:gd name="T46" fmla="*/ 26 w 77"/>
              <a:gd name="T47" fmla="*/ 9 h 78"/>
              <a:gd name="T48" fmla="*/ 22 w 77"/>
              <a:gd name="T49" fmla="*/ 15 h 78"/>
              <a:gd name="T50" fmla="*/ 26 w 77"/>
              <a:gd name="T51" fmla="*/ 9 h 78"/>
              <a:gd name="T52" fmla="*/ 16 w 77"/>
              <a:gd name="T53" fmla="*/ 15 h 78"/>
              <a:gd name="T54" fmla="*/ 6 w 77"/>
              <a:gd name="T55" fmla="*/ 37 h 78"/>
              <a:gd name="T56" fmla="*/ 21 w 77"/>
              <a:gd name="T57" fmla="*/ 18 h 78"/>
              <a:gd name="T58" fmla="*/ 6 w 77"/>
              <a:gd name="T59" fmla="*/ 41 h 78"/>
              <a:gd name="T60" fmla="*/ 15 w 77"/>
              <a:gd name="T61" fmla="*/ 62 h 78"/>
              <a:gd name="T62" fmla="*/ 21 w 77"/>
              <a:gd name="T63" fmla="*/ 60 h 78"/>
              <a:gd name="T64" fmla="*/ 6 w 77"/>
              <a:gd name="T65" fmla="*/ 41 h 78"/>
              <a:gd name="T66" fmla="*/ 19 w 77"/>
              <a:gd name="T67" fmla="*/ 65 h 78"/>
              <a:gd name="T68" fmla="*/ 23 w 77"/>
              <a:gd name="T69" fmla="*/ 65 h 78"/>
              <a:gd name="T70" fmla="*/ 19 w 77"/>
              <a:gd name="T71" fmla="*/ 65 h 78"/>
              <a:gd name="T72" fmla="*/ 40 w 77"/>
              <a:gd name="T73" fmla="*/ 72 h 78"/>
              <a:gd name="T74" fmla="*/ 51 w 77"/>
              <a:gd name="T75" fmla="*/ 63 h 78"/>
              <a:gd name="T76" fmla="*/ 50 w 77"/>
              <a:gd name="T77" fmla="*/ 61 h 78"/>
              <a:gd name="T78" fmla="*/ 40 w 77"/>
              <a:gd name="T79" fmla="*/ 72 h 78"/>
              <a:gd name="T80" fmla="*/ 51 w 77"/>
              <a:gd name="T81" fmla="*/ 69 h 78"/>
              <a:gd name="T82" fmla="*/ 55 w 77"/>
              <a:gd name="T83" fmla="*/ 63 h 78"/>
              <a:gd name="T84" fmla="*/ 51 w 77"/>
              <a:gd name="T85" fmla="*/ 69 h 78"/>
              <a:gd name="T86" fmla="*/ 61 w 77"/>
              <a:gd name="T87" fmla="*/ 63 h 78"/>
              <a:gd name="T88" fmla="*/ 71 w 77"/>
              <a:gd name="T89" fmla="*/ 41 h 78"/>
              <a:gd name="T90" fmla="*/ 56 w 77"/>
              <a:gd name="T91" fmla="*/ 60 h 78"/>
              <a:gd name="T92" fmla="*/ 53 w 77"/>
              <a:gd name="T93" fmla="*/ 19 h 78"/>
              <a:gd name="T94" fmla="*/ 52 w 77"/>
              <a:gd name="T95" fmla="*/ 20 h 78"/>
              <a:gd name="T96" fmla="*/ 40 w 77"/>
              <a:gd name="T97" fmla="*/ 37 h 78"/>
              <a:gd name="T98" fmla="*/ 53 w 77"/>
              <a:gd name="T99" fmla="*/ 19 h 78"/>
              <a:gd name="T100" fmla="*/ 37 w 77"/>
              <a:gd name="T101" fmla="*/ 22 h 78"/>
              <a:gd name="T102" fmla="*/ 24 w 77"/>
              <a:gd name="T103" fmla="*/ 19 h 78"/>
              <a:gd name="T104" fmla="*/ 37 w 77"/>
              <a:gd name="T105" fmla="*/ 37 h 78"/>
              <a:gd name="T106" fmla="*/ 37 w 77"/>
              <a:gd name="T107" fmla="*/ 56 h 78"/>
              <a:gd name="T108" fmla="*/ 37 w 77"/>
              <a:gd name="T109" fmla="*/ 41 h 78"/>
              <a:gd name="T110" fmla="*/ 24 w 77"/>
              <a:gd name="T111" fmla="*/ 58 h 78"/>
              <a:gd name="T112" fmla="*/ 37 w 77"/>
              <a:gd name="T113" fmla="*/ 56 h 78"/>
              <a:gd name="T114" fmla="*/ 40 w 77"/>
              <a:gd name="T115" fmla="*/ 56 h 78"/>
              <a:gd name="T116" fmla="*/ 53 w 77"/>
              <a:gd name="T117" fmla="*/ 58 h 78"/>
              <a:gd name="T118" fmla="*/ 40 w 77"/>
              <a:gd name="T11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2420938" y="2874962"/>
            <a:ext cx="233362" cy="238125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3868738" y="2884487"/>
            <a:ext cx="239712" cy="219075"/>
          </a:xfrm>
          <a:custGeom>
            <a:avLst/>
            <a:gdLst>
              <a:gd name="T0" fmla="*/ 39 w 79"/>
              <a:gd name="T1" fmla="*/ 20 h 72"/>
              <a:gd name="T2" fmla="*/ 36 w 79"/>
              <a:gd name="T3" fmla="*/ 17 h 72"/>
              <a:gd name="T4" fmla="*/ 39 w 79"/>
              <a:gd name="T5" fmla="*/ 14 h 72"/>
              <a:gd name="T6" fmla="*/ 49 w 79"/>
              <a:gd name="T7" fmla="*/ 14 h 72"/>
              <a:gd name="T8" fmla="*/ 49 w 79"/>
              <a:gd name="T9" fmla="*/ 3 h 72"/>
              <a:gd name="T10" fmla="*/ 52 w 79"/>
              <a:gd name="T11" fmla="*/ 0 h 72"/>
              <a:gd name="T12" fmla="*/ 54 w 79"/>
              <a:gd name="T13" fmla="*/ 1 h 72"/>
              <a:gd name="T14" fmla="*/ 77 w 79"/>
              <a:gd name="T15" fmla="*/ 24 h 72"/>
              <a:gd name="T16" fmla="*/ 77 w 79"/>
              <a:gd name="T17" fmla="*/ 29 h 72"/>
              <a:gd name="T18" fmla="*/ 77 w 79"/>
              <a:gd name="T19" fmla="*/ 29 h 72"/>
              <a:gd name="T20" fmla="*/ 54 w 79"/>
              <a:gd name="T21" fmla="*/ 52 h 72"/>
              <a:gd name="T22" fmla="*/ 50 w 79"/>
              <a:gd name="T23" fmla="*/ 52 h 72"/>
              <a:gd name="T24" fmla="*/ 49 w 79"/>
              <a:gd name="T25" fmla="*/ 50 h 72"/>
              <a:gd name="T26" fmla="*/ 49 w 79"/>
              <a:gd name="T27" fmla="*/ 50 h 72"/>
              <a:gd name="T28" fmla="*/ 49 w 79"/>
              <a:gd name="T29" fmla="*/ 39 h 72"/>
              <a:gd name="T30" fmla="*/ 27 w 79"/>
              <a:gd name="T31" fmla="*/ 39 h 72"/>
              <a:gd name="T32" fmla="*/ 24 w 79"/>
              <a:gd name="T33" fmla="*/ 36 h 72"/>
              <a:gd name="T34" fmla="*/ 24 w 79"/>
              <a:gd name="T35" fmla="*/ 36 h 72"/>
              <a:gd name="T36" fmla="*/ 24 w 79"/>
              <a:gd name="T37" fmla="*/ 29 h 72"/>
              <a:gd name="T38" fmla="*/ 8 w 79"/>
              <a:gd name="T39" fmla="*/ 45 h 72"/>
              <a:gd name="T40" fmla="*/ 24 w 79"/>
              <a:gd name="T41" fmla="*/ 62 h 72"/>
              <a:gd name="T42" fmla="*/ 24 w 79"/>
              <a:gd name="T43" fmla="*/ 55 h 72"/>
              <a:gd name="T44" fmla="*/ 27 w 79"/>
              <a:gd name="T45" fmla="*/ 52 h 72"/>
              <a:gd name="T46" fmla="*/ 27 w 79"/>
              <a:gd name="T47" fmla="*/ 52 h 72"/>
              <a:gd name="T48" fmla="*/ 40 w 79"/>
              <a:gd name="T49" fmla="*/ 52 h 72"/>
              <a:gd name="T50" fmla="*/ 43 w 79"/>
              <a:gd name="T51" fmla="*/ 55 h 72"/>
              <a:gd name="T52" fmla="*/ 40 w 79"/>
              <a:gd name="T53" fmla="*/ 58 h 72"/>
              <a:gd name="T54" fmla="*/ 30 w 79"/>
              <a:gd name="T55" fmla="*/ 58 h 72"/>
              <a:gd name="T56" fmla="*/ 30 w 79"/>
              <a:gd name="T57" fmla="*/ 69 h 72"/>
              <a:gd name="T58" fmla="*/ 30 w 79"/>
              <a:gd name="T59" fmla="*/ 69 h 72"/>
              <a:gd name="T60" fmla="*/ 29 w 79"/>
              <a:gd name="T61" fmla="*/ 71 h 72"/>
              <a:gd name="T62" fmla="*/ 25 w 79"/>
              <a:gd name="T63" fmla="*/ 71 h 72"/>
              <a:gd name="T64" fmla="*/ 2 w 79"/>
              <a:gd name="T65" fmla="*/ 48 h 72"/>
              <a:gd name="T66" fmla="*/ 2 w 79"/>
              <a:gd name="T67" fmla="*/ 43 h 72"/>
              <a:gd name="T68" fmla="*/ 25 w 79"/>
              <a:gd name="T69" fmla="*/ 20 h 72"/>
              <a:gd name="T70" fmla="*/ 27 w 79"/>
              <a:gd name="T71" fmla="*/ 19 h 72"/>
              <a:gd name="T72" fmla="*/ 30 w 79"/>
              <a:gd name="T73" fmla="*/ 22 h 72"/>
              <a:gd name="T74" fmla="*/ 30 w 79"/>
              <a:gd name="T75" fmla="*/ 33 h 72"/>
              <a:gd name="T76" fmla="*/ 52 w 79"/>
              <a:gd name="T77" fmla="*/ 33 h 72"/>
              <a:gd name="T78" fmla="*/ 52 w 79"/>
              <a:gd name="T79" fmla="*/ 33 h 72"/>
              <a:gd name="T80" fmla="*/ 55 w 79"/>
              <a:gd name="T81" fmla="*/ 36 h 72"/>
              <a:gd name="T82" fmla="*/ 55 w 79"/>
              <a:gd name="T83" fmla="*/ 36 h 72"/>
              <a:gd name="T84" fmla="*/ 55 w 79"/>
              <a:gd name="T85" fmla="*/ 43 h 72"/>
              <a:gd name="T86" fmla="*/ 71 w 79"/>
              <a:gd name="T87" fmla="*/ 26 h 72"/>
              <a:gd name="T88" fmla="*/ 55 w 79"/>
              <a:gd name="T89" fmla="*/ 10 h 72"/>
              <a:gd name="T90" fmla="*/ 55 w 79"/>
              <a:gd name="T91" fmla="*/ 17 h 72"/>
              <a:gd name="T92" fmla="*/ 55 w 79"/>
              <a:gd name="T93" fmla="*/ 17 h 72"/>
              <a:gd name="T94" fmla="*/ 52 w 79"/>
              <a:gd name="T95" fmla="*/ 20 h 72"/>
              <a:gd name="T96" fmla="*/ 39 w 79"/>
              <a:gd name="T97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746125" y="2085975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01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198688" y="2085975"/>
            <a:ext cx="6746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03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473200" y="3722687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02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2921000" y="3722687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Option 04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4787900" y="3016250"/>
            <a:ext cx="3960812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795727" y="2808287"/>
            <a:ext cx="2112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US</a:t>
            </a:r>
            <a:r>
              <a:rPr lang="zh-CN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zh-CN" sz="1000" b="1" dirty="0">
                <a:solidFill>
                  <a:srgbClr val="EA5514"/>
                </a:solidFill>
              </a:rPr>
              <a:t>DIFFERENT</a:t>
            </a:r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795727" y="2062162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4000" b="1" dirty="0">
                <a:solidFill>
                  <a:srgbClr val="EA5514"/>
                </a:solidFill>
              </a:rPr>
              <a:t>85%</a:t>
            </a: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36491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66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66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66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66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66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266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66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266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266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266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266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66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66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66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1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4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1" fill="hold" grpId="0" nodeType="withEffect" p14:presetBounceEnd="5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7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8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266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266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266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266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 p14:presetBounceEnd="50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5" dur="500" fill="hold"/>
                                            <p:tgtEl>
                                              <p:spTgt spid="26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6" dur="500" fill="hold"/>
                                            <p:tgtEl>
                                              <p:spTgt spid="26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 p14:presetBounceEnd="50000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9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0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 p14:presetBounceEnd="5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3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4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645" grpId="0" animBg="1"/>
          <p:bldP spid="26646" grpId="0" animBg="1"/>
          <p:bldP spid="26646" grpId="1" animBg="1"/>
          <p:bldP spid="26647" grpId="0" animBg="1"/>
          <p:bldP spid="26648" grpId="0" animBg="1"/>
          <p:bldP spid="26648" grpId="1" animBg="1"/>
          <p:bldP spid="26649" grpId="0" animBg="1"/>
          <p:bldP spid="26650" grpId="0" animBg="1"/>
          <p:bldP spid="26650" grpId="1" animBg="1"/>
          <p:bldP spid="26651" grpId="0" animBg="1"/>
          <p:bldP spid="26652" grpId="0" animBg="1"/>
          <p:bldP spid="26652" grpId="1" animBg="1"/>
          <p:bldP spid="26653" grpId="0" animBg="1"/>
          <p:bldP spid="26654" grpId="0" animBg="1"/>
          <p:bldP spid="26654" grpId="1" animBg="1"/>
          <p:bldP spid="26655" grpId="0" animBg="1"/>
          <p:bldP spid="26655" grpId="1" animBg="1"/>
          <p:bldP spid="26656" grpId="0" animBg="1"/>
          <p:bldP spid="26656" grpId="1" animBg="1"/>
          <p:bldP spid="26657" grpId="0" animBg="1"/>
          <p:bldP spid="26657" grpId="1" animBg="1"/>
          <p:bldP spid="26658" grpId="0" animBg="1"/>
          <p:bldP spid="26658" grpId="1" animBg="1"/>
          <p:bldP spid="26659" grpId="0" animBg="1"/>
          <p:bldP spid="26659" grpId="1" animBg="1"/>
          <p:bldP spid="26660" grpId="0"/>
          <p:bldP spid="26661" grpId="0"/>
          <p:bldP spid="26662" grpId="0"/>
          <p:bldP spid="26663" grpId="0"/>
          <p:bldP spid="26664" grpId="0"/>
          <p:bldP spid="26665" grpId="0"/>
          <p:bldP spid="26666" grpId="0"/>
          <p:bldP spid="26667" grpId="0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/>
          <p:bldP spid="48" grpId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6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66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66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66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66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266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50" fill="hold"/>
                                            <p:tgtEl>
                                              <p:spTgt spid="266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6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66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66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266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66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66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266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1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6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300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150" fill="hold"/>
                                            <p:tgtEl>
                                              <p:spTgt spid="266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66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266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266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26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66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66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66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66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26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26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266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266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266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266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266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266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26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26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26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6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645" grpId="0" animBg="1"/>
          <p:bldP spid="26646" grpId="0" animBg="1"/>
          <p:bldP spid="26646" grpId="1" animBg="1"/>
          <p:bldP spid="26647" grpId="0" animBg="1"/>
          <p:bldP spid="26648" grpId="0" animBg="1"/>
          <p:bldP spid="26648" grpId="1" animBg="1"/>
          <p:bldP spid="26649" grpId="0" animBg="1"/>
          <p:bldP spid="26650" grpId="0" animBg="1"/>
          <p:bldP spid="26650" grpId="1" animBg="1"/>
          <p:bldP spid="26651" grpId="0" animBg="1"/>
          <p:bldP spid="26652" grpId="0" animBg="1"/>
          <p:bldP spid="26652" grpId="1" animBg="1"/>
          <p:bldP spid="26653" grpId="0" animBg="1"/>
          <p:bldP spid="26654" grpId="0" animBg="1"/>
          <p:bldP spid="26654" grpId="1" animBg="1"/>
          <p:bldP spid="26655" grpId="0" animBg="1"/>
          <p:bldP spid="26655" grpId="1" animBg="1"/>
          <p:bldP spid="26656" grpId="0" animBg="1"/>
          <p:bldP spid="26656" grpId="1" animBg="1"/>
          <p:bldP spid="26657" grpId="0" animBg="1"/>
          <p:bldP spid="26657" grpId="1" animBg="1"/>
          <p:bldP spid="26658" grpId="0" animBg="1"/>
          <p:bldP spid="26658" grpId="1" animBg="1"/>
          <p:bldP spid="26659" grpId="0" animBg="1"/>
          <p:bldP spid="26659" grpId="1" animBg="1"/>
          <p:bldP spid="26660" grpId="0"/>
          <p:bldP spid="26661" grpId="0"/>
          <p:bldP spid="26662" grpId="0"/>
          <p:bldP spid="26663" grpId="0"/>
          <p:bldP spid="26664" grpId="0"/>
          <p:bldP spid="26665" grpId="0"/>
          <p:bldP spid="26666" grpId="0"/>
          <p:bldP spid="26667" grpId="0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/>
          <p:bldP spid="48" grpId="1"/>
          <p:bldP spid="49" grpId="0"/>
        </p:bldLst>
      </p:timing>
    </mc:Fallback>
  </mc:AlternateContent>
</p:sld>
</file>

<file path=ppt/slides/slide17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Freeform 21"/>
          <p:cNvSpPr>
            <a:spLocks/>
          </p:cNvSpPr>
          <p:nvPr/>
        </p:nvSpPr>
        <p:spPr bwMode="auto">
          <a:xfrm>
            <a:off x="7168198" y="1574060"/>
            <a:ext cx="1311275" cy="1312863"/>
          </a:xfrm>
          <a:custGeom>
            <a:avLst/>
            <a:gdLst>
              <a:gd name="T0" fmla="*/ 373 w 373"/>
              <a:gd name="T1" fmla="*/ 31 h 373"/>
              <a:gd name="T2" fmla="*/ 342 w 373"/>
              <a:gd name="T3" fmla="*/ 0 h 373"/>
              <a:gd name="T4" fmla="*/ 0 w 373"/>
              <a:gd name="T5" fmla="*/ 0 h 373"/>
              <a:gd name="T6" fmla="*/ 0 w 373"/>
              <a:gd name="T7" fmla="*/ 373 h 373"/>
              <a:gd name="T8" fmla="*/ 373 w 373"/>
              <a:gd name="T9" fmla="*/ 373 h 373"/>
              <a:gd name="T10" fmla="*/ 373 w 373"/>
              <a:gd name="T11" fmla="*/ 3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73" y="31"/>
                </a:moveTo>
                <a:cubicBezTo>
                  <a:pt x="373" y="14"/>
                  <a:pt x="359" y="0"/>
                  <a:pt x="3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lnTo>
                  <a:pt x="373" y="3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3145473" y="2912323"/>
            <a:ext cx="1311275" cy="1312862"/>
          </a:xfrm>
          <a:custGeom>
            <a:avLst/>
            <a:gdLst>
              <a:gd name="T0" fmla="*/ 0 w 373"/>
              <a:gd name="T1" fmla="*/ 342 h 373"/>
              <a:gd name="T2" fmla="*/ 31 w 373"/>
              <a:gd name="T3" fmla="*/ 373 h 373"/>
              <a:gd name="T4" fmla="*/ 373 w 373"/>
              <a:gd name="T5" fmla="*/ 373 h 373"/>
              <a:gd name="T6" fmla="*/ 373 w 373"/>
              <a:gd name="T7" fmla="*/ 0 h 373"/>
              <a:gd name="T8" fmla="*/ 0 w 373"/>
              <a:gd name="T9" fmla="*/ 0 h 373"/>
              <a:gd name="T10" fmla="*/ 0 w 373"/>
              <a:gd name="T11" fmla="*/ 34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0" y="342"/>
                </a:moveTo>
                <a:cubicBezTo>
                  <a:pt x="0" y="359"/>
                  <a:pt x="14" y="373"/>
                  <a:pt x="31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lnTo>
                  <a:pt x="0" y="342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5623" name="Rectangle 23" descr="160621-20121008052951-1"/>
          <p:cNvSpPr>
            <a:spLocks noChangeArrowheads="1"/>
          </p:cNvSpPr>
          <p:nvPr/>
        </p:nvSpPr>
        <p:spPr bwMode="auto">
          <a:xfrm>
            <a:off x="5828348" y="1574060"/>
            <a:ext cx="1311275" cy="1312863"/>
          </a:xfrm>
          <a:prstGeom prst="rect">
            <a:avLst/>
          </a:prstGeom>
          <a:blipFill dpi="0" rotWithShape="1">
            <a:blip r:embed="rId2"/>
            <a:srcRect/>
            <a:stretch>
              <a:fillRect r="-4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4485323" y="1574060"/>
            <a:ext cx="1311275" cy="1312863"/>
          </a:xfrm>
          <a:prstGeom prst="rect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5828348" y="2912323"/>
            <a:ext cx="1311275" cy="1312862"/>
          </a:xfrm>
          <a:prstGeom prst="rect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5626" name="Rectangle 26" descr="001e90bc453a118d6b4237"/>
          <p:cNvSpPr>
            <a:spLocks noChangeArrowheads="1"/>
          </p:cNvSpPr>
          <p:nvPr/>
        </p:nvSpPr>
        <p:spPr bwMode="auto">
          <a:xfrm>
            <a:off x="4485323" y="2912323"/>
            <a:ext cx="1311275" cy="1312862"/>
          </a:xfrm>
          <a:prstGeom prst="rect">
            <a:avLst/>
          </a:prstGeom>
          <a:blipFill dpi="0" rotWithShape="1">
            <a:blip r:embed="rId3"/>
            <a:srcRect/>
            <a:stretch>
              <a:fillRect b="-2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4971098" y="1788373"/>
            <a:ext cx="342900" cy="314325"/>
          </a:xfrm>
          <a:custGeom>
            <a:avLst/>
            <a:gdLst>
              <a:gd name="T0" fmla="*/ 30 w 98"/>
              <a:gd name="T1" fmla="*/ 43 h 90"/>
              <a:gd name="T2" fmla="*/ 30 w 98"/>
              <a:gd name="T3" fmla="*/ 43 h 90"/>
              <a:gd name="T4" fmla="*/ 11 w 98"/>
              <a:gd name="T5" fmla="*/ 62 h 90"/>
              <a:gd name="T6" fmla="*/ 7 w 98"/>
              <a:gd name="T7" fmla="*/ 70 h 90"/>
              <a:gd name="T8" fmla="*/ 11 w 98"/>
              <a:gd name="T9" fmla="*/ 79 h 90"/>
              <a:gd name="T10" fmla="*/ 11 w 98"/>
              <a:gd name="T11" fmla="*/ 79 h 90"/>
              <a:gd name="T12" fmla="*/ 11 w 98"/>
              <a:gd name="T13" fmla="*/ 79 h 90"/>
              <a:gd name="T14" fmla="*/ 19 w 98"/>
              <a:gd name="T15" fmla="*/ 82 h 90"/>
              <a:gd name="T16" fmla="*/ 28 w 98"/>
              <a:gd name="T17" fmla="*/ 79 h 90"/>
              <a:gd name="T18" fmla="*/ 49 w 98"/>
              <a:gd name="T19" fmla="*/ 57 h 90"/>
              <a:gd name="T20" fmla="*/ 49 w 98"/>
              <a:gd name="T21" fmla="*/ 57 h 90"/>
              <a:gd name="T22" fmla="*/ 72 w 98"/>
              <a:gd name="T23" fmla="*/ 34 h 90"/>
              <a:gd name="T24" fmla="*/ 74 w 98"/>
              <a:gd name="T25" fmla="*/ 31 h 90"/>
              <a:gd name="T26" fmla="*/ 72 w 98"/>
              <a:gd name="T27" fmla="*/ 27 h 90"/>
              <a:gd name="T28" fmla="*/ 69 w 98"/>
              <a:gd name="T29" fmla="*/ 25 h 90"/>
              <a:gd name="T30" fmla="*/ 65 w 98"/>
              <a:gd name="T31" fmla="*/ 27 h 90"/>
              <a:gd name="T32" fmla="*/ 32 w 98"/>
              <a:gd name="T33" fmla="*/ 60 h 90"/>
              <a:gd name="T34" fmla="*/ 26 w 98"/>
              <a:gd name="T35" fmla="*/ 60 h 90"/>
              <a:gd name="T36" fmla="*/ 26 w 98"/>
              <a:gd name="T37" fmla="*/ 55 h 90"/>
              <a:gd name="T38" fmla="*/ 60 w 98"/>
              <a:gd name="T39" fmla="*/ 21 h 90"/>
              <a:gd name="T40" fmla="*/ 69 w 98"/>
              <a:gd name="T41" fmla="*/ 18 h 90"/>
              <a:gd name="T42" fmla="*/ 78 w 98"/>
              <a:gd name="T43" fmla="*/ 21 h 90"/>
              <a:gd name="T44" fmla="*/ 81 w 98"/>
              <a:gd name="T45" fmla="*/ 31 h 90"/>
              <a:gd name="T46" fmla="*/ 78 w 98"/>
              <a:gd name="T47" fmla="*/ 40 h 90"/>
              <a:gd name="T48" fmla="*/ 55 w 98"/>
              <a:gd name="T49" fmla="*/ 63 h 90"/>
              <a:gd name="T50" fmla="*/ 55 w 98"/>
              <a:gd name="T51" fmla="*/ 63 h 90"/>
              <a:gd name="T52" fmla="*/ 55 w 98"/>
              <a:gd name="T53" fmla="*/ 63 h 90"/>
              <a:gd name="T54" fmla="*/ 33 w 98"/>
              <a:gd name="T55" fmla="*/ 84 h 90"/>
              <a:gd name="T56" fmla="*/ 19 w 98"/>
              <a:gd name="T57" fmla="*/ 90 h 90"/>
              <a:gd name="T58" fmla="*/ 6 w 98"/>
              <a:gd name="T59" fmla="*/ 84 h 90"/>
              <a:gd name="T60" fmla="*/ 5 w 98"/>
              <a:gd name="T61" fmla="*/ 84 h 90"/>
              <a:gd name="T62" fmla="*/ 0 w 98"/>
              <a:gd name="T63" fmla="*/ 70 h 90"/>
              <a:gd name="T64" fmla="*/ 5 w 98"/>
              <a:gd name="T65" fmla="*/ 56 h 90"/>
              <a:gd name="T66" fmla="*/ 27 w 98"/>
              <a:gd name="T67" fmla="*/ 35 h 90"/>
              <a:gd name="T68" fmla="*/ 27 w 98"/>
              <a:gd name="T69" fmla="*/ 35 h 90"/>
              <a:gd name="T70" fmla="*/ 54 w 98"/>
              <a:gd name="T71" fmla="*/ 8 h 90"/>
              <a:gd name="T72" fmla="*/ 72 w 98"/>
              <a:gd name="T73" fmla="*/ 0 h 90"/>
              <a:gd name="T74" fmla="*/ 90 w 98"/>
              <a:gd name="T75" fmla="*/ 8 h 90"/>
              <a:gd name="T76" fmla="*/ 98 w 98"/>
              <a:gd name="T77" fmla="*/ 26 h 90"/>
              <a:gd name="T78" fmla="*/ 90 w 98"/>
              <a:gd name="T79" fmla="*/ 44 h 90"/>
              <a:gd name="T80" fmla="*/ 53 w 98"/>
              <a:gd name="T81" fmla="*/ 81 h 90"/>
              <a:gd name="T82" fmla="*/ 48 w 98"/>
              <a:gd name="T83" fmla="*/ 81 h 90"/>
              <a:gd name="T84" fmla="*/ 48 w 98"/>
              <a:gd name="T85" fmla="*/ 76 h 90"/>
              <a:gd name="T86" fmla="*/ 85 w 98"/>
              <a:gd name="T87" fmla="*/ 39 h 90"/>
              <a:gd name="T88" fmla="*/ 90 w 98"/>
              <a:gd name="T89" fmla="*/ 26 h 90"/>
              <a:gd name="T90" fmla="*/ 85 w 98"/>
              <a:gd name="T91" fmla="*/ 13 h 90"/>
              <a:gd name="T92" fmla="*/ 72 w 98"/>
              <a:gd name="T93" fmla="*/ 8 h 90"/>
              <a:gd name="T94" fmla="*/ 59 w 98"/>
              <a:gd name="T95" fmla="*/ 13 h 90"/>
              <a:gd name="T96" fmla="*/ 30 w 98"/>
              <a:gd name="T97" fmla="*/ 4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" h="90">
                <a:moveTo>
                  <a:pt x="30" y="43"/>
                </a:moveTo>
                <a:cubicBezTo>
                  <a:pt x="30" y="43"/>
                  <a:pt x="30" y="43"/>
                  <a:pt x="30" y="43"/>
                </a:cubicBezTo>
                <a:cubicBezTo>
                  <a:pt x="11" y="62"/>
                  <a:pt x="11" y="62"/>
                  <a:pt x="11" y="62"/>
                </a:cubicBezTo>
                <a:cubicBezTo>
                  <a:pt x="8" y="64"/>
                  <a:pt x="7" y="67"/>
                  <a:pt x="7" y="70"/>
                </a:cubicBezTo>
                <a:cubicBezTo>
                  <a:pt x="7" y="73"/>
                  <a:pt x="8" y="76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81"/>
                  <a:pt x="16" y="82"/>
                  <a:pt x="19" y="82"/>
                </a:cubicBezTo>
                <a:cubicBezTo>
                  <a:pt x="22" y="82"/>
                  <a:pt x="26" y="81"/>
                  <a:pt x="28" y="79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3"/>
                  <a:pt x="74" y="32"/>
                  <a:pt x="74" y="31"/>
                </a:cubicBezTo>
                <a:cubicBezTo>
                  <a:pt x="74" y="29"/>
                  <a:pt x="73" y="28"/>
                  <a:pt x="72" y="27"/>
                </a:cubicBezTo>
                <a:cubicBezTo>
                  <a:pt x="71" y="26"/>
                  <a:pt x="70" y="25"/>
                  <a:pt x="69" y="25"/>
                </a:cubicBezTo>
                <a:cubicBezTo>
                  <a:pt x="67" y="25"/>
                  <a:pt x="66" y="26"/>
                  <a:pt x="65" y="27"/>
                </a:cubicBezTo>
                <a:cubicBezTo>
                  <a:pt x="32" y="60"/>
                  <a:pt x="32" y="60"/>
                  <a:pt x="32" y="60"/>
                </a:cubicBezTo>
                <a:cubicBezTo>
                  <a:pt x="30" y="61"/>
                  <a:pt x="28" y="61"/>
                  <a:pt x="26" y="60"/>
                </a:cubicBezTo>
                <a:cubicBezTo>
                  <a:pt x="25" y="58"/>
                  <a:pt x="25" y="56"/>
                  <a:pt x="26" y="55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19"/>
                  <a:pt x="65" y="18"/>
                  <a:pt x="69" y="18"/>
                </a:cubicBezTo>
                <a:cubicBezTo>
                  <a:pt x="72" y="18"/>
                  <a:pt x="75" y="19"/>
                  <a:pt x="78" y="21"/>
                </a:cubicBezTo>
                <a:cubicBezTo>
                  <a:pt x="80" y="24"/>
                  <a:pt x="81" y="27"/>
                  <a:pt x="81" y="31"/>
                </a:cubicBezTo>
                <a:cubicBezTo>
                  <a:pt x="81" y="34"/>
                  <a:pt x="80" y="37"/>
                  <a:pt x="78" y="40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3" y="84"/>
                  <a:pt x="33" y="84"/>
                  <a:pt x="33" y="84"/>
                </a:cubicBezTo>
                <a:cubicBezTo>
                  <a:pt x="29" y="88"/>
                  <a:pt x="24" y="90"/>
                  <a:pt x="19" y="90"/>
                </a:cubicBezTo>
                <a:cubicBezTo>
                  <a:pt x="14" y="90"/>
                  <a:pt x="9" y="88"/>
                  <a:pt x="6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2" y="80"/>
                  <a:pt x="0" y="75"/>
                  <a:pt x="0" y="70"/>
                </a:cubicBezTo>
                <a:cubicBezTo>
                  <a:pt x="0" y="65"/>
                  <a:pt x="2" y="60"/>
                  <a:pt x="5" y="56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54" y="8"/>
                  <a:pt x="54" y="8"/>
                  <a:pt x="54" y="8"/>
                </a:cubicBezTo>
                <a:cubicBezTo>
                  <a:pt x="59" y="3"/>
                  <a:pt x="65" y="0"/>
                  <a:pt x="72" y="0"/>
                </a:cubicBezTo>
                <a:cubicBezTo>
                  <a:pt x="79" y="0"/>
                  <a:pt x="85" y="3"/>
                  <a:pt x="90" y="8"/>
                </a:cubicBezTo>
                <a:cubicBezTo>
                  <a:pt x="95" y="13"/>
                  <a:pt x="98" y="19"/>
                  <a:pt x="98" y="26"/>
                </a:cubicBezTo>
                <a:cubicBezTo>
                  <a:pt x="98" y="33"/>
                  <a:pt x="95" y="39"/>
                  <a:pt x="90" y="44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3"/>
                  <a:pt x="49" y="83"/>
                  <a:pt x="48" y="81"/>
                </a:cubicBezTo>
                <a:cubicBezTo>
                  <a:pt x="46" y="80"/>
                  <a:pt x="46" y="77"/>
                  <a:pt x="48" y="76"/>
                </a:cubicBezTo>
                <a:cubicBezTo>
                  <a:pt x="85" y="39"/>
                  <a:pt x="85" y="39"/>
                  <a:pt x="85" y="39"/>
                </a:cubicBezTo>
                <a:cubicBezTo>
                  <a:pt x="88" y="35"/>
                  <a:pt x="90" y="31"/>
                  <a:pt x="90" y="26"/>
                </a:cubicBezTo>
                <a:cubicBezTo>
                  <a:pt x="90" y="21"/>
                  <a:pt x="88" y="17"/>
                  <a:pt x="85" y="13"/>
                </a:cubicBezTo>
                <a:cubicBezTo>
                  <a:pt x="81" y="10"/>
                  <a:pt x="77" y="8"/>
                  <a:pt x="72" y="8"/>
                </a:cubicBezTo>
                <a:cubicBezTo>
                  <a:pt x="67" y="8"/>
                  <a:pt x="63" y="10"/>
                  <a:pt x="59" y="13"/>
                </a:cubicBezTo>
                <a:cubicBezTo>
                  <a:pt x="30" y="43"/>
                  <a:pt x="30" y="43"/>
                  <a:pt x="3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8" name="Freeform 28"/>
          <p:cNvSpPr>
            <a:spLocks noEditPoints="1"/>
          </p:cNvSpPr>
          <p:nvPr/>
        </p:nvSpPr>
        <p:spPr bwMode="auto">
          <a:xfrm>
            <a:off x="7674610" y="1769323"/>
            <a:ext cx="298450" cy="350837"/>
          </a:xfrm>
          <a:custGeom>
            <a:avLst/>
            <a:gdLst>
              <a:gd name="T0" fmla="*/ 71 w 85"/>
              <a:gd name="T1" fmla="*/ 16 h 100"/>
              <a:gd name="T2" fmla="*/ 69 w 85"/>
              <a:gd name="T3" fmla="*/ 11 h 100"/>
              <a:gd name="T4" fmla="*/ 53 w 85"/>
              <a:gd name="T5" fmla="*/ 4 h 100"/>
              <a:gd name="T6" fmla="*/ 32 w 85"/>
              <a:gd name="T7" fmla="*/ 4 h 100"/>
              <a:gd name="T8" fmla="*/ 16 w 85"/>
              <a:gd name="T9" fmla="*/ 11 h 100"/>
              <a:gd name="T10" fmla="*/ 14 w 85"/>
              <a:gd name="T11" fmla="*/ 16 h 100"/>
              <a:gd name="T12" fmla="*/ 0 w 85"/>
              <a:gd name="T13" fmla="*/ 19 h 100"/>
              <a:gd name="T14" fmla="*/ 3 w 85"/>
              <a:gd name="T15" fmla="*/ 100 h 100"/>
              <a:gd name="T16" fmla="*/ 85 w 85"/>
              <a:gd name="T17" fmla="*/ 96 h 100"/>
              <a:gd name="T18" fmla="*/ 81 w 85"/>
              <a:gd name="T19" fmla="*/ 16 h 100"/>
              <a:gd name="T20" fmla="*/ 35 w 85"/>
              <a:gd name="T21" fmla="*/ 8 h 100"/>
              <a:gd name="T22" fmla="*/ 50 w 85"/>
              <a:gd name="T23" fmla="*/ 8 h 100"/>
              <a:gd name="T24" fmla="*/ 33 w 85"/>
              <a:gd name="T25" fmla="*/ 11 h 100"/>
              <a:gd name="T26" fmla="*/ 18 w 85"/>
              <a:gd name="T27" fmla="*/ 16 h 100"/>
              <a:gd name="T28" fmla="*/ 67 w 85"/>
              <a:gd name="T29" fmla="*/ 16 h 100"/>
              <a:gd name="T30" fmla="*/ 18 w 85"/>
              <a:gd name="T31" fmla="*/ 23 h 100"/>
              <a:gd name="T32" fmla="*/ 78 w 85"/>
              <a:gd name="T33" fmla="*/ 93 h 100"/>
              <a:gd name="T34" fmla="*/ 7 w 85"/>
              <a:gd name="T35" fmla="*/ 93 h 100"/>
              <a:gd name="T36" fmla="*/ 14 w 85"/>
              <a:gd name="T37" fmla="*/ 23 h 100"/>
              <a:gd name="T38" fmla="*/ 16 w 85"/>
              <a:gd name="T39" fmla="*/ 27 h 100"/>
              <a:gd name="T40" fmla="*/ 71 w 85"/>
              <a:gd name="T41" fmla="*/ 25 h 100"/>
              <a:gd name="T42" fmla="*/ 78 w 85"/>
              <a:gd name="T43" fmla="*/ 23 h 100"/>
              <a:gd name="T44" fmla="*/ 20 w 85"/>
              <a:gd name="T45" fmla="*/ 55 h 100"/>
              <a:gd name="T46" fmla="*/ 17 w 85"/>
              <a:gd name="T47" fmla="*/ 59 h 100"/>
              <a:gd name="T48" fmla="*/ 24 w 85"/>
              <a:gd name="T49" fmla="*/ 59 h 100"/>
              <a:gd name="T50" fmla="*/ 20 w 85"/>
              <a:gd name="T51" fmla="*/ 71 h 100"/>
              <a:gd name="T52" fmla="*/ 17 w 85"/>
              <a:gd name="T53" fmla="*/ 75 h 100"/>
              <a:gd name="T54" fmla="*/ 24 w 85"/>
              <a:gd name="T55" fmla="*/ 75 h 100"/>
              <a:gd name="T56" fmla="*/ 64 w 85"/>
              <a:gd name="T57" fmla="*/ 41 h 100"/>
              <a:gd name="T58" fmla="*/ 32 w 85"/>
              <a:gd name="T59" fmla="*/ 41 h 100"/>
              <a:gd name="T60" fmla="*/ 32 w 85"/>
              <a:gd name="T61" fmla="*/ 45 h 100"/>
              <a:gd name="T62" fmla="*/ 66 w 85"/>
              <a:gd name="T63" fmla="*/ 43 h 100"/>
              <a:gd name="T64" fmla="*/ 20 w 85"/>
              <a:gd name="T65" fmla="*/ 39 h 100"/>
              <a:gd name="T66" fmla="*/ 17 w 85"/>
              <a:gd name="T67" fmla="*/ 43 h 100"/>
              <a:gd name="T68" fmla="*/ 24 w 85"/>
              <a:gd name="T69" fmla="*/ 43 h 100"/>
              <a:gd name="T70" fmla="*/ 64 w 85"/>
              <a:gd name="T71" fmla="*/ 73 h 100"/>
              <a:gd name="T72" fmla="*/ 32 w 85"/>
              <a:gd name="T73" fmla="*/ 73 h 100"/>
              <a:gd name="T74" fmla="*/ 32 w 85"/>
              <a:gd name="T75" fmla="*/ 77 h 100"/>
              <a:gd name="T76" fmla="*/ 66 w 85"/>
              <a:gd name="T77" fmla="*/ 75 h 100"/>
              <a:gd name="T78" fmla="*/ 64 w 85"/>
              <a:gd name="T79" fmla="*/ 57 h 100"/>
              <a:gd name="T80" fmla="*/ 32 w 85"/>
              <a:gd name="T81" fmla="*/ 57 h 100"/>
              <a:gd name="T82" fmla="*/ 32 w 85"/>
              <a:gd name="T83" fmla="*/ 61 h 100"/>
              <a:gd name="T84" fmla="*/ 66 w 85"/>
              <a:gd name="T85" fmla="*/ 5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00">
                <a:moveTo>
                  <a:pt x="81" y="16"/>
                </a:moveTo>
                <a:cubicBezTo>
                  <a:pt x="71" y="16"/>
                  <a:pt x="71" y="16"/>
                  <a:pt x="71" y="16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2"/>
                  <a:pt x="70" y="11"/>
                  <a:pt x="6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9"/>
                  <a:pt x="55" y="6"/>
                  <a:pt x="53" y="4"/>
                </a:cubicBezTo>
                <a:cubicBezTo>
                  <a:pt x="50" y="2"/>
                  <a:pt x="46" y="0"/>
                  <a:pt x="42" y="0"/>
                </a:cubicBezTo>
                <a:cubicBezTo>
                  <a:pt x="38" y="0"/>
                  <a:pt x="35" y="2"/>
                  <a:pt x="32" y="4"/>
                </a:cubicBezTo>
                <a:cubicBezTo>
                  <a:pt x="30" y="6"/>
                  <a:pt x="29" y="9"/>
                  <a:pt x="28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4" y="12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1" y="16"/>
                  <a:pt x="0" y="17"/>
                  <a:pt x="0" y="1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1" y="100"/>
                  <a:pt x="3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3" y="100"/>
                  <a:pt x="85" y="99"/>
                  <a:pt x="85" y="96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7"/>
                  <a:pt x="83" y="16"/>
                  <a:pt x="81" y="16"/>
                </a:cubicBezTo>
                <a:close/>
                <a:moveTo>
                  <a:pt x="35" y="8"/>
                </a:moveTo>
                <a:cubicBezTo>
                  <a:pt x="35" y="8"/>
                  <a:pt x="35" y="8"/>
                  <a:pt x="35" y="8"/>
                </a:cubicBezTo>
                <a:cubicBezTo>
                  <a:pt x="37" y="6"/>
                  <a:pt x="39" y="5"/>
                  <a:pt x="42" y="5"/>
                </a:cubicBezTo>
                <a:cubicBezTo>
                  <a:pt x="45" y="5"/>
                  <a:pt x="48" y="6"/>
                  <a:pt x="50" y="8"/>
                </a:cubicBezTo>
                <a:cubicBezTo>
                  <a:pt x="51" y="9"/>
                  <a:pt x="52" y="10"/>
                  <a:pt x="5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0"/>
                  <a:pt x="34" y="9"/>
                  <a:pt x="35" y="8"/>
                </a:cubicBezTo>
                <a:close/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23"/>
                  <a:pt x="67" y="23"/>
                  <a:pt x="67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lose/>
                <a:moveTo>
                  <a:pt x="78" y="93"/>
                </a:moveTo>
                <a:cubicBezTo>
                  <a:pt x="78" y="93"/>
                  <a:pt x="78" y="93"/>
                  <a:pt x="78" y="93"/>
                </a:cubicBezTo>
                <a:cubicBezTo>
                  <a:pt x="7" y="93"/>
                  <a:pt x="7" y="93"/>
                  <a:pt x="7" y="93"/>
                </a:cubicBezTo>
                <a:cubicBezTo>
                  <a:pt x="7" y="23"/>
                  <a:pt x="7" y="23"/>
                  <a:pt x="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7"/>
                  <a:pt x="15" y="27"/>
                  <a:pt x="16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1" y="27"/>
                  <a:pt x="71" y="25"/>
                </a:cubicBezTo>
                <a:cubicBezTo>
                  <a:pt x="71" y="23"/>
                  <a:pt x="71" y="23"/>
                  <a:pt x="71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93"/>
                  <a:pt x="78" y="93"/>
                  <a:pt x="78" y="93"/>
                </a:cubicBezTo>
                <a:close/>
                <a:moveTo>
                  <a:pt x="20" y="55"/>
                </a:moveTo>
                <a:cubicBezTo>
                  <a:pt x="20" y="55"/>
                  <a:pt x="20" y="55"/>
                  <a:pt x="20" y="55"/>
                </a:cubicBezTo>
                <a:cubicBezTo>
                  <a:pt x="18" y="55"/>
                  <a:pt x="17" y="57"/>
                  <a:pt x="17" y="59"/>
                </a:cubicBezTo>
                <a:cubicBezTo>
                  <a:pt x="17" y="61"/>
                  <a:pt x="18" y="63"/>
                  <a:pt x="20" y="63"/>
                </a:cubicBezTo>
                <a:cubicBezTo>
                  <a:pt x="22" y="63"/>
                  <a:pt x="24" y="61"/>
                  <a:pt x="24" y="59"/>
                </a:cubicBezTo>
                <a:cubicBezTo>
                  <a:pt x="24" y="57"/>
                  <a:pt x="22" y="55"/>
                  <a:pt x="20" y="55"/>
                </a:cubicBezTo>
                <a:close/>
                <a:moveTo>
                  <a:pt x="20" y="71"/>
                </a:moveTo>
                <a:cubicBezTo>
                  <a:pt x="20" y="71"/>
                  <a:pt x="20" y="71"/>
                  <a:pt x="20" y="71"/>
                </a:cubicBezTo>
                <a:cubicBezTo>
                  <a:pt x="18" y="71"/>
                  <a:pt x="17" y="73"/>
                  <a:pt x="17" y="75"/>
                </a:cubicBezTo>
                <a:cubicBezTo>
                  <a:pt x="17" y="77"/>
                  <a:pt x="18" y="79"/>
                  <a:pt x="20" y="79"/>
                </a:cubicBezTo>
                <a:cubicBezTo>
                  <a:pt x="22" y="79"/>
                  <a:pt x="24" y="77"/>
                  <a:pt x="24" y="75"/>
                </a:cubicBezTo>
                <a:cubicBezTo>
                  <a:pt x="24" y="73"/>
                  <a:pt x="22" y="71"/>
                  <a:pt x="20" y="71"/>
                </a:cubicBezTo>
                <a:close/>
                <a:moveTo>
                  <a:pt x="64" y="41"/>
                </a:moveTo>
                <a:cubicBezTo>
                  <a:pt x="64" y="41"/>
                  <a:pt x="64" y="41"/>
                  <a:pt x="6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0" y="41"/>
                  <a:pt x="29" y="42"/>
                  <a:pt x="29" y="43"/>
                </a:cubicBezTo>
                <a:cubicBezTo>
                  <a:pt x="29" y="44"/>
                  <a:pt x="30" y="45"/>
                  <a:pt x="32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5"/>
                  <a:pt x="66" y="44"/>
                  <a:pt x="66" y="43"/>
                </a:cubicBezTo>
                <a:cubicBezTo>
                  <a:pt x="66" y="42"/>
                  <a:pt x="65" y="41"/>
                  <a:pt x="64" y="41"/>
                </a:cubicBezTo>
                <a:close/>
                <a:moveTo>
                  <a:pt x="20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18" y="39"/>
                  <a:pt x="17" y="41"/>
                  <a:pt x="17" y="43"/>
                </a:cubicBezTo>
                <a:cubicBezTo>
                  <a:pt x="17" y="45"/>
                  <a:pt x="18" y="47"/>
                  <a:pt x="20" y="47"/>
                </a:cubicBezTo>
                <a:cubicBezTo>
                  <a:pt x="22" y="47"/>
                  <a:pt x="24" y="45"/>
                  <a:pt x="24" y="43"/>
                </a:cubicBezTo>
                <a:cubicBezTo>
                  <a:pt x="24" y="41"/>
                  <a:pt x="22" y="39"/>
                  <a:pt x="20" y="39"/>
                </a:cubicBezTo>
                <a:close/>
                <a:moveTo>
                  <a:pt x="64" y="73"/>
                </a:moveTo>
                <a:cubicBezTo>
                  <a:pt x="64" y="73"/>
                  <a:pt x="64" y="73"/>
                  <a:pt x="64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0" y="73"/>
                  <a:pt x="29" y="74"/>
                  <a:pt x="29" y="75"/>
                </a:cubicBezTo>
                <a:cubicBezTo>
                  <a:pt x="29" y="76"/>
                  <a:pt x="30" y="77"/>
                  <a:pt x="32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5" y="77"/>
                  <a:pt x="66" y="76"/>
                  <a:pt x="66" y="75"/>
                </a:cubicBezTo>
                <a:cubicBezTo>
                  <a:pt x="66" y="74"/>
                  <a:pt x="65" y="73"/>
                  <a:pt x="64" y="73"/>
                </a:cubicBezTo>
                <a:close/>
                <a:moveTo>
                  <a:pt x="64" y="57"/>
                </a:moveTo>
                <a:cubicBezTo>
                  <a:pt x="64" y="57"/>
                  <a:pt x="64" y="57"/>
                  <a:pt x="6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0" y="57"/>
                  <a:pt x="29" y="58"/>
                  <a:pt x="29" y="59"/>
                </a:cubicBezTo>
                <a:cubicBezTo>
                  <a:pt x="29" y="60"/>
                  <a:pt x="30" y="61"/>
                  <a:pt x="32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1"/>
                  <a:pt x="66" y="60"/>
                  <a:pt x="66" y="59"/>
                </a:cubicBezTo>
                <a:cubicBezTo>
                  <a:pt x="66" y="58"/>
                  <a:pt x="65" y="57"/>
                  <a:pt x="64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9" name="Freeform 29"/>
          <p:cNvSpPr>
            <a:spLocks noEditPoints="1"/>
          </p:cNvSpPr>
          <p:nvPr/>
        </p:nvSpPr>
        <p:spPr bwMode="auto">
          <a:xfrm>
            <a:off x="3626485" y="3129810"/>
            <a:ext cx="347663" cy="312738"/>
          </a:xfrm>
          <a:custGeom>
            <a:avLst/>
            <a:gdLst>
              <a:gd name="T0" fmla="*/ 71 w 99"/>
              <a:gd name="T1" fmla="*/ 2 h 89"/>
              <a:gd name="T2" fmla="*/ 92 w 99"/>
              <a:gd name="T3" fmla="*/ 37 h 89"/>
              <a:gd name="T4" fmla="*/ 91 w 99"/>
              <a:gd name="T5" fmla="*/ 41 h 89"/>
              <a:gd name="T6" fmla="*/ 52 w 99"/>
              <a:gd name="T7" fmla="*/ 61 h 89"/>
              <a:gd name="T8" fmla="*/ 32 w 99"/>
              <a:gd name="T9" fmla="*/ 21 h 89"/>
              <a:gd name="T10" fmla="*/ 68 w 99"/>
              <a:gd name="T11" fmla="*/ 6 h 89"/>
              <a:gd name="T12" fmla="*/ 60 w 99"/>
              <a:gd name="T13" fmla="*/ 11 h 89"/>
              <a:gd name="T14" fmla="*/ 65 w 99"/>
              <a:gd name="T15" fmla="*/ 23 h 89"/>
              <a:gd name="T16" fmla="*/ 50 w 99"/>
              <a:gd name="T17" fmla="*/ 29 h 89"/>
              <a:gd name="T18" fmla="*/ 36 w 99"/>
              <a:gd name="T19" fmla="*/ 24 h 89"/>
              <a:gd name="T20" fmla="*/ 63 w 99"/>
              <a:gd name="T21" fmla="*/ 51 h 89"/>
              <a:gd name="T22" fmla="*/ 58 w 99"/>
              <a:gd name="T23" fmla="*/ 39 h 89"/>
              <a:gd name="T24" fmla="*/ 73 w 99"/>
              <a:gd name="T25" fmla="*/ 33 h 89"/>
              <a:gd name="T26" fmla="*/ 78 w 99"/>
              <a:gd name="T27" fmla="*/ 43 h 89"/>
              <a:gd name="T28" fmla="*/ 68 w 99"/>
              <a:gd name="T29" fmla="*/ 6 h 89"/>
              <a:gd name="T30" fmla="*/ 52 w 99"/>
              <a:gd name="T31" fmla="*/ 63 h 89"/>
              <a:gd name="T32" fmla="*/ 19 w 99"/>
              <a:gd name="T33" fmla="*/ 10 h 89"/>
              <a:gd name="T34" fmla="*/ 4 w 99"/>
              <a:gd name="T35" fmla="*/ 8 h 89"/>
              <a:gd name="T36" fmla="*/ 4 w 99"/>
              <a:gd name="T37" fmla="*/ 15 h 89"/>
              <a:gd name="T38" fmla="*/ 43 w 99"/>
              <a:gd name="T39" fmla="*/ 67 h 89"/>
              <a:gd name="T40" fmla="*/ 39 w 99"/>
              <a:gd name="T41" fmla="*/ 76 h 89"/>
              <a:gd name="T42" fmla="*/ 43 w 99"/>
              <a:gd name="T43" fmla="*/ 85 h 89"/>
              <a:gd name="T44" fmla="*/ 61 w 99"/>
              <a:gd name="T45" fmla="*/ 85 h 89"/>
              <a:gd name="T46" fmla="*/ 65 w 99"/>
              <a:gd name="T47" fmla="*/ 76 h 89"/>
              <a:gd name="T48" fmla="*/ 96 w 99"/>
              <a:gd name="T49" fmla="*/ 50 h 89"/>
              <a:gd name="T50" fmla="*/ 93 w 99"/>
              <a:gd name="T51" fmla="*/ 44 h 89"/>
              <a:gd name="T52" fmla="*/ 52 w 99"/>
              <a:gd name="T53" fmla="*/ 63 h 89"/>
              <a:gd name="T54" fmla="*/ 56 w 99"/>
              <a:gd name="T55" fmla="*/ 72 h 89"/>
              <a:gd name="T56" fmla="*/ 56 w 99"/>
              <a:gd name="T57" fmla="*/ 80 h 89"/>
              <a:gd name="T58" fmla="*/ 52 w 99"/>
              <a:gd name="T59" fmla="*/ 81 h 89"/>
              <a:gd name="T60" fmla="*/ 48 w 99"/>
              <a:gd name="T61" fmla="*/ 80 h 89"/>
              <a:gd name="T62" fmla="*/ 48 w 99"/>
              <a:gd name="T63" fmla="*/ 72 h 89"/>
              <a:gd name="T64" fmla="*/ 56 w 99"/>
              <a:gd name="T65" fmla="*/ 72 h 89"/>
              <a:gd name="T66" fmla="*/ 56 w 99"/>
              <a:gd name="T67" fmla="*/ 13 h 89"/>
              <a:gd name="T68" fmla="*/ 53 w 99"/>
              <a:gd name="T69" fmla="*/ 25 h 89"/>
              <a:gd name="T70" fmla="*/ 56 w 99"/>
              <a:gd name="T71" fmla="*/ 13 h 89"/>
              <a:gd name="T72" fmla="*/ 70 w 99"/>
              <a:gd name="T73" fmla="*/ 37 h 89"/>
              <a:gd name="T74" fmla="*/ 67 w 99"/>
              <a:gd name="T75" fmla="*/ 49 h 89"/>
              <a:gd name="T76" fmla="*/ 70 w 99"/>
              <a:gd name="T77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89">
                <a:moveTo>
                  <a:pt x="68" y="1"/>
                </a:moveTo>
                <a:cubicBezTo>
                  <a:pt x="69" y="0"/>
                  <a:pt x="70" y="0"/>
                  <a:pt x="71" y="2"/>
                </a:cubicBezTo>
                <a:cubicBezTo>
                  <a:pt x="71" y="2"/>
                  <a:pt x="71" y="2"/>
                  <a:pt x="71" y="2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9"/>
                  <a:pt x="92" y="40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79" y="48"/>
                  <a:pt x="67" y="54"/>
                  <a:pt x="55" y="61"/>
                </a:cubicBezTo>
                <a:cubicBezTo>
                  <a:pt x="54" y="62"/>
                  <a:pt x="53" y="62"/>
                  <a:pt x="52" y="61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3"/>
                  <a:pt x="31" y="22"/>
                  <a:pt x="32" y="21"/>
                </a:cubicBezTo>
                <a:cubicBezTo>
                  <a:pt x="68" y="1"/>
                  <a:pt x="68" y="1"/>
                  <a:pt x="68" y="1"/>
                </a:cubicBezTo>
                <a:close/>
                <a:moveTo>
                  <a:pt x="68" y="6"/>
                </a:moveTo>
                <a:cubicBezTo>
                  <a:pt x="68" y="6"/>
                  <a:pt x="68" y="6"/>
                  <a:pt x="68" y="6"/>
                </a:cubicBezTo>
                <a:cubicBezTo>
                  <a:pt x="60" y="11"/>
                  <a:pt x="60" y="11"/>
                  <a:pt x="60" y="11"/>
                </a:cubicBezTo>
                <a:cubicBezTo>
                  <a:pt x="65" y="20"/>
                  <a:pt x="65" y="20"/>
                  <a:pt x="65" y="20"/>
                </a:cubicBezTo>
                <a:cubicBezTo>
                  <a:pt x="66" y="21"/>
                  <a:pt x="66" y="23"/>
                  <a:pt x="65" y="23"/>
                </a:cubicBezTo>
                <a:cubicBezTo>
                  <a:pt x="53" y="30"/>
                  <a:pt x="53" y="30"/>
                  <a:pt x="53" y="30"/>
                </a:cubicBezTo>
                <a:cubicBezTo>
                  <a:pt x="52" y="30"/>
                  <a:pt x="51" y="30"/>
                  <a:pt x="50" y="29"/>
                </a:cubicBezTo>
                <a:cubicBezTo>
                  <a:pt x="45" y="19"/>
                  <a:pt x="45" y="19"/>
                  <a:pt x="45" y="19"/>
                </a:cubicBezTo>
                <a:cubicBezTo>
                  <a:pt x="36" y="24"/>
                  <a:pt x="36" y="24"/>
                  <a:pt x="36" y="24"/>
                </a:cubicBezTo>
                <a:cubicBezTo>
                  <a:pt x="55" y="56"/>
                  <a:pt x="55" y="56"/>
                  <a:pt x="55" y="56"/>
                </a:cubicBezTo>
                <a:cubicBezTo>
                  <a:pt x="63" y="51"/>
                  <a:pt x="63" y="51"/>
                  <a:pt x="63" y="51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1"/>
                  <a:pt x="57" y="39"/>
                  <a:pt x="58" y="39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2" y="32"/>
                  <a:pt x="73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8" y="43"/>
                  <a:pt x="78" y="43"/>
                  <a:pt x="78" y="43"/>
                </a:cubicBezTo>
                <a:cubicBezTo>
                  <a:pt x="87" y="38"/>
                  <a:pt x="87" y="38"/>
                  <a:pt x="87" y="38"/>
                </a:cubicBezTo>
                <a:cubicBezTo>
                  <a:pt x="68" y="6"/>
                  <a:pt x="68" y="6"/>
                  <a:pt x="68" y="6"/>
                </a:cubicBezTo>
                <a:close/>
                <a:moveTo>
                  <a:pt x="52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0" y="63"/>
                  <a:pt x="50" y="64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8"/>
                  <a:pt x="15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9"/>
                  <a:pt x="0" y="11"/>
                </a:cubicBezTo>
                <a:cubicBezTo>
                  <a:pt x="0" y="14"/>
                  <a:pt x="2" y="15"/>
                  <a:pt x="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0" y="69"/>
                  <a:pt x="39" y="73"/>
                  <a:pt x="39" y="76"/>
                </a:cubicBezTo>
                <a:cubicBezTo>
                  <a:pt x="39" y="80"/>
                  <a:pt x="40" y="83"/>
                  <a:pt x="42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5" y="88"/>
                  <a:pt x="48" y="89"/>
                  <a:pt x="52" y="89"/>
                </a:cubicBezTo>
                <a:cubicBezTo>
                  <a:pt x="55" y="89"/>
                  <a:pt x="59" y="88"/>
                  <a:pt x="61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63" y="83"/>
                  <a:pt x="65" y="80"/>
                  <a:pt x="65" y="76"/>
                </a:cubicBezTo>
                <a:cubicBezTo>
                  <a:pt x="65" y="74"/>
                  <a:pt x="64" y="72"/>
                  <a:pt x="63" y="7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49"/>
                  <a:pt x="99" y="47"/>
                  <a:pt x="98" y="45"/>
                </a:cubicBezTo>
                <a:cubicBezTo>
                  <a:pt x="97" y="43"/>
                  <a:pt x="94" y="43"/>
                  <a:pt x="93" y="44"/>
                </a:cubicBezTo>
                <a:cubicBezTo>
                  <a:pt x="57" y="64"/>
                  <a:pt x="57" y="64"/>
                  <a:pt x="57" y="64"/>
                </a:cubicBezTo>
                <a:cubicBezTo>
                  <a:pt x="55" y="64"/>
                  <a:pt x="54" y="63"/>
                  <a:pt x="52" y="63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3"/>
                  <a:pt x="57" y="75"/>
                  <a:pt x="57" y="76"/>
                </a:cubicBezTo>
                <a:cubicBezTo>
                  <a:pt x="57" y="78"/>
                  <a:pt x="56" y="79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5" y="81"/>
                  <a:pt x="53" y="81"/>
                  <a:pt x="52" y="81"/>
                </a:cubicBezTo>
                <a:cubicBezTo>
                  <a:pt x="50" y="81"/>
                  <a:pt x="49" y="81"/>
                  <a:pt x="4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5"/>
                  <a:pt x="47" y="73"/>
                  <a:pt x="48" y="72"/>
                </a:cubicBezTo>
                <a:cubicBezTo>
                  <a:pt x="49" y="72"/>
                  <a:pt x="50" y="71"/>
                  <a:pt x="52" y="71"/>
                </a:cubicBezTo>
                <a:cubicBezTo>
                  <a:pt x="53" y="71"/>
                  <a:pt x="55" y="72"/>
                  <a:pt x="56" y="72"/>
                </a:cubicBez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49" y="17"/>
                  <a:pt x="49" y="17"/>
                  <a:pt x="49" y="17"/>
                </a:cubicBezTo>
                <a:cubicBezTo>
                  <a:pt x="53" y="25"/>
                  <a:pt x="53" y="25"/>
                  <a:pt x="53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56" y="13"/>
                  <a:pt x="56" y="13"/>
                  <a:pt x="56" y="13"/>
                </a:cubicBezTo>
                <a:close/>
                <a:moveTo>
                  <a:pt x="70" y="37"/>
                </a:moveTo>
                <a:cubicBezTo>
                  <a:pt x="70" y="37"/>
                  <a:pt x="70" y="37"/>
                  <a:pt x="70" y="37"/>
                </a:cubicBezTo>
                <a:cubicBezTo>
                  <a:pt x="63" y="42"/>
                  <a:pt x="63" y="42"/>
                  <a:pt x="63" y="42"/>
                </a:cubicBezTo>
                <a:cubicBezTo>
                  <a:pt x="67" y="49"/>
                  <a:pt x="67" y="49"/>
                  <a:pt x="67" y="49"/>
                </a:cubicBezTo>
                <a:cubicBezTo>
                  <a:pt x="74" y="45"/>
                  <a:pt x="74" y="45"/>
                  <a:pt x="74" y="45"/>
                </a:cubicBezTo>
                <a:cubicBezTo>
                  <a:pt x="70" y="37"/>
                  <a:pt x="70" y="37"/>
                  <a:pt x="70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0" name="Freeform 30"/>
          <p:cNvSpPr>
            <a:spLocks noEditPoints="1"/>
          </p:cNvSpPr>
          <p:nvPr/>
        </p:nvSpPr>
        <p:spPr bwMode="auto">
          <a:xfrm>
            <a:off x="6310948" y="3139335"/>
            <a:ext cx="342900" cy="295275"/>
          </a:xfrm>
          <a:custGeom>
            <a:avLst/>
            <a:gdLst>
              <a:gd name="T0" fmla="*/ 12 w 98"/>
              <a:gd name="T1" fmla="*/ 18 h 84"/>
              <a:gd name="T2" fmla="*/ 20 w 98"/>
              <a:gd name="T3" fmla="*/ 2 h 84"/>
              <a:gd name="T4" fmla="*/ 22 w 98"/>
              <a:gd name="T5" fmla="*/ 0 h 84"/>
              <a:gd name="T6" fmla="*/ 79 w 98"/>
              <a:gd name="T7" fmla="*/ 2 h 84"/>
              <a:gd name="T8" fmla="*/ 79 w 98"/>
              <a:gd name="T9" fmla="*/ 18 h 84"/>
              <a:gd name="T10" fmla="*/ 89 w 98"/>
              <a:gd name="T11" fmla="*/ 20 h 84"/>
              <a:gd name="T12" fmla="*/ 89 w 98"/>
              <a:gd name="T13" fmla="*/ 42 h 84"/>
              <a:gd name="T14" fmla="*/ 98 w 98"/>
              <a:gd name="T15" fmla="*/ 46 h 84"/>
              <a:gd name="T16" fmla="*/ 98 w 98"/>
              <a:gd name="T17" fmla="*/ 80 h 84"/>
              <a:gd name="T18" fmla="*/ 94 w 98"/>
              <a:gd name="T19" fmla="*/ 84 h 84"/>
              <a:gd name="T20" fmla="*/ 0 w 98"/>
              <a:gd name="T21" fmla="*/ 80 h 84"/>
              <a:gd name="T22" fmla="*/ 0 w 98"/>
              <a:gd name="T23" fmla="*/ 46 h 84"/>
              <a:gd name="T24" fmla="*/ 4 w 98"/>
              <a:gd name="T25" fmla="*/ 42 h 84"/>
              <a:gd name="T26" fmla="*/ 9 w 98"/>
              <a:gd name="T27" fmla="*/ 20 h 84"/>
              <a:gd name="T28" fmla="*/ 14 w 98"/>
              <a:gd name="T29" fmla="*/ 42 h 84"/>
              <a:gd name="T30" fmla="*/ 20 w 98"/>
              <a:gd name="T31" fmla="*/ 42 h 84"/>
              <a:gd name="T32" fmla="*/ 14 w 98"/>
              <a:gd name="T33" fmla="*/ 22 h 84"/>
              <a:gd name="T34" fmla="*/ 24 w 98"/>
              <a:gd name="T35" fmla="*/ 42 h 84"/>
              <a:gd name="T36" fmla="*/ 74 w 98"/>
              <a:gd name="T37" fmla="*/ 42 h 84"/>
              <a:gd name="T38" fmla="*/ 74 w 98"/>
              <a:gd name="T39" fmla="*/ 20 h 84"/>
              <a:gd name="T40" fmla="*/ 24 w 98"/>
              <a:gd name="T41" fmla="*/ 4 h 84"/>
              <a:gd name="T42" fmla="*/ 24 w 98"/>
              <a:gd name="T43" fmla="*/ 20 h 84"/>
              <a:gd name="T44" fmla="*/ 24 w 98"/>
              <a:gd name="T45" fmla="*/ 42 h 84"/>
              <a:gd name="T46" fmla="*/ 79 w 98"/>
              <a:gd name="T47" fmla="*/ 42 h 84"/>
              <a:gd name="T48" fmla="*/ 84 w 98"/>
              <a:gd name="T49" fmla="*/ 22 h 84"/>
              <a:gd name="T50" fmla="*/ 79 w 98"/>
              <a:gd name="T51" fmla="*/ 42 h 84"/>
              <a:gd name="T52" fmla="*/ 90 w 98"/>
              <a:gd name="T53" fmla="*/ 49 h 84"/>
              <a:gd name="T54" fmla="*/ 8 w 98"/>
              <a:gd name="T55" fmla="*/ 76 h 84"/>
              <a:gd name="T56" fmla="*/ 20 w 98"/>
              <a:gd name="T57" fmla="*/ 68 h 84"/>
              <a:gd name="T58" fmla="*/ 22 w 98"/>
              <a:gd name="T59" fmla="*/ 65 h 84"/>
              <a:gd name="T60" fmla="*/ 79 w 98"/>
              <a:gd name="T61" fmla="*/ 68 h 84"/>
              <a:gd name="T62" fmla="*/ 79 w 98"/>
              <a:gd name="T63" fmla="*/ 76 h 84"/>
              <a:gd name="T64" fmla="*/ 90 w 98"/>
              <a:gd name="T65" fmla="*/ 49 h 84"/>
              <a:gd name="T66" fmla="*/ 24 w 98"/>
              <a:gd name="T67" fmla="*/ 76 h 84"/>
              <a:gd name="T68" fmla="*/ 74 w 98"/>
              <a:gd name="T69" fmla="*/ 70 h 84"/>
              <a:gd name="T70" fmla="*/ 24 w 98"/>
              <a:gd name="T71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8" h="84"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7" y="0"/>
                  <a:pt x="79" y="1"/>
                  <a:pt x="79" y="2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8"/>
                  <a:pt x="79" y="18"/>
                  <a:pt x="79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8" y="18"/>
                  <a:pt x="89" y="19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42"/>
                  <a:pt x="89" y="42"/>
                  <a:pt x="89" y="42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2"/>
                  <a:pt x="98" y="44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2"/>
                  <a:pt x="96" y="84"/>
                  <a:pt x="94" y="84"/>
                </a:cubicBezTo>
                <a:cubicBezTo>
                  <a:pt x="94" y="84"/>
                  <a:pt x="94" y="84"/>
                  <a:pt x="94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2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10" y="18"/>
                  <a:pt x="12" y="18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22"/>
                  <a:pt x="20" y="22"/>
                  <a:pt x="20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4"/>
                  <a:pt x="74" y="4"/>
                  <a:pt x="7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2"/>
                  <a:pt x="24" y="42"/>
                  <a:pt x="24" y="42"/>
                </a:cubicBezTo>
                <a:close/>
                <a:moveTo>
                  <a:pt x="79" y="42"/>
                </a:moveTo>
                <a:cubicBezTo>
                  <a:pt x="79" y="42"/>
                  <a:pt x="79" y="42"/>
                  <a:pt x="79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22"/>
                  <a:pt x="84" y="22"/>
                  <a:pt x="84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42"/>
                  <a:pt x="79" y="42"/>
                  <a:pt x="79" y="42"/>
                </a:cubicBezTo>
                <a:close/>
                <a:moveTo>
                  <a:pt x="90" y="49"/>
                </a:moveTo>
                <a:cubicBezTo>
                  <a:pt x="90" y="49"/>
                  <a:pt x="90" y="49"/>
                  <a:pt x="90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76"/>
                  <a:pt x="8" y="76"/>
                  <a:pt x="8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7"/>
                  <a:pt x="20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7" y="65"/>
                  <a:pt x="79" y="67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9" y="76"/>
                  <a:pt x="79" y="76"/>
                  <a:pt x="79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49"/>
                  <a:pt x="90" y="49"/>
                  <a:pt x="90" y="49"/>
                </a:cubicBezTo>
                <a:close/>
                <a:moveTo>
                  <a:pt x="24" y="76"/>
                </a:moveTo>
                <a:cubicBezTo>
                  <a:pt x="24" y="76"/>
                  <a:pt x="24" y="76"/>
                  <a:pt x="2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70"/>
                  <a:pt x="74" y="70"/>
                  <a:pt x="7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6"/>
                  <a:pt x="24" y="76"/>
                  <a:pt x="24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1" name="Freeform 31" descr="160621-20121008053041-4"/>
          <p:cNvSpPr>
            <a:spLocks/>
          </p:cNvSpPr>
          <p:nvPr/>
        </p:nvSpPr>
        <p:spPr bwMode="auto">
          <a:xfrm>
            <a:off x="3145473" y="1574060"/>
            <a:ext cx="1311275" cy="1312863"/>
          </a:xfrm>
          <a:custGeom>
            <a:avLst/>
            <a:gdLst>
              <a:gd name="T0" fmla="*/ 31 w 373"/>
              <a:gd name="T1" fmla="*/ 0 h 373"/>
              <a:gd name="T2" fmla="*/ 0 w 373"/>
              <a:gd name="T3" fmla="*/ 31 h 373"/>
              <a:gd name="T4" fmla="*/ 0 w 373"/>
              <a:gd name="T5" fmla="*/ 373 h 373"/>
              <a:gd name="T6" fmla="*/ 373 w 373"/>
              <a:gd name="T7" fmla="*/ 373 h 373"/>
              <a:gd name="T8" fmla="*/ 373 w 373"/>
              <a:gd name="T9" fmla="*/ 0 h 373"/>
              <a:gd name="T10" fmla="*/ 31 w 373"/>
              <a:gd name="T11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1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73"/>
                  <a:pt x="0" y="373"/>
                  <a:pt x="0" y="373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373" y="0"/>
                  <a:pt x="373" y="0"/>
                  <a:pt x="373" y="0"/>
                </a:cubicBezTo>
                <a:lnTo>
                  <a:pt x="31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r="-81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2" name="Freeform 32" descr="160621-20121008053104-6"/>
          <p:cNvSpPr>
            <a:spLocks/>
          </p:cNvSpPr>
          <p:nvPr/>
        </p:nvSpPr>
        <p:spPr bwMode="auto">
          <a:xfrm>
            <a:off x="7168198" y="2912323"/>
            <a:ext cx="1311275" cy="1312862"/>
          </a:xfrm>
          <a:custGeom>
            <a:avLst/>
            <a:gdLst>
              <a:gd name="T0" fmla="*/ 342 w 373"/>
              <a:gd name="T1" fmla="*/ 373 h 373"/>
              <a:gd name="T2" fmla="*/ 373 w 373"/>
              <a:gd name="T3" fmla="*/ 342 h 373"/>
              <a:gd name="T4" fmla="*/ 373 w 373"/>
              <a:gd name="T5" fmla="*/ 0 h 373"/>
              <a:gd name="T6" fmla="*/ 0 w 373"/>
              <a:gd name="T7" fmla="*/ 0 h 373"/>
              <a:gd name="T8" fmla="*/ 0 w 373"/>
              <a:gd name="T9" fmla="*/ 373 h 373"/>
              <a:gd name="T10" fmla="*/ 342 w 373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3" h="373">
                <a:moveTo>
                  <a:pt x="342" y="373"/>
                </a:moveTo>
                <a:cubicBezTo>
                  <a:pt x="359" y="373"/>
                  <a:pt x="373" y="359"/>
                  <a:pt x="373" y="342"/>
                </a:cubicBezTo>
                <a:cubicBezTo>
                  <a:pt x="373" y="0"/>
                  <a:pt x="373" y="0"/>
                  <a:pt x="3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3"/>
                  <a:pt x="0" y="373"/>
                  <a:pt x="0" y="373"/>
                </a:cubicBezTo>
                <a:lnTo>
                  <a:pt x="342" y="37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r="-4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3" name="Freeform 33"/>
          <p:cNvSpPr>
            <a:spLocks noEditPoints="1"/>
          </p:cNvSpPr>
          <p:nvPr/>
        </p:nvSpPr>
        <p:spPr bwMode="auto">
          <a:xfrm>
            <a:off x="2012722" y="1739160"/>
            <a:ext cx="858838" cy="781050"/>
          </a:xfrm>
          <a:custGeom>
            <a:avLst/>
            <a:gdLst>
              <a:gd name="T0" fmla="*/ 238 w 364"/>
              <a:gd name="T1" fmla="*/ 223 h 331"/>
              <a:gd name="T2" fmla="*/ 239 w 364"/>
              <a:gd name="T3" fmla="*/ 200 h 331"/>
              <a:gd name="T4" fmla="*/ 227 w 364"/>
              <a:gd name="T5" fmla="*/ 154 h 331"/>
              <a:gd name="T6" fmla="*/ 185 w 364"/>
              <a:gd name="T7" fmla="*/ 132 h 331"/>
              <a:gd name="T8" fmla="*/ 239 w 364"/>
              <a:gd name="T9" fmla="*/ 142 h 331"/>
              <a:gd name="T10" fmla="*/ 256 w 364"/>
              <a:gd name="T11" fmla="*/ 205 h 331"/>
              <a:gd name="T12" fmla="*/ 182 w 364"/>
              <a:gd name="T13" fmla="*/ 0 h 331"/>
              <a:gd name="T14" fmla="*/ 208 w 364"/>
              <a:gd name="T15" fmla="*/ 10 h 331"/>
              <a:gd name="T16" fmla="*/ 213 w 364"/>
              <a:gd name="T17" fmla="*/ 56 h 331"/>
              <a:gd name="T18" fmla="*/ 364 w 364"/>
              <a:gd name="T19" fmla="*/ 70 h 331"/>
              <a:gd name="T20" fmla="*/ 340 w 364"/>
              <a:gd name="T21" fmla="*/ 84 h 331"/>
              <a:gd name="T22" fmla="*/ 350 w 364"/>
              <a:gd name="T23" fmla="*/ 303 h 331"/>
              <a:gd name="T24" fmla="*/ 350 w 364"/>
              <a:gd name="T25" fmla="*/ 331 h 331"/>
              <a:gd name="T26" fmla="*/ 0 w 364"/>
              <a:gd name="T27" fmla="*/ 317 h 331"/>
              <a:gd name="T28" fmla="*/ 24 w 364"/>
              <a:gd name="T29" fmla="*/ 303 h 331"/>
              <a:gd name="T30" fmla="*/ 14 w 364"/>
              <a:gd name="T31" fmla="*/ 84 h 331"/>
              <a:gd name="T32" fmla="*/ 14 w 364"/>
              <a:gd name="T33" fmla="*/ 56 h 331"/>
              <a:gd name="T34" fmla="*/ 145 w 364"/>
              <a:gd name="T35" fmla="*/ 36 h 331"/>
              <a:gd name="T36" fmla="*/ 182 w 364"/>
              <a:gd name="T37" fmla="*/ 0 h 331"/>
              <a:gd name="T38" fmla="*/ 196 w 364"/>
              <a:gd name="T39" fmla="*/ 22 h 331"/>
              <a:gd name="T40" fmla="*/ 168 w 364"/>
              <a:gd name="T41" fmla="*/ 22 h 331"/>
              <a:gd name="T42" fmla="*/ 168 w 364"/>
              <a:gd name="T43" fmla="*/ 50 h 331"/>
              <a:gd name="T44" fmla="*/ 182 w 364"/>
              <a:gd name="T45" fmla="*/ 56 h 331"/>
              <a:gd name="T46" fmla="*/ 196 w 364"/>
              <a:gd name="T47" fmla="*/ 50 h 331"/>
              <a:gd name="T48" fmla="*/ 196 w 364"/>
              <a:gd name="T49" fmla="*/ 22 h 331"/>
              <a:gd name="T50" fmla="*/ 41 w 364"/>
              <a:gd name="T51" fmla="*/ 84 h 331"/>
              <a:gd name="T52" fmla="*/ 323 w 364"/>
              <a:gd name="T53" fmla="*/ 303 h 331"/>
              <a:gd name="T54" fmla="*/ 41 w 364"/>
              <a:gd name="T55" fmla="*/ 84 h 331"/>
              <a:gd name="T56" fmla="*/ 179 w 364"/>
              <a:gd name="T57" fmla="*/ 194 h 331"/>
              <a:gd name="T58" fmla="*/ 227 w 364"/>
              <a:gd name="T59" fmla="*/ 232 h 331"/>
              <a:gd name="T60" fmla="*/ 203 w 364"/>
              <a:gd name="T61" fmla="*/ 256 h 331"/>
              <a:gd name="T62" fmla="*/ 125 w 364"/>
              <a:gd name="T63" fmla="*/ 245 h 331"/>
              <a:gd name="T64" fmla="*/ 125 w 364"/>
              <a:gd name="T65" fmla="*/ 154 h 331"/>
              <a:gd name="T66" fmla="*/ 179 w 364"/>
              <a:gd name="T67" fmla="*/ 143 h 331"/>
              <a:gd name="T68" fmla="*/ 179 w 364"/>
              <a:gd name="T69" fmla="*/ 194 h 331"/>
              <a:gd name="T70" fmla="*/ 207 w 364"/>
              <a:gd name="T71" fmla="*/ 230 h 331"/>
              <a:gd name="T72" fmla="*/ 162 w 364"/>
              <a:gd name="T73" fmla="*/ 199 h 331"/>
              <a:gd name="T74" fmla="*/ 137 w 364"/>
              <a:gd name="T75" fmla="*/ 165 h 331"/>
              <a:gd name="T76" fmla="*/ 137 w 364"/>
              <a:gd name="T77" fmla="*/ 233 h 331"/>
              <a:gd name="T78" fmla="*/ 194 w 364"/>
              <a:gd name="T79" fmla="*/ 241 h 331"/>
              <a:gd name="T80" fmla="*/ 207 w 364"/>
              <a:gd name="T81" fmla="*/ 23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4" h="331">
                <a:moveTo>
                  <a:pt x="249" y="220"/>
                </a:moveTo>
                <a:cubicBezTo>
                  <a:pt x="247" y="224"/>
                  <a:pt x="242" y="226"/>
                  <a:pt x="238" y="223"/>
                </a:cubicBezTo>
                <a:cubicBezTo>
                  <a:pt x="234" y="221"/>
                  <a:pt x="232" y="216"/>
                  <a:pt x="235" y="212"/>
                </a:cubicBezTo>
                <a:cubicBezTo>
                  <a:pt x="237" y="208"/>
                  <a:pt x="238" y="205"/>
                  <a:pt x="239" y="200"/>
                </a:cubicBezTo>
                <a:cubicBezTo>
                  <a:pt x="240" y="197"/>
                  <a:pt x="241" y="192"/>
                  <a:pt x="241" y="188"/>
                </a:cubicBezTo>
                <a:cubicBezTo>
                  <a:pt x="241" y="175"/>
                  <a:pt x="236" y="163"/>
                  <a:pt x="227" y="154"/>
                </a:cubicBezTo>
                <a:cubicBezTo>
                  <a:pt x="218" y="146"/>
                  <a:pt x="206" y="140"/>
                  <a:pt x="193" y="140"/>
                </a:cubicBezTo>
                <a:cubicBezTo>
                  <a:pt x="189" y="140"/>
                  <a:pt x="185" y="136"/>
                  <a:pt x="185" y="132"/>
                </a:cubicBezTo>
                <a:cubicBezTo>
                  <a:pt x="185" y="127"/>
                  <a:pt x="189" y="123"/>
                  <a:pt x="193" y="123"/>
                </a:cubicBezTo>
                <a:cubicBezTo>
                  <a:pt x="211" y="123"/>
                  <a:pt x="227" y="131"/>
                  <a:pt x="239" y="142"/>
                </a:cubicBezTo>
                <a:cubicBezTo>
                  <a:pt x="250" y="154"/>
                  <a:pt x="258" y="170"/>
                  <a:pt x="258" y="188"/>
                </a:cubicBezTo>
                <a:cubicBezTo>
                  <a:pt x="258" y="194"/>
                  <a:pt x="257" y="199"/>
                  <a:pt x="256" y="205"/>
                </a:cubicBezTo>
                <a:cubicBezTo>
                  <a:pt x="254" y="210"/>
                  <a:pt x="252" y="215"/>
                  <a:pt x="249" y="220"/>
                </a:cubicBezTo>
                <a:close/>
                <a:moveTo>
                  <a:pt x="182" y="0"/>
                </a:moveTo>
                <a:cubicBezTo>
                  <a:pt x="182" y="0"/>
                  <a:pt x="182" y="0"/>
                  <a:pt x="182" y="0"/>
                </a:cubicBezTo>
                <a:cubicBezTo>
                  <a:pt x="192" y="0"/>
                  <a:pt x="201" y="4"/>
                  <a:pt x="208" y="10"/>
                </a:cubicBezTo>
                <a:cubicBezTo>
                  <a:pt x="215" y="17"/>
                  <a:pt x="219" y="26"/>
                  <a:pt x="219" y="36"/>
                </a:cubicBezTo>
                <a:cubicBezTo>
                  <a:pt x="219" y="44"/>
                  <a:pt x="217" y="51"/>
                  <a:pt x="213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58" y="56"/>
                  <a:pt x="364" y="63"/>
                  <a:pt x="364" y="70"/>
                </a:cubicBezTo>
                <a:cubicBezTo>
                  <a:pt x="364" y="78"/>
                  <a:pt x="358" y="84"/>
                  <a:pt x="350" y="84"/>
                </a:cubicBezTo>
                <a:cubicBezTo>
                  <a:pt x="340" y="84"/>
                  <a:pt x="340" y="84"/>
                  <a:pt x="340" y="84"/>
                </a:cubicBezTo>
                <a:cubicBezTo>
                  <a:pt x="340" y="303"/>
                  <a:pt x="340" y="303"/>
                  <a:pt x="340" y="303"/>
                </a:cubicBezTo>
                <a:cubicBezTo>
                  <a:pt x="350" y="303"/>
                  <a:pt x="350" y="303"/>
                  <a:pt x="350" y="303"/>
                </a:cubicBezTo>
                <a:cubicBezTo>
                  <a:pt x="358" y="303"/>
                  <a:pt x="364" y="309"/>
                  <a:pt x="364" y="317"/>
                </a:cubicBezTo>
                <a:cubicBezTo>
                  <a:pt x="364" y="325"/>
                  <a:pt x="358" y="331"/>
                  <a:pt x="350" y="331"/>
                </a:cubicBezTo>
                <a:cubicBezTo>
                  <a:pt x="14" y="331"/>
                  <a:pt x="14" y="331"/>
                  <a:pt x="14" y="331"/>
                </a:cubicBezTo>
                <a:cubicBezTo>
                  <a:pt x="6" y="331"/>
                  <a:pt x="0" y="325"/>
                  <a:pt x="0" y="317"/>
                </a:cubicBezTo>
                <a:cubicBezTo>
                  <a:pt x="0" y="309"/>
                  <a:pt x="6" y="303"/>
                  <a:pt x="14" y="303"/>
                </a:cubicBezTo>
                <a:cubicBezTo>
                  <a:pt x="24" y="303"/>
                  <a:pt x="24" y="303"/>
                  <a:pt x="24" y="303"/>
                </a:cubicBezTo>
                <a:cubicBezTo>
                  <a:pt x="24" y="84"/>
                  <a:pt x="24" y="84"/>
                  <a:pt x="2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84"/>
                  <a:pt x="0" y="78"/>
                  <a:pt x="0" y="70"/>
                </a:cubicBezTo>
                <a:cubicBezTo>
                  <a:pt x="0" y="63"/>
                  <a:pt x="6" y="56"/>
                  <a:pt x="14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47" y="51"/>
                  <a:pt x="145" y="44"/>
                  <a:pt x="145" y="36"/>
                </a:cubicBezTo>
                <a:cubicBezTo>
                  <a:pt x="145" y="26"/>
                  <a:pt x="149" y="17"/>
                  <a:pt x="156" y="10"/>
                </a:cubicBezTo>
                <a:cubicBezTo>
                  <a:pt x="163" y="4"/>
                  <a:pt x="172" y="0"/>
                  <a:pt x="182" y="0"/>
                </a:cubicBezTo>
                <a:close/>
                <a:moveTo>
                  <a:pt x="196" y="22"/>
                </a:moveTo>
                <a:cubicBezTo>
                  <a:pt x="196" y="22"/>
                  <a:pt x="196" y="22"/>
                  <a:pt x="196" y="22"/>
                </a:cubicBezTo>
                <a:cubicBezTo>
                  <a:pt x="192" y="19"/>
                  <a:pt x="187" y="16"/>
                  <a:pt x="182" y="16"/>
                </a:cubicBezTo>
                <a:cubicBezTo>
                  <a:pt x="176" y="16"/>
                  <a:pt x="171" y="19"/>
                  <a:pt x="168" y="22"/>
                </a:cubicBezTo>
                <a:cubicBezTo>
                  <a:pt x="164" y="26"/>
                  <a:pt x="162" y="31"/>
                  <a:pt x="162" y="36"/>
                </a:cubicBezTo>
                <a:cubicBezTo>
                  <a:pt x="162" y="42"/>
                  <a:pt x="164" y="47"/>
                  <a:pt x="168" y="50"/>
                </a:cubicBezTo>
                <a:cubicBezTo>
                  <a:pt x="171" y="54"/>
                  <a:pt x="176" y="56"/>
                  <a:pt x="182" y="56"/>
                </a:cubicBezTo>
                <a:cubicBezTo>
                  <a:pt x="182" y="56"/>
                  <a:pt x="182" y="56"/>
                  <a:pt x="182" y="56"/>
                </a:cubicBezTo>
                <a:cubicBezTo>
                  <a:pt x="182" y="56"/>
                  <a:pt x="182" y="56"/>
                  <a:pt x="182" y="56"/>
                </a:cubicBezTo>
                <a:cubicBezTo>
                  <a:pt x="188" y="56"/>
                  <a:pt x="193" y="54"/>
                  <a:pt x="196" y="50"/>
                </a:cubicBezTo>
                <a:cubicBezTo>
                  <a:pt x="200" y="47"/>
                  <a:pt x="202" y="42"/>
                  <a:pt x="202" y="36"/>
                </a:cubicBezTo>
                <a:cubicBezTo>
                  <a:pt x="202" y="31"/>
                  <a:pt x="200" y="26"/>
                  <a:pt x="196" y="22"/>
                </a:cubicBezTo>
                <a:close/>
                <a:moveTo>
                  <a:pt x="41" y="84"/>
                </a:moveTo>
                <a:cubicBezTo>
                  <a:pt x="41" y="84"/>
                  <a:pt x="41" y="84"/>
                  <a:pt x="41" y="84"/>
                </a:cubicBezTo>
                <a:cubicBezTo>
                  <a:pt x="41" y="303"/>
                  <a:pt x="41" y="303"/>
                  <a:pt x="41" y="303"/>
                </a:cubicBezTo>
                <a:cubicBezTo>
                  <a:pt x="323" y="303"/>
                  <a:pt x="323" y="303"/>
                  <a:pt x="323" y="303"/>
                </a:cubicBezTo>
                <a:cubicBezTo>
                  <a:pt x="323" y="84"/>
                  <a:pt x="323" y="84"/>
                  <a:pt x="323" y="84"/>
                </a:cubicBezTo>
                <a:cubicBezTo>
                  <a:pt x="41" y="84"/>
                  <a:pt x="41" y="84"/>
                  <a:pt x="41" y="84"/>
                </a:cubicBezTo>
                <a:close/>
                <a:moveTo>
                  <a:pt x="179" y="194"/>
                </a:moveTo>
                <a:cubicBezTo>
                  <a:pt x="179" y="194"/>
                  <a:pt x="179" y="194"/>
                  <a:pt x="179" y="194"/>
                </a:cubicBezTo>
                <a:cubicBezTo>
                  <a:pt x="224" y="220"/>
                  <a:pt x="224" y="220"/>
                  <a:pt x="224" y="220"/>
                </a:cubicBezTo>
                <a:cubicBezTo>
                  <a:pt x="228" y="223"/>
                  <a:pt x="229" y="228"/>
                  <a:pt x="227" y="232"/>
                </a:cubicBezTo>
                <a:cubicBezTo>
                  <a:pt x="221" y="242"/>
                  <a:pt x="213" y="250"/>
                  <a:pt x="203" y="255"/>
                </a:cubicBezTo>
                <a:cubicBezTo>
                  <a:pt x="203" y="256"/>
                  <a:pt x="203" y="256"/>
                  <a:pt x="203" y="256"/>
                </a:cubicBezTo>
                <a:cubicBezTo>
                  <a:pt x="193" y="261"/>
                  <a:pt x="182" y="264"/>
                  <a:pt x="171" y="264"/>
                </a:cubicBezTo>
                <a:cubicBezTo>
                  <a:pt x="153" y="264"/>
                  <a:pt x="137" y="257"/>
                  <a:pt x="125" y="245"/>
                </a:cubicBezTo>
                <a:cubicBezTo>
                  <a:pt x="113" y="233"/>
                  <a:pt x="106" y="217"/>
                  <a:pt x="106" y="199"/>
                </a:cubicBezTo>
                <a:cubicBezTo>
                  <a:pt x="106" y="181"/>
                  <a:pt x="113" y="165"/>
                  <a:pt x="125" y="154"/>
                </a:cubicBezTo>
                <a:cubicBezTo>
                  <a:pt x="137" y="142"/>
                  <a:pt x="153" y="135"/>
                  <a:pt x="171" y="135"/>
                </a:cubicBezTo>
                <a:cubicBezTo>
                  <a:pt x="175" y="135"/>
                  <a:pt x="179" y="138"/>
                  <a:pt x="179" y="143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9" y="194"/>
                  <a:pt x="179" y="194"/>
                  <a:pt x="179" y="194"/>
                </a:cubicBezTo>
                <a:close/>
                <a:moveTo>
                  <a:pt x="207" y="230"/>
                </a:moveTo>
                <a:cubicBezTo>
                  <a:pt x="207" y="230"/>
                  <a:pt x="207" y="230"/>
                  <a:pt x="207" y="230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64" y="206"/>
                  <a:pt x="162" y="203"/>
                  <a:pt x="162" y="199"/>
                </a:cubicBezTo>
                <a:cubicBezTo>
                  <a:pt x="162" y="152"/>
                  <a:pt x="162" y="152"/>
                  <a:pt x="162" y="152"/>
                </a:cubicBezTo>
                <a:cubicBezTo>
                  <a:pt x="152" y="154"/>
                  <a:pt x="144" y="159"/>
                  <a:pt x="137" y="165"/>
                </a:cubicBezTo>
                <a:cubicBezTo>
                  <a:pt x="128" y="174"/>
                  <a:pt x="123" y="186"/>
                  <a:pt x="123" y="199"/>
                </a:cubicBezTo>
                <a:cubicBezTo>
                  <a:pt x="123" y="212"/>
                  <a:pt x="128" y="225"/>
                  <a:pt x="137" y="233"/>
                </a:cubicBezTo>
                <a:cubicBezTo>
                  <a:pt x="146" y="242"/>
                  <a:pt x="157" y="247"/>
                  <a:pt x="171" y="247"/>
                </a:cubicBezTo>
                <a:cubicBezTo>
                  <a:pt x="179" y="247"/>
                  <a:pt x="187" y="245"/>
                  <a:pt x="194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200" y="238"/>
                  <a:pt x="204" y="234"/>
                  <a:pt x="207" y="230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4559935" y="2209060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7242810" y="2209060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901373" y="3540973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221673" y="3540973"/>
            <a:ext cx="1155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674460" y="2658323"/>
            <a:ext cx="24479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91922" y="173122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US</a:t>
            </a:r>
            <a:endParaRPr lang="zh-CN" altLang="zh-CN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zh-CN" sz="1000" b="1" dirty="0">
                <a:solidFill>
                  <a:srgbClr val="EA5514"/>
                </a:solidFill>
              </a:rPr>
              <a:t>DIFFERENT</a:t>
            </a:r>
            <a:r>
              <a:rPr lang="en-US" altLang="zh-CN" sz="1000" b="1" dirty="0">
                <a:solidFill>
                  <a:srgbClr val="EA5514"/>
                </a:solidFill>
              </a:rPr>
              <a:t> </a:t>
            </a:r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691922" y="2020148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4000" b="1" dirty="0">
                <a:solidFill>
                  <a:srgbClr val="EA5514"/>
                </a:solidFill>
              </a:rPr>
              <a:t>45%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16604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56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56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25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5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256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56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256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56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25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25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5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5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25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25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25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25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256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256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25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25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25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25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25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25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256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256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25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25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25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25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256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256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8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256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256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621" grpId="0" animBg="1"/>
          <p:bldP spid="25622" grpId="0" animBg="1"/>
          <p:bldP spid="25623" grpId="0" animBg="1"/>
          <p:bldP spid="25624" grpId="0" animBg="1"/>
          <p:bldP spid="25625" grpId="0" animBg="1"/>
          <p:bldP spid="25626" grpId="0" animBg="1"/>
          <p:bldP spid="25627" grpId="0" animBg="1"/>
          <p:bldP spid="25628" grpId="0" animBg="1"/>
          <p:bldP spid="25629" grpId="0" animBg="1"/>
          <p:bldP spid="25630" grpId="0" animBg="1"/>
          <p:bldP spid="25631" grpId="0" animBg="1"/>
          <p:bldP spid="25632" grpId="0" animBg="1"/>
          <p:bldP spid="25633" grpId="0" animBg="1"/>
          <p:bldP spid="25634" grpId="0"/>
          <p:bldP spid="25635" grpId="0"/>
          <p:bldP spid="25636" grpId="0"/>
          <p:bldP spid="25637" grpId="0"/>
          <p:bldP spid="25638" grpId="0"/>
          <p:bldP spid="25639" grpId="0"/>
          <p:bldP spid="25640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/>
          <p:bldP spid="45" grpId="1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6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6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5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5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56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56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56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56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5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5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5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5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5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5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56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56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5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5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5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5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25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5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56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56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25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5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5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5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256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256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25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256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256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621" grpId="0" animBg="1"/>
          <p:bldP spid="25622" grpId="0" animBg="1"/>
          <p:bldP spid="25623" grpId="0" animBg="1"/>
          <p:bldP spid="25624" grpId="0" animBg="1"/>
          <p:bldP spid="25625" grpId="0" animBg="1"/>
          <p:bldP spid="25626" grpId="0" animBg="1"/>
          <p:bldP spid="25627" grpId="0" animBg="1"/>
          <p:bldP spid="25628" grpId="0" animBg="1"/>
          <p:bldP spid="25629" grpId="0" animBg="1"/>
          <p:bldP spid="25630" grpId="0" animBg="1"/>
          <p:bldP spid="25631" grpId="0" animBg="1"/>
          <p:bldP spid="25632" grpId="0" animBg="1"/>
          <p:bldP spid="25633" grpId="0" animBg="1"/>
          <p:bldP spid="25634" grpId="0"/>
          <p:bldP spid="25635" grpId="0"/>
          <p:bldP spid="25636" grpId="0"/>
          <p:bldP spid="25637" grpId="0"/>
          <p:bldP spid="25638" grpId="0"/>
          <p:bldP spid="25639" grpId="0"/>
          <p:bldP spid="25640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/>
          <p:bldP spid="45" grpId="1"/>
          <p:bldP spid="46" grpId="0"/>
        </p:bldLst>
      </p:timing>
    </mc:Fallback>
  </mc:AlternateContent>
</p:sld>
</file>

<file path=ppt/slides/slide18.xml><?xml version="1.0" encoding="utf-8"?>
<p:sld xmlns:p14="http://schemas.microsoft.com/office/powerpoint/2010/main"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87307"/>
              </p:ext>
            </p:extLst>
          </p:nvPr>
        </p:nvGraphicFramePr>
        <p:xfrm>
          <a:off x="794679" y="1490836"/>
          <a:ext cx="7512050" cy="2882902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Facebook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2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Twitter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25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Google +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Skype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22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Youtube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B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100,000 users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July 12 2012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Internal Marketing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$10,000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 Promotion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Lisa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25349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9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9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/>
          <p:bldP spid="26" grpId="1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7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7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/>
          <p:bldP spid="26" grpId="1"/>
          <p:bldP spid="27" grpId="0"/>
        </p:bldLst>
      </p:timing>
    </mc:Fallback>
  </mc:AlternateContent>
</p:sld>
</file>

<file path=ppt/slides/slide19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>
            <a:spLocks/>
          </p:cNvSpPr>
          <p:nvPr/>
        </p:nvSpPr>
        <p:spPr bwMode="auto">
          <a:xfrm>
            <a:off x="3446463" y="3225006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3244850" y="2239168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4616450" y="3225006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rgbClr val="EB4544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3446463" y="1537493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5153025" y="2239168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7BBFAA"/>
          </a:solidFill>
          <a:ln w="9525">
            <a:solidFill>
              <a:srgbClr val="7BBFAA"/>
            </a:solidFill>
            <a:round/>
            <a:headEnd/>
            <a:tailEnd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4616450" y="1537493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rgbClr val="A9D25A"/>
          </a:solidFill>
          <a:ln w="9525">
            <a:noFill/>
            <a:round/>
            <a:headEnd/>
            <a:tailEnd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0" y="2732881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15418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867693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555206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20281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5" y="1901031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215180" y="2545556"/>
            <a:ext cx="7120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A5514"/>
                </a:solidFill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5" y="2761456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1116013" y="3840956"/>
            <a:ext cx="237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rgbClr val="98D2E3"/>
                </a:solidFill>
              </a:rPr>
              <a:t>BUSINESS SECTION</a:t>
            </a:r>
            <a:r>
              <a:rPr lang="zh-CN" altLang="en-US" sz="1000" b="1" dirty="0">
                <a:solidFill>
                  <a:srgbClr val="98D2E3"/>
                </a:solidFill>
              </a:rPr>
              <a:t> </a:t>
            </a:r>
            <a:r>
              <a:rPr lang="zh-CN" altLang="en-US" sz="2400" b="1" dirty="0">
                <a:solidFill>
                  <a:srgbClr val="98D2E3"/>
                </a:solidFill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84213" y="2472531"/>
            <a:ext cx="237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rgbClr val="FBE22D"/>
                </a:solidFill>
              </a:rPr>
              <a:t>BUSINESS SECTION</a:t>
            </a:r>
            <a:r>
              <a:rPr lang="zh-CN" altLang="en-US" sz="1000" b="1" dirty="0">
                <a:solidFill>
                  <a:srgbClr val="FBE22D"/>
                </a:solidFill>
              </a:rPr>
              <a:t> </a:t>
            </a:r>
            <a:r>
              <a:rPr lang="zh-CN" altLang="en-US" sz="2400" b="1" dirty="0">
                <a:solidFill>
                  <a:srgbClr val="FBE22D"/>
                </a:solidFill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1187450" y="1146968"/>
            <a:ext cx="2376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rgbClr val="EA5514"/>
                </a:solidFill>
              </a:rPr>
              <a:t>BUSINESS SECTION</a:t>
            </a:r>
            <a:r>
              <a:rPr lang="zh-CN" altLang="en-US" sz="1000" b="1" dirty="0">
                <a:solidFill>
                  <a:srgbClr val="EA5514"/>
                </a:solidFill>
              </a:rPr>
              <a:t> </a:t>
            </a:r>
            <a:r>
              <a:rPr lang="zh-CN" altLang="en-US" sz="2400" b="1" dirty="0">
                <a:solidFill>
                  <a:srgbClr val="EA5514"/>
                </a:solidFill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568950" y="1146968"/>
            <a:ext cx="2376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rgbClr val="A9D25A"/>
                </a:solidFill>
              </a:rPr>
              <a:t>04</a:t>
            </a:r>
            <a:r>
              <a:rPr lang="zh-CN" altLang="en-US" sz="800" b="1" dirty="0">
                <a:solidFill>
                  <a:srgbClr val="A9D25A"/>
                </a:solidFill>
              </a:rPr>
              <a:t> BUSINESS SECTION</a:t>
            </a:r>
            <a:endParaRPr lang="zh-CN" altLang="en-US" sz="2400" b="1" dirty="0">
              <a:solidFill>
                <a:srgbClr val="A9D25A"/>
              </a:solidFill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094413" y="2472531"/>
            <a:ext cx="237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rgbClr val="7BBFAA"/>
                </a:solidFill>
              </a:rPr>
              <a:t>0</a:t>
            </a:r>
            <a:r>
              <a:rPr lang="en-US" altLang="zh-CN" sz="2400" b="1" dirty="0">
                <a:solidFill>
                  <a:srgbClr val="7BBFAA"/>
                </a:solidFill>
              </a:rPr>
              <a:t>5</a:t>
            </a:r>
            <a:r>
              <a:rPr lang="zh-CN" altLang="en-US" sz="800" b="1" dirty="0">
                <a:solidFill>
                  <a:srgbClr val="7BBFAA"/>
                </a:solidFill>
              </a:rPr>
              <a:t> BUSINESS SECTION</a:t>
            </a:r>
            <a:endParaRPr lang="zh-CN" altLang="en-US" sz="2400" b="1" dirty="0">
              <a:solidFill>
                <a:srgbClr val="7BBFAA"/>
              </a:solidFill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618163" y="3840956"/>
            <a:ext cx="237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rgbClr val="EB4544"/>
                </a:solidFill>
              </a:rPr>
              <a:t>0</a:t>
            </a:r>
            <a:r>
              <a:rPr lang="en-US" altLang="zh-CN" sz="2400" b="1" dirty="0">
                <a:solidFill>
                  <a:srgbClr val="EB4544"/>
                </a:solidFill>
              </a:rPr>
              <a:t>6</a:t>
            </a:r>
            <a:r>
              <a:rPr lang="zh-CN" altLang="en-US" sz="800" b="1" dirty="0">
                <a:solidFill>
                  <a:srgbClr val="EB4544"/>
                </a:solidFill>
              </a:rPr>
              <a:t> BUSINESS SECTION</a:t>
            </a:r>
            <a:endParaRPr lang="zh-CN" altLang="en-US" sz="2400" b="1" dirty="0">
              <a:solidFill>
                <a:srgbClr val="EB4544"/>
              </a:solidFill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31170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28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28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27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27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6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27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327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9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327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150" fill="hold"/>
                                            <p:tgtEl>
                                              <p:spTgt spid="327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327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327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50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32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327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9" dur="50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0" dur="50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789" grpId="0" animBg="1"/>
          <p:bldP spid="32790" grpId="0" animBg="1"/>
          <p:bldP spid="32791" grpId="0" animBg="1"/>
          <p:bldP spid="32792" grpId="0" animBg="1"/>
          <p:bldP spid="32793" grpId="0" animBg="1"/>
          <p:bldP spid="32794" grpId="0" animBg="1"/>
          <p:bldP spid="32795" grpId="0" animBg="1"/>
          <p:bldP spid="32795" grpId="1" animBg="1"/>
          <p:bldP spid="32796" grpId="0" animBg="1"/>
          <p:bldP spid="32796" grpId="1" animBg="1"/>
          <p:bldP spid="32797" grpId="0" animBg="1"/>
          <p:bldP spid="32797" grpId="1" animBg="1"/>
          <p:bldP spid="32798" grpId="0" animBg="1"/>
          <p:bldP spid="32798" grpId="1" animBg="1"/>
          <p:bldP spid="32799" grpId="0" animBg="1"/>
          <p:bldP spid="32799" grpId="1" animBg="1"/>
          <p:bldP spid="32800" grpId="0" animBg="1"/>
          <p:bldP spid="32800" grpId="1" animBg="1"/>
          <p:bldP spid="32801" grpId="0"/>
          <p:bldP spid="32802" grpId="0"/>
          <p:bldP spid="32803" grpId="0"/>
          <p:bldP spid="32804" grpId="0"/>
          <p:bldP spid="32805" grpId="0"/>
          <p:bldP spid="32806" grpId="0"/>
          <p:bldP spid="32807" grpId="0"/>
          <p:bldP spid="32808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/>
          <p:bldP spid="45" grpId="1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28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28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27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28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28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28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28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27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27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27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27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28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27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27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27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327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28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9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27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27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327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150" fill="hold"/>
                                            <p:tgtEl>
                                              <p:spTgt spid="327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28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27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327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327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327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28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27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7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327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3279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328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789" grpId="0" animBg="1"/>
          <p:bldP spid="32790" grpId="0" animBg="1"/>
          <p:bldP spid="32791" grpId="0" animBg="1"/>
          <p:bldP spid="32792" grpId="0" animBg="1"/>
          <p:bldP spid="32793" grpId="0" animBg="1"/>
          <p:bldP spid="32794" grpId="0" animBg="1"/>
          <p:bldP spid="32795" grpId="0" animBg="1"/>
          <p:bldP spid="32795" grpId="1" animBg="1"/>
          <p:bldP spid="32796" grpId="0" animBg="1"/>
          <p:bldP spid="32796" grpId="1" animBg="1"/>
          <p:bldP spid="32797" grpId="0" animBg="1"/>
          <p:bldP spid="32797" grpId="1" animBg="1"/>
          <p:bldP spid="32798" grpId="0" animBg="1"/>
          <p:bldP spid="32798" grpId="1" animBg="1"/>
          <p:bldP spid="32799" grpId="0" animBg="1"/>
          <p:bldP spid="32799" grpId="1" animBg="1"/>
          <p:bldP spid="32800" grpId="0" animBg="1"/>
          <p:bldP spid="32800" grpId="1" animBg="1"/>
          <p:bldP spid="32801" grpId="0"/>
          <p:bldP spid="32802" grpId="0"/>
          <p:bldP spid="32803" grpId="0"/>
          <p:bldP spid="32804" grpId="0"/>
          <p:bldP spid="32805" grpId="0"/>
          <p:bldP spid="32806" grpId="0"/>
          <p:bldP spid="32807" grpId="0"/>
          <p:bldP spid="32808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/>
          <p:bldP spid="45" grpId="1"/>
          <p:bldP spid="46" grpId="0"/>
        </p:bldLst>
      </p:timing>
    </mc:Fallback>
  </mc:AlternateContent>
</p:sld>
</file>

<file path=ppt/slides/slide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5977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423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248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548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6073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9148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648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10173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723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848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723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5073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498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9223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0677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5123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773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373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773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1419" y="5009198"/>
            <a:ext cx="231447" cy="231447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448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423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648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498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723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052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5752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1677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930" y="1105535"/>
            <a:ext cx="13778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zh-CN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5542" y="1307274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5541" y="1392754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CFBF7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20072" y="1367505"/>
            <a:ext cx="1944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200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sz="1200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5542" y="2156904"/>
            <a:ext cx="520573" cy="520573"/>
          </a:xfrm>
          <a:prstGeom prst="ellipse">
            <a:avLst/>
          </a:prstGeom>
          <a:noFill/>
          <a:ln>
            <a:solidFill>
              <a:srgbClr val="EA55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5541" y="2242384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EA5514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20072" y="2217135"/>
            <a:ext cx="1944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200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sz="1200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5542" y="2993199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5541" y="3078679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CFBF7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20072" y="3053430"/>
            <a:ext cx="1944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200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sz="1200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5542" y="3823779"/>
            <a:ext cx="520573" cy="520573"/>
          </a:xfrm>
          <a:prstGeom prst="ellipse">
            <a:avLst/>
          </a:prstGeom>
          <a:noFill/>
          <a:ln>
            <a:solidFill>
              <a:srgbClr val="EA551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5541" y="3909259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EA5514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20072" y="3884010"/>
            <a:ext cx="1944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1200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sz="1200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3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4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221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0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32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3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7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239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0" presetID="2" presetClass="entr" presetSubtype="2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50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1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utoRev="1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2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7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26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9" presetID="53" presetClass="entr" presetSubtype="16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3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utoRev="1" fill="hold" grpId="1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2" fill="hold" grpId="0" nodeType="withEffect" p14:presetBounceEnd="50000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 animBg="1"/>
          <p:bldP spid="36" grpId="1" animBg="1"/>
          <p:bldP spid="40" grpId="0"/>
          <p:bldP spid="40" grpId="1"/>
          <p:bldP spid="41" grpId="0"/>
          <p:bldP spid="42" grpId="0" animBg="1"/>
          <p:bldP spid="42" grpId="1" animBg="1"/>
          <p:bldP spid="43" grpId="0"/>
          <p:bldP spid="43" grpId="1"/>
          <p:bldP spid="44" grpId="0"/>
          <p:bldP spid="45" grpId="0" animBg="1"/>
          <p:bldP spid="45" grpId="1" animBg="1"/>
          <p:bldP spid="46" grpId="0"/>
          <p:bldP spid="46" grpId="1"/>
          <p:bldP spid="47" grpId="0"/>
          <p:bldP spid="48" grpId="0" animBg="1"/>
          <p:bldP spid="48" grpId="1" animBg="1"/>
          <p:bldP spid="49" grpId="0"/>
          <p:bldP spid="49" grpId="1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4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221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0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32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3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7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239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0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50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1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utoRev="1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2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7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26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9" presetID="53" presetClass="entr" presetSubtype="16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3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utoRev="1" fill="hold" grpId="1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2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 animBg="1"/>
          <p:bldP spid="36" grpId="1" animBg="1"/>
          <p:bldP spid="40" grpId="0"/>
          <p:bldP spid="40" grpId="1"/>
          <p:bldP spid="41" grpId="0"/>
          <p:bldP spid="42" grpId="0" animBg="1"/>
          <p:bldP spid="42" grpId="1" animBg="1"/>
          <p:bldP spid="43" grpId="0"/>
          <p:bldP spid="43" grpId="1"/>
          <p:bldP spid="44" grpId="0"/>
          <p:bldP spid="45" grpId="0" animBg="1"/>
          <p:bldP spid="45" grpId="1" animBg="1"/>
          <p:bldP spid="46" grpId="0"/>
          <p:bldP spid="46" grpId="1"/>
          <p:bldP spid="47" grpId="0"/>
          <p:bldP spid="48" grpId="0" animBg="1"/>
          <p:bldP spid="48" grpId="1" animBg="1"/>
          <p:bldP spid="49" grpId="0"/>
          <p:bldP spid="49" grpId="1"/>
          <p:bldP spid="50" grpId="0"/>
        </p:bldLst>
      </p:timing>
    </mc:Fallback>
  </mc:AlternateContent>
</p:sld>
</file>

<file path=ppt/slides/slide20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954088" y="1418828"/>
            <a:ext cx="1435100" cy="1120775"/>
            <a:chOff x="0" y="0"/>
            <a:chExt cx="1058" cy="827"/>
          </a:xfrm>
        </p:grpSpPr>
        <p:sp>
          <p:nvSpPr>
            <p:cNvPr id="33814" name="Rectangle 22" descr="0x78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952500" y="2974578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8828"/>
            <a:ext cx="1435100" cy="1120775"/>
            <a:chOff x="0" y="0"/>
            <a:chExt cx="1058" cy="827"/>
          </a:xfrm>
        </p:grpSpPr>
        <p:sp>
          <p:nvSpPr>
            <p:cNvPr id="33818" name="Rectangle 26" descr="0115mvtps00039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886075" y="2974578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8828"/>
            <a:ext cx="1435100" cy="1120775"/>
            <a:chOff x="0" y="0"/>
            <a:chExt cx="1058" cy="827"/>
          </a:xfrm>
        </p:grpSpPr>
        <p:sp>
          <p:nvSpPr>
            <p:cNvPr id="33822" name="Rectangle 30" descr="u=290065061,2920051158&amp;fm=15&amp;gp=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819650" y="2974578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825" name="Group 33"/>
          <p:cNvGrpSpPr>
            <a:grpSpLocks/>
          </p:cNvGrpSpPr>
          <p:nvPr/>
        </p:nvGrpSpPr>
        <p:grpSpPr bwMode="auto">
          <a:xfrm>
            <a:off x="6754813" y="1418828"/>
            <a:ext cx="1435100" cy="1120775"/>
            <a:chOff x="0" y="0"/>
            <a:chExt cx="1058" cy="827"/>
          </a:xfrm>
        </p:grpSpPr>
        <p:sp>
          <p:nvSpPr>
            <p:cNvPr id="33826" name="Rectangle 34" descr="u=2137848116,541256983&amp;fm=15&amp;gp=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6753225" y="2974578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245281" y="2720578"/>
            <a:ext cx="8638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Frank Furious</a:t>
            </a:r>
            <a:endParaRPr lang="zh-CN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432728" y="3033315"/>
            <a:ext cx="4905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Art Director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440" y="2720578"/>
            <a:ext cx="6245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Kara Kulis</a:t>
            </a:r>
            <a:endParaRPr lang="zh-CN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162699" y="3033315"/>
            <a:ext cx="90249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Marketing &amp; Sales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5109185" y="2720578"/>
            <a:ext cx="8719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Andrea Arkov</a:t>
            </a:r>
            <a:endParaRPr lang="zh-CN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212522" y="3033315"/>
            <a:ext cx="6636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Public Relations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6994703" y="2722165"/>
            <a:ext cx="974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Harold Houdini</a:t>
            </a:r>
            <a:endParaRPr lang="zh-CN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86329" y="3034903"/>
            <a:ext cx="3895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Designer 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012825" y="3403203"/>
            <a:ext cx="1327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93775" y="4266803"/>
            <a:ext cx="195263" cy="196850"/>
            <a:chOff x="993775" y="4122738"/>
            <a:chExt cx="195263" cy="196850"/>
          </a:xfrm>
        </p:grpSpPr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3663" y="4266803"/>
            <a:ext cx="195262" cy="196850"/>
            <a:chOff x="1363663" y="4122738"/>
            <a:chExt cx="195262" cy="196850"/>
          </a:xfrm>
        </p:grpSpPr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1363663" y="4122738"/>
              <a:ext cx="195262" cy="196850"/>
            </a:xfrm>
            <a:prstGeom prst="ellipse">
              <a:avLst/>
            </a:prstGeom>
            <a:solidFill>
              <a:srgbClr val="98D2E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51"/>
            <p:cNvSpPr>
              <a:spLocks/>
            </p:cNvSpPr>
            <p:nvPr/>
          </p:nvSpPr>
          <p:spPr bwMode="auto">
            <a:xfrm>
              <a:off x="1439863" y="4176713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92338" y="4266803"/>
            <a:ext cx="195262" cy="196850"/>
            <a:chOff x="2192338" y="4122738"/>
            <a:chExt cx="195262" cy="196850"/>
          </a:xfrm>
        </p:grpSpPr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2192338" y="4122738"/>
              <a:ext cx="195262" cy="196850"/>
            </a:xfrm>
            <a:prstGeom prst="ellipse">
              <a:avLst/>
            </a:prstGeom>
            <a:solidFill>
              <a:srgbClr val="98D2E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Freeform 54"/>
            <p:cNvSpPr>
              <a:spLocks noEditPoints="1"/>
            </p:cNvSpPr>
            <p:nvPr/>
          </p:nvSpPr>
          <p:spPr bwMode="auto">
            <a:xfrm>
              <a:off x="2246313" y="4176713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76413" y="4266803"/>
            <a:ext cx="196850" cy="196850"/>
            <a:chOff x="1776413" y="4122738"/>
            <a:chExt cx="196850" cy="196850"/>
          </a:xfrm>
        </p:grpSpPr>
        <p:sp>
          <p:nvSpPr>
            <p:cNvPr id="33848" name="Oval 56"/>
            <p:cNvSpPr>
              <a:spLocks noChangeArrowheads="1"/>
            </p:cNvSpPr>
            <p:nvPr/>
          </p:nvSpPr>
          <p:spPr bwMode="auto">
            <a:xfrm>
              <a:off x="1776413" y="4122738"/>
              <a:ext cx="196850" cy="196850"/>
            </a:xfrm>
            <a:prstGeom prst="ellipse">
              <a:avLst/>
            </a:prstGeom>
            <a:solidFill>
              <a:srgbClr val="98D2E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9" name="Freeform 57"/>
            <p:cNvSpPr>
              <a:spLocks noEditPoints="1"/>
            </p:cNvSpPr>
            <p:nvPr/>
          </p:nvSpPr>
          <p:spPr bwMode="auto">
            <a:xfrm>
              <a:off x="1830388" y="4170363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943225" y="3403203"/>
            <a:ext cx="1327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924175" y="4266803"/>
            <a:ext cx="195263" cy="196850"/>
            <a:chOff x="2924175" y="4122738"/>
            <a:chExt cx="195263" cy="196850"/>
          </a:xfrm>
        </p:grpSpPr>
        <p:sp>
          <p:nvSpPr>
            <p:cNvPr id="33852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3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94063" y="4266803"/>
            <a:ext cx="195262" cy="196850"/>
            <a:chOff x="3294063" y="4122738"/>
            <a:chExt cx="195262" cy="196850"/>
          </a:xfrm>
        </p:grpSpPr>
        <p:sp>
          <p:nvSpPr>
            <p:cNvPr id="33855" name="Oval 63"/>
            <p:cNvSpPr>
              <a:spLocks noChangeArrowheads="1"/>
            </p:cNvSpPr>
            <p:nvPr/>
          </p:nvSpPr>
          <p:spPr bwMode="auto">
            <a:xfrm>
              <a:off x="3294063" y="4122738"/>
              <a:ext cx="195262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64"/>
            <p:cNvSpPr>
              <a:spLocks/>
            </p:cNvSpPr>
            <p:nvPr/>
          </p:nvSpPr>
          <p:spPr bwMode="auto">
            <a:xfrm>
              <a:off x="3370263" y="4176713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22738" y="4266803"/>
            <a:ext cx="195262" cy="196850"/>
            <a:chOff x="4122738" y="4122738"/>
            <a:chExt cx="195262" cy="196850"/>
          </a:xfrm>
        </p:grpSpPr>
        <p:sp>
          <p:nvSpPr>
            <p:cNvPr id="33858" name="Oval 66"/>
            <p:cNvSpPr>
              <a:spLocks noChangeArrowheads="1"/>
            </p:cNvSpPr>
            <p:nvPr/>
          </p:nvSpPr>
          <p:spPr bwMode="auto">
            <a:xfrm>
              <a:off x="4122738" y="4122738"/>
              <a:ext cx="195262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67"/>
            <p:cNvSpPr>
              <a:spLocks noEditPoints="1"/>
            </p:cNvSpPr>
            <p:nvPr/>
          </p:nvSpPr>
          <p:spPr bwMode="auto">
            <a:xfrm>
              <a:off x="4176713" y="4176713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06813" y="4266803"/>
            <a:ext cx="196850" cy="196850"/>
            <a:chOff x="3706813" y="4122738"/>
            <a:chExt cx="196850" cy="196850"/>
          </a:xfrm>
        </p:grpSpPr>
        <p:sp>
          <p:nvSpPr>
            <p:cNvPr id="33861" name="Oval 69"/>
            <p:cNvSpPr>
              <a:spLocks noChangeArrowheads="1"/>
            </p:cNvSpPr>
            <p:nvPr/>
          </p:nvSpPr>
          <p:spPr bwMode="auto">
            <a:xfrm>
              <a:off x="3706813" y="4122738"/>
              <a:ext cx="196850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3760788" y="4170363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873625" y="3403203"/>
            <a:ext cx="1327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54575" y="4266803"/>
            <a:ext cx="195263" cy="196850"/>
            <a:chOff x="4854575" y="4266803"/>
            <a:chExt cx="195263" cy="196850"/>
          </a:xfrm>
        </p:grpSpPr>
        <p:sp>
          <p:nvSpPr>
            <p:cNvPr id="33865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24463" y="4266803"/>
            <a:ext cx="195262" cy="196850"/>
            <a:chOff x="5224463" y="4266803"/>
            <a:chExt cx="195262" cy="196850"/>
          </a:xfrm>
        </p:grpSpPr>
        <p:sp>
          <p:nvSpPr>
            <p:cNvPr id="33868" name="Oval 76"/>
            <p:cNvSpPr>
              <a:spLocks noChangeArrowheads="1"/>
            </p:cNvSpPr>
            <p:nvPr/>
          </p:nvSpPr>
          <p:spPr bwMode="auto">
            <a:xfrm>
              <a:off x="5224463" y="4266803"/>
              <a:ext cx="195262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Freeform 77"/>
            <p:cNvSpPr>
              <a:spLocks/>
            </p:cNvSpPr>
            <p:nvPr/>
          </p:nvSpPr>
          <p:spPr bwMode="auto">
            <a:xfrm>
              <a:off x="5300663" y="4320778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53138" y="4266803"/>
            <a:ext cx="195262" cy="196850"/>
            <a:chOff x="6053138" y="4266803"/>
            <a:chExt cx="195262" cy="196850"/>
          </a:xfrm>
        </p:grpSpPr>
        <p:sp>
          <p:nvSpPr>
            <p:cNvPr id="33871" name="Oval 79"/>
            <p:cNvSpPr>
              <a:spLocks noChangeArrowheads="1"/>
            </p:cNvSpPr>
            <p:nvPr/>
          </p:nvSpPr>
          <p:spPr bwMode="auto">
            <a:xfrm>
              <a:off x="6053138" y="4266803"/>
              <a:ext cx="195262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2" name="Freeform 80"/>
            <p:cNvSpPr>
              <a:spLocks noEditPoints="1"/>
            </p:cNvSpPr>
            <p:nvPr/>
          </p:nvSpPr>
          <p:spPr bwMode="auto">
            <a:xfrm>
              <a:off x="6107113" y="4320778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37213" y="4266803"/>
            <a:ext cx="196850" cy="196850"/>
            <a:chOff x="5637213" y="4266803"/>
            <a:chExt cx="196850" cy="196850"/>
          </a:xfrm>
        </p:grpSpPr>
        <p:sp>
          <p:nvSpPr>
            <p:cNvPr id="33874" name="Oval 82"/>
            <p:cNvSpPr>
              <a:spLocks noChangeArrowheads="1"/>
            </p:cNvSpPr>
            <p:nvPr/>
          </p:nvSpPr>
          <p:spPr bwMode="auto">
            <a:xfrm>
              <a:off x="5637213" y="4266803"/>
              <a:ext cx="196850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5" name="Freeform 83"/>
            <p:cNvSpPr>
              <a:spLocks noEditPoints="1"/>
            </p:cNvSpPr>
            <p:nvPr/>
          </p:nvSpPr>
          <p:spPr bwMode="auto">
            <a:xfrm>
              <a:off x="5691188" y="4314428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6810375" y="3403203"/>
            <a:ext cx="1327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791325" y="4266803"/>
            <a:ext cx="195263" cy="196850"/>
            <a:chOff x="6791325" y="4266803"/>
            <a:chExt cx="195263" cy="196850"/>
          </a:xfrm>
        </p:grpSpPr>
        <p:sp>
          <p:nvSpPr>
            <p:cNvPr id="33878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9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61213" y="4266803"/>
            <a:ext cx="195262" cy="196850"/>
            <a:chOff x="7161213" y="4266803"/>
            <a:chExt cx="195262" cy="196850"/>
          </a:xfrm>
        </p:grpSpPr>
        <p:sp>
          <p:nvSpPr>
            <p:cNvPr id="33881" name="Oval 89"/>
            <p:cNvSpPr>
              <a:spLocks noChangeArrowheads="1"/>
            </p:cNvSpPr>
            <p:nvPr/>
          </p:nvSpPr>
          <p:spPr bwMode="auto">
            <a:xfrm>
              <a:off x="7161213" y="4266803"/>
              <a:ext cx="195262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2" name="Freeform 90"/>
            <p:cNvSpPr>
              <a:spLocks/>
            </p:cNvSpPr>
            <p:nvPr/>
          </p:nvSpPr>
          <p:spPr bwMode="auto">
            <a:xfrm>
              <a:off x="7237413" y="4320778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89888" y="4266803"/>
            <a:ext cx="195262" cy="196850"/>
            <a:chOff x="7989888" y="4266803"/>
            <a:chExt cx="195262" cy="196850"/>
          </a:xfrm>
        </p:grpSpPr>
        <p:sp>
          <p:nvSpPr>
            <p:cNvPr id="33884" name="Oval 92"/>
            <p:cNvSpPr>
              <a:spLocks noChangeArrowheads="1"/>
            </p:cNvSpPr>
            <p:nvPr/>
          </p:nvSpPr>
          <p:spPr bwMode="auto">
            <a:xfrm>
              <a:off x="7989888" y="4266803"/>
              <a:ext cx="195262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5" name="Freeform 93"/>
            <p:cNvSpPr>
              <a:spLocks noEditPoints="1"/>
            </p:cNvSpPr>
            <p:nvPr/>
          </p:nvSpPr>
          <p:spPr bwMode="auto">
            <a:xfrm>
              <a:off x="8043863" y="4320778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73963" y="4266803"/>
            <a:ext cx="196850" cy="196850"/>
            <a:chOff x="7573963" y="4266803"/>
            <a:chExt cx="196850" cy="196850"/>
          </a:xfrm>
        </p:grpSpPr>
        <p:sp>
          <p:nvSpPr>
            <p:cNvPr id="33887" name="Oval 95"/>
            <p:cNvSpPr>
              <a:spLocks noChangeArrowheads="1"/>
            </p:cNvSpPr>
            <p:nvPr/>
          </p:nvSpPr>
          <p:spPr bwMode="auto">
            <a:xfrm>
              <a:off x="7573963" y="4266803"/>
              <a:ext cx="196850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8" name="Freeform 96"/>
            <p:cNvSpPr>
              <a:spLocks noEditPoints="1"/>
            </p:cNvSpPr>
            <p:nvPr/>
          </p:nvSpPr>
          <p:spPr bwMode="auto">
            <a:xfrm>
              <a:off x="7627938" y="4314428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25560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5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6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9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0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3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4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7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8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2" presetClass="entr" presetSubtype="4" fill="hold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9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0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4" fill="hold" grpId="0" nodeType="withEffect" p14:presetBounceEnd="5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3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4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4" fill="hold" grpId="0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8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2" presetClass="entr" presetSubtype="4" fill="hold" grpId="0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1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2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5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6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2" presetID="6" presetClass="emph" presetSubtype="0" autoRev="1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1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4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220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1" presetID="53" presetClass="entr" presetSubtype="16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6" presetClass="emph" presetSubtype="0" autoRev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2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8" presetID="53" presetClass="entr" presetSubtype="16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utoRev="1" fill="hold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816" grpId="0" animBg="1"/>
          <p:bldP spid="33820" grpId="0" animBg="1"/>
          <p:bldP spid="33824" grpId="0" animBg="1"/>
          <p:bldP spid="33828" grpId="0" animBg="1"/>
          <p:bldP spid="33829" grpId="0"/>
          <p:bldP spid="33830" grpId="0"/>
          <p:bldP spid="33831" grpId="0"/>
          <p:bldP spid="33832" grpId="0"/>
          <p:bldP spid="33833" grpId="0"/>
          <p:bldP spid="33834" grpId="0"/>
          <p:bldP spid="33835" grpId="0"/>
          <p:bldP spid="33836" grpId="0"/>
          <p:bldP spid="33837" grpId="0"/>
          <p:bldP spid="33850" grpId="0"/>
          <p:bldP spid="33863" grpId="0"/>
          <p:bldP spid="33876" grpId="0"/>
          <p:bldP spid="97" grpId="0" animBg="1"/>
          <p:bldP spid="97" grpId="1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1" grpId="0"/>
          <p:bldP spid="101" grpId="1"/>
          <p:bldP spid="1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0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9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2" presetClass="entr" presetSubtype="4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0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1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2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5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6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2" presetID="6" presetClass="emph" presetSubtype="0" autoRev="1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21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4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220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1" presetID="53" presetClass="entr" presetSubtype="16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6" presetClass="emph" presetSubtype="0" autoRev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22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8" presetID="53" presetClass="entr" presetSubtype="16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utoRev="1" fill="hold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816" grpId="0" animBg="1"/>
          <p:bldP spid="33820" grpId="0" animBg="1"/>
          <p:bldP spid="33824" grpId="0" animBg="1"/>
          <p:bldP spid="33828" grpId="0" animBg="1"/>
          <p:bldP spid="33829" grpId="0"/>
          <p:bldP spid="33830" grpId="0"/>
          <p:bldP spid="33831" grpId="0"/>
          <p:bldP spid="33832" grpId="0"/>
          <p:bldP spid="33833" grpId="0"/>
          <p:bldP spid="33834" grpId="0"/>
          <p:bldP spid="33835" grpId="0"/>
          <p:bldP spid="33836" grpId="0"/>
          <p:bldP spid="33837" grpId="0"/>
          <p:bldP spid="33850" grpId="0"/>
          <p:bldP spid="33863" grpId="0"/>
          <p:bldP spid="33876" grpId="0"/>
          <p:bldP spid="97" grpId="0" animBg="1"/>
          <p:bldP spid="97" grpId="1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1" grpId="0"/>
          <p:bldP spid="101" grpId="1"/>
          <p:bldP spid="118" grpId="0"/>
        </p:bldLst>
      </p:timing>
    </mc:Fallback>
  </mc:AlternateContent>
</p:sld>
</file>

<file path=ppt/slides/slide2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771" y="2246997"/>
            <a:ext cx="2778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7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2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>
            <a:spLocks/>
          </p:cNvSpPr>
          <p:nvPr/>
        </p:nvSpPr>
        <p:spPr bwMode="auto">
          <a:xfrm>
            <a:off x="3994150" y="1058863"/>
            <a:ext cx="1601788" cy="1608137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>
            <a:spLocks/>
          </p:cNvSpPr>
          <p:nvPr/>
        </p:nvSpPr>
        <p:spPr bwMode="auto">
          <a:xfrm>
            <a:off x="2795588" y="1727200"/>
            <a:ext cx="1603375" cy="1606550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3" name="Freeform 23"/>
          <p:cNvSpPr>
            <a:spLocks/>
          </p:cNvSpPr>
          <p:nvPr/>
        </p:nvSpPr>
        <p:spPr bwMode="auto">
          <a:xfrm>
            <a:off x="3459163" y="2908300"/>
            <a:ext cx="1603375" cy="1606550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4" name="Freeform 24"/>
          <p:cNvSpPr>
            <a:spLocks/>
          </p:cNvSpPr>
          <p:nvPr/>
        </p:nvSpPr>
        <p:spPr bwMode="auto">
          <a:xfrm>
            <a:off x="4656138" y="2241550"/>
            <a:ext cx="1604962" cy="1604963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3" y="1168400"/>
            <a:ext cx="230187" cy="25876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144963"/>
            <a:ext cx="242888" cy="254000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8" y="2984500"/>
            <a:ext cx="219075" cy="25717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362200"/>
            <a:ext cx="261938" cy="25876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849438"/>
            <a:ext cx="86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005138"/>
            <a:ext cx="86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146425"/>
            <a:ext cx="86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1958975"/>
            <a:ext cx="863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微软雅黑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3" y="1851025"/>
            <a:ext cx="2376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rgbClr val="98D2E3"/>
                </a:solidFill>
              </a:rPr>
              <a:t>BUSINESS SECTION</a:t>
            </a:r>
            <a:r>
              <a:rPr lang="zh-CN" altLang="en-US" sz="1000" b="1" dirty="0">
                <a:solidFill>
                  <a:srgbClr val="98D2E3"/>
                </a:solidFill>
              </a:rPr>
              <a:t> </a:t>
            </a:r>
            <a:r>
              <a:rPr lang="zh-CN" altLang="en-US" sz="2400" b="1" dirty="0">
                <a:solidFill>
                  <a:srgbClr val="98D2E3"/>
                </a:solidFill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8" y="3432175"/>
            <a:ext cx="2376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rgbClr val="FBE22D"/>
                </a:solidFill>
              </a:rPr>
              <a:t>BUSINESS SECTION</a:t>
            </a:r>
            <a:r>
              <a:rPr lang="zh-CN" altLang="en-US" sz="1000" b="1" dirty="0">
                <a:solidFill>
                  <a:srgbClr val="FBE22D"/>
                </a:solidFill>
              </a:rPr>
              <a:t> </a:t>
            </a:r>
            <a:r>
              <a:rPr lang="zh-CN" altLang="en-US" sz="2400" b="1" dirty="0">
                <a:solidFill>
                  <a:srgbClr val="FBE22D"/>
                </a:solidFill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3" y="1346200"/>
            <a:ext cx="2376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rgbClr val="EA5514"/>
                </a:solidFill>
              </a:rPr>
              <a:t>03</a:t>
            </a:r>
            <a:r>
              <a:rPr lang="zh-CN" altLang="en-US" sz="800" b="1" dirty="0">
                <a:solidFill>
                  <a:srgbClr val="EA5514"/>
                </a:solidFill>
              </a:rPr>
              <a:t> BUSINESS SECTION</a:t>
            </a:r>
            <a:endParaRPr lang="zh-CN" altLang="en-US" sz="2400" b="1" dirty="0">
              <a:solidFill>
                <a:srgbClr val="EA5514"/>
              </a:solidFill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2990850"/>
            <a:ext cx="2376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rgbClr val="A9D25A"/>
                </a:solidFill>
              </a:rPr>
              <a:t>04</a:t>
            </a:r>
            <a:r>
              <a:rPr lang="zh-CN" altLang="en-US" sz="800" b="1" dirty="0">
                <a:solidFill>
                  <a:srgbClr val="A9D25A"/>
                </a:solidFill>
              </a:rPr>
              <a:t> BUSINESS SECTION</a:t>
            </a:r>
            <a:endParaRPr lang="zh-CN" altLang="en-US" sz="2400" b="1" dirty="0">
              <a:solidFill>
                <a:srgbClr val="A9D25A"/>
              </a:solidFill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7388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5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58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35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150" fill="hold"/>
                                            <p:tgtEl>
                                              <p:spTgt spid="358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35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358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35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358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861" grpId="0" animBg="1"/>
          <p:bldP spid="35862" grpId="0" animBg="1"/>
          <p:bldP spid="35863" grpId="0" animBg="1"/>
          <p:bldP spid="35864" grpId="0" animBg="1"/>
          <p:bldP spid="35865" grpId="0" animBg="1"/>
          <p:bldP spid="35865" grpId="1" animBg="1"/>
          <p:bldP spid="35866" grpId="0" animBg="1"/>
          <p:bldP spid="35866" grpId="1" animBg="1"/>
          <p:bldP spid="35867" grpId="0" animBg="1"/>
          <p:bldP spid="35867" grpId="1" animBg="1"/>
          <p:bldP spid="35868" grpId="0" animBg="1"/>
          <p:bldP spid="35868" grpId="1" animBg="1"/>
          <p:bldP spid="35869" grpId="0"/>
          <p:bldP spid="35870" grpId="0"/>
          <p:bldP spid="35871" grpId="0"/>
          <p:bldP spid="35872" grpId="0"/>
          <p:bldP spid="35873" grpId="0"/>
          <p:bldP spid="35874" grpId="0"/>
          <p:bldP spid="35875" grpId="0"/>
          <p:bldP spid="35876" grpId="0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/>
          <p:bldP spid="41" grpId="1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5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58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35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150" fill="hold"/>
                                            <p:tgtEl>
                                              <p:spTgt spid="358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35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358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300"/>
                                            <p:tgtEl>
                                              <p:spTgt spid="35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" fill="hold"/>
                                            <p:tgtEl>
                                              <p:spTgt spid="358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861" grpId="0" animBg="1"/>
          <p:bldP spid="35862" grpId="0" animBg="1"/>
          <p:bldP spid="35863" grpId="0" animBg="1"/>
          <p:bldP spid="35864" grpId="0" animBg="1"/>
          <p:bldP spid="35865" grpId="0" animBg="1"/>
          <p:bldP spid="35865" grpId="1" animBg="1"/>
          <p:bldP spid="35866" grpId="0" animBg="1"/>
          <p:bldP spid="35866" grpId="1" animBg="1"/>
          <p:bldP spid="35867" grpId="0" animBg="1"/>
          <p:bldP spid="35867" grpId="1" animBg="1"/>
          <p:bldP spid="35868" grpId="0" animBg="1"/>
          <p:bldP spid="35868" grpId="1" animBg="1"/>
          <p:bldP spid="35869" grpId="0"/>
          <p:bldP spid="35870" grpId="0"/>
          <p:bldP spid="35871" grpId="0"/>
          <p:bldP spid="35872" grpId="0"/>
          <p:bldP spid="35873" grpId="0"/>
          <p:bldP spid="35874" grpId="0"/>
          <p:bldP spid="35875" grpId="0"/>
          <p:bldP spid="35876" grpId="0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/>
          <p:bldP spid="41" grpId="1"/>
          <p:bldP spid="42" grpId="0"/>
        </p:bldLst>
      </p:timing>
    </mc:Fallback>
  </mc:AlternateContent>
</p:sld>
</file>

<file path=ppt/slides/slide23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050" y="1334056"/>
            <a:ext cx="1895475" cy="3073400"/>
            <a:chOff x="3575050" y="1334056"/>
            <a:chExt cx="1895475" cy="3073400"/>
          </a:xfrm>
        </p:grpSpPr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4586288" y="2523094"/>
              <a:ext cx="539750" cy="790575"/>
            </a:xfrm>
            <a:custGeom>
              <a:avLst/>
              <a:gdLst>
                <a:gd name="T0" fmla="*/ 293 w 434"/>
                <a:gd name="T1" fmla="*/ 94 h 635"/>
                <a:gd name="T2" fmla="*/ 334 w 434"/>
                <a:gd name="T3" fmla="*/ 80 h 635"/>
                <a:gd name="T4" fmla="*/ 401 w 434"/>
                <a:gd name="T5" fmla="*/ 118 h 635"/>
                <a:gd name="T6" fmla="*/ 434 w 434"/>
                <a:gd name="T7" fmla="*/ 118 h 635"/>
                <a:gd name="T8" fmla="*/ 434 w 434"/>
                <a:gd name="T9" fmla="*/ 0 h 635"/>
                <a:gd name="T10" fmla="*/ 0 w 434"/>
                <a:gd name="T11" fmla="*/ 0 h 635"/>
                <a:gd name="T12" fmla="*/ 0 w 434"/>
                <a:gd name="T13" fmla="*/ 463 h 635"/>
                <a:gd name="T14" fmla="*/ 158 w 434"/>
                <a:gd name="T15" fmla="*/ 463 h 635"/>
                <a:gd name="T16" fmla="*/ 169 w 434"/>
                <a:gd name="T17" fmla="*/ 474 h 635"/>
                <a:gd name="T18" fmla="*/ 169 w 434"/>
                <a:gd name="T19" fmla="*/ 528 h 635"/>
                <a:gd name="T20" fmla="*/ 165 w 434"/>
                <a:gd name="T21" fmla="*/ 537 h 635"/>
                <a:gd name="T22" fmla="*/ 129 w 434"/>
                <a:gd name="T23" fmla="*/ 586 h 635"/>
                <a:gd name="T24" fmla="*/ 141 w 434"/>
                <a:gd name="T25" fmla="*/ 619 h 635"/>
                <a:gd name="T26" fmla="*/ 184 w 434"/>
                <a:gd name="T27" fmla="*/ 635 h 635"/>
                <a:gd name="T28" fmla="*/ 251 w 434"/>
                <a:gd name="T29" fmla="*/ 594 h 635"/>
                <a:gd name="T30" fmla="*/ 210 w 434"/>
                <a:gd name="T31" fmla="*/ 533 h 635"/>
                <a:gd name="T32" fmla="*/ 204 w 434"/>
                <a:gd name="T33" fmla="*/ 524 h 635"/>
                <a:gd name="T34" fmla="*/ 204 w 434"/>
                <a:gd name="T35" fmla="*/ 471 h 635"/>
                <a:gd name="T36" fmla="*/ 215 w 434"/>
                <a:gd name="T37" fmla="*/ 460 h 635"/>
                <a:gd name="T38" fmla="*/ 434 w 434"/>
                <a:gd name="T39" fmla="*/ 460 h 635"/>
                <a:gd name="T40" fmla="*/ 434 w 434"/>
                <a:gd name="T41" fmla="*/ 199 h 635"/>
                <a:gd name="T42" fmla="*/ 410 w 434"/>
                <a:gd name="T43" fmla="*/ 199 h 635"/>
                <a:gd name="T44" fmla="*/ 338 w 434"/>
                <a:gd name="T45" fmla="*/ 243 h 635"/>
                <a:gd name="T46" fmla="*/ 270 w 434"/>
                <a:gd name="T47" fmla="*/ 161 h 635"/>
                <a:gd name="T48" fmla="*/ 293 w 434"/>
                <a:gd name="T49" fmla="*/ 9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4" h="635">
                  <a:moveTo>
                    <a:pt x="293" y="94"/>
                  </a:moveTo>
                  <a:cubicBezTo>
                    <a:pt x="304" y="84"/>
                    <a:pt x="318" y="79"/>
                    <a:pt x="334" y="80"/>
                  </a:cubicBezTo>
                  <a:cubicBezTo>
                    <a:pt x="360" y="81"/>
                    <a:pt x="391" y="108"/>
                    <a:pt x="401" y="118"/>
                  </a:cubicBezTo>
                  <a:cubicBezTo>
                    <a:pt x="434" y="118"/>
                    <a:pt x="434" y="118"/>
                    <a:pt x="434" y="118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58" y="463"/>
                    <a:pt x="158" y="463"/>
                    <a:pt x="158" y="463"/>
                  </a:cubicBezTo>
                  <a:cubicBezTo>
                    <a:pt x="164" y="463"/>
                    <a:pt x="169" y="468"/>
                    <a:pt x="169" y="474"/>
                  </a:cubicBezTo>
                  <a:cubicBezTo>
                    <a:pt x="169" y="528"/>
                    <a:pt x="169" y="528"/>
                    <a:pt x="169" y="528"/>
                  </a:cubicBezTo>
                  <a:cubicBezTo>
                    <a:pt x="169" y="532"/>
                    <a:pt x="168" y="535"/>
                    <a:pt x="165" y="537"/>
                  </a:cubicBezTo>
                  <a:cubicBezTo>
                    <a:pt x="156" y="544"/>
                    <a:pt x="130" y="568"/>
                    <a:pt x="129" y="586"/>
                  </a:cubicBezTo>
                  <a:cubicBezTo>
                    <a:pt x="129" y="598"/>
                    <a:pt x="133" y="611"/>
                    <a:pt x="141" y="619"/>
                  </a:cubicBezTo>
                  <a:cubicBezTo>
                    <a:pt x="151" y="630"/>
                    <a:pt x="166" y="635"/>
                    <a:pt x="184" y="635"/>
                  </a:cubicBezTo>
                  <a:cubicBezTo>
                    <a:pt x="207" y="635"/>
                    <a:pt x="248" y="630"/>
                    <a:pt x="251" y="594"/>
                  </a:cubicBezTo>
                  <a:cubicBezTo>
                    <a:pt x="253" y="560"/>
                    <a:pt x="210" y="533"/>
                    <a:pt x="210" y="533"/>
                  </a:cubicBezTo>
                  <a:cubicBezTo>
                    <a:pt x="206" y="531"/>
                    <a:pt x="204" y="527"/>
                    <a:pt x="204" y="524"/>
                  </a:cubicBezTo>
                  <a:cubicBezTo>
                    <a:pt x="204" y="471"/>
                    <a:pt x="204" y="471"/>
                    <a:pt x="204" y="471"/>
                  </a:cubicBezTo>
                  <a:cubicBezTo>
                    <a:pt x="204" y="465"/>
                    <a:pt x="209" y="460"/>
                    <a:pt x="215" y="460"/>
                  </a:cubicBezTo>
                  <a:cubicBezTo>
                    <a:pt x="434" y="460"/>
                    <a:pt x="434" y="460"/>
                    <a:pt x="434" y="460"/>
                  </a:cubicBezTo>
                  <a:cubicBezTo>
                    <a:pt x="434" y="199"/>
                    <a:pt x="434" y="199"/>
                    <a:pt x="434" y="199"/>
                  </a:cubicBezTo>
                  <a:cubicBezTo>
                    <a:pt x="410" y="199"/>
                    <a:pt x="410" y="199"/>
                    <a:pt x="410" y="199"/>
                  </a:cubicBezTo>
                  <a:cubicBezTo>
                    <a:pt x="399" y="211"/>
                    <a:pt x="368" y="243"/>
                    <a:pt x="338" y="243"/>
                  </a:cubicBezTo>
                  <a:cubicBezTo>
                    <a:pt x="305" y="243"/>
                    <a:pt x="270" y="222"/>
                    <a:pt x="270" y="161"/>
                  </a:cubicBezTo>
                  <a:cubicBezTo>
                    <a:pt x="270" y="124"/>
                    <a:pt x="282" y="104"/>
                    <a:pt x="293" y="94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4017963" y="2523094"/>
              <a:ext cx="541337" cy="576262"/>
            </a:xfrm>
            <a:custGeom>
              <a:avLst/>
              <a:gdLst>
                <a:gd name="T0" fmla="*/ 434 w 434"/>
                <a:gd name="T1" fmla="*/ 0 h 463"/>
                <a:gd name="T2" fmla="*/ 1 w 434"/>
                <a:gd name="T3" fmla="*/ 0 h 463"/>
                <a:gd name="T4" fmla="*/ 1 w 434"/>
                <a:gd name="T5" fmla="*/ 113 h 463"/>
                <a:gd name="T6" fmla="*/ 31 w 434"/>
                <a:gd name="T7" fmla="*/ 113 h 463"/>
                <a:gd name="T8" fmla="*/ 103 w 434"/>
                <a:gd name="T9" fmla="*/ 70 h 463"/>
                <a:gd name="T10" fmla="*/ 165 w 434"/>
                <a:gd name="T11" fmla="*/ 154 h 463"/>
                <a:gd name="T12" fmla="*/ 145 w 434"/>
                <a:gd name="T13" fmla="*/ 219 h 463"/>
                <a:gd name="T14" fmla="*/ 100 w 434"/>
                <a:gd name="T15" fmla="*/ 234 h 463"/>
                <a:gd name="T16" fmla="*/ 33 w 434"/>
                <a:gd name="T17" fmla="*/ 192 h 463"/>
                <a:gd name="T18" fmla="*/ 0 w 434"/>
                <a:gd name="T19" fmla="*/ 192 h 463"/>
                <a:gd name="T20" fmla="*/ 0 w 434"/>
                <a:gd name="T21" fmla="*/ 442 h 463"/>
                <a:gd name="T22" fmla="*/ 8 w 434"/>
                <a:gd name="T23" fmla="*/ 463 h 463"/>
                <a:gd name="T24" fmla="*/ 434 w 434"/>
                <a:gd name="T25" fmla="*/ 463 h 463"/>
                <a:gd name="T26" fmla="*/ 434 w 434"/>
                <a:gd name="T2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63">
                  <a:moveTo>
                    <a:pt x="4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9" y="99"/>
                    <a:pt x="60" y="69"/>
                    <a:pt x="103" y="70"/>
                  </a:cubicBezTo>
                  <a:cubicBezTo>
                    <a:pt x="165" y="72"/>
                    <a:pt x="165" y="134"/>
                    <a:pt x="165" y="154"/>
                  </a:cubicBezTo>
                  <a:cubicBezTo>
                    <a:pt x="165" y="184"/>
                    <a:pt x="158" y="205"/>
                    <a:pt x="145" y="219"/>
                  </a:cubicBezTo>
                  <a:cubicBezTo>
                    <a:pt x="133" y="229"/>
                    <a:pt x="118" y="234"/>
                    <a:pt x="100" y="234"/>
                  </a:cubicBezTo>
                  <a:cubicBezTo>
                    <a:pt x="62" y="233"/>
                    <a:pt x="42" y="209"/>
                    <a:pt x="33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3" y="449"/>
                    <a:pt x="6" y="456"/>
                    <a:pt x="8" y="463"/>
                  </a:cubicBezTo>
                  <a:cubicBezTo>
                    <a:pt x="434" y="463"/>
                    <a:pt x="434" y="463"/>
                    <a:pt x="434" y="463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4019550" y="1334056"/>
              <a:ext cx="1385888" cy="768350"/>
            </a:xfrm>
            <a:custGeom>
              <a:avLst/>
              <a:gdLst>
                <a:gd name="T0" fmla="*/ 0 w 1114"/>
                <a:gd name="T1" fmla="*/ 445 h 616"/>
                <a:gd name="T2" fmla="*/ 186 w 1114"/>
                <a:gd name="T3" fmla="*/ 445 h 616"/>
                <a:gd name="T4" fmla="*/ 198 w 1114"/>
                <a:gd name="T5" fmla="*/ 456 h 616"/>
                <a:gd name="T6" fmla="*/ 198 w 1114"/>
                <a:gd name="T7" fmla="*/ 511 h 616"/>
                <a:gd name="T8" fmla="*/ 193 w 1114"/>
                <a:gd name="T9" fmla="*/ 521 h 616"/>
                <a:gd name="T10" fmla="*/ 161 w 1114"/>
                <a:gd name="T11" fmla="*/ 565 h 616"/>
                <a:gd name="T12" fmla="*/ 214 w 1114"/>
                <a:gd name="T13" fmla="*/ 616 h 616"/>
                <a:gd name="T14" fmla="*/ 279 w 1114"/>
                <a:gd name="T15" fmla="*/ 571 h 616"/>
                <a:gd name="T16" fmla="*/ 240 w 1114"/>
                <a:gd name="T17" fmla="*/ 519 h 616"/>
                <a:gd name="T18" fmla="*/ 233 w 1114"/>
                <a:gd name="T19" fmla="*/ 508 h 616"/>
                <a:gd name="T20" fmla="*/ 234 w 1114"/>
                <a:gd name="T21" fmla="*/ 458 h 616"/>
                <a:gd name="T22" fmla="*/ 245 w 1114"/>
                <a:gd name="T23" fmla="*/ 448 h 616"/>
                <a:gd name="T24" fmla="*/ 647 w 1114"/>
                <a:gd name="T25" fmla="*/ 448 h 616"/>
                <a:gd name="T26" fmla="*/ 647 w 1114"/>
                <a:gd name="T27" fmla="*/ 412 h 616"/>
                <a:gd name="T28" fmla="*/ 605 w 1114"/>
                <a:gd name="T29" fmla="*/ 339 h 616"/>
                <a:gd name="T30" fmla="*/ 683 w 1114"/>
                <a:gd name="T31" fmla="*/ 279 h 616"/>
                <a:gd name="T32" fmla="*/ 767 w 1114"/>
                <a:gd name="T33" fmla="*/ 338 h 616"/>
                <a:gd name="T34" fmla="*/ 728 w 1114"/>
                <a:gd name="T35" fmla="*/ 413 h 616"/>
                <a:gd name="T36" fmla="*/ 728 w 1114"/>
                <a:gd name="T37" fmla="*/ 446 h 616"/>
                <a:gd name="T38" fmla="*/ 1114 w 1114"/>
                <a:gd name="T39" fmla="*/ 446 h 616"/>
                <a:gd name="T40" fmla="*/ 952 w 1114"/>
                <a:gd name="T41" fmla="*/ 204 h 616"/>
                <a:gd name="T42" fmla="*/ 460 w 1114"/>
                <a:gd name="T43" fmla="*/ 2 h 616"/>
                <a:gd name="T44" fmla="*/ 0 w 1114"/>
                <a:gd name="T45" fmla="*/ 148 h 616"/>
                <a:gd name="T46" fmla="*/ 0 w 1114"/>
                <a:gd name="T47" fmla="*/ 44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4" h="616">
                  <a:moveTo>
                    <a:pt x="0" y="445"/>
                  </a:moveTo>
                  <a:cubicBezTo>
                    <a:pt x="186" y="445"/>
                    <a:pt x="186" y="445"/>
                    <a:pt x="186" y="445"/>
                  </a:cubicBezTo>
                  <a:cubicBezTo>
                    <a:pt x="193" y="445"/>
                    <a:pt x="198" y="449"/>
                    <a:pt x="198" y="456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8" y="515"/>
                    <a:pt x="196" y="519"/>
                    <a:pt x="193" y="521"/>
                  </a:cubicBezTo>
                  <a:cubicBezTo>
                    <a:pt x="184" y="526"/>
                    <a:pt x="161" y="546"/>
                    <a:pt x="161" y="565"/>
                  </a:cubicBezTo>
                  <a:cubicBezTo>
                    <a:pt x="161" y="591"/>
                    <a:pt x="179" y="616"/>
                    <a:pt x="214" y="616"/>
                  </a:cubicBezTo>
                  <a:cubicBezTo>
                    <a:pt x="249" y="616"/>
                    <a:pt x="278" y="597"/>
                    <a:pt x="279" y="571"/>
                  </a:cubicBezTo>
                  <a:cubicBezTo>
                    <a:pt x="280" y="534"/>
                    <a:pt x="240" y="519"/>
                    <a:pt x="240" y="519"/>
                  </a:cubicBezTo>
                  <a:cubicBezTo>
                    <a:pt x="236" y="517"/>
                    <a:pt x="233" y="513"/>
                    <a:pt x="233" y="508"/>
                  </a:cubicBezTo>
                  <a:cubicBezTo>
                    <a:pt x="234" y="458"/>
                    <a:pt x="234" y="458"/>
                    <a:pt x="234" y="458"/>
                  </a:cubicBezTo>
                  <a:cubicBezTo>
                    <a:pt x="235" y="452"/>
                    <a:pt x="239" y="448"/>
                    <a:pt x="245" y="448"/>
                  </a:cubicBezTo>
                  <a:cubicBezTo>
                    <a:pt x="647" y="448"/>
                    <a:pt x="647" y="448"/>
                    <a:pt x="647" y="448"/>
                  </a:cubicBezTo>
                  <a:cubicBezTo>
                    <a:pt x="647" y="412"/>
                    <a:pt x="647" y="412"/>
                    <a:pt x="647" y="412"/>
                  </a:cubicBezTo>
                  <a:cubicBezTo>
                    <a:pt x="634" y="404"/>
                    <a:pt x="605" y="380"/>
                    <a:pt x="605" y="339"/>
                  </a:cubicBezTo>
                  <a:cubicBezTo>
                    <a:pt x="605" y="298"/>
                    <a:pt x="646" y="279"/>
                    <a:pt x="683" y="279"/>
                  </a:cubicBezTo>
                  <a:cubicBezTo>
                    <a:pt x="722" y="279"/>
                    <a:pt x="767" y="294"/>
                    <a:pt x="767" y="338"/>
                  </a:cubicBezTo>
                  <a:cubicBezTo>
                    <a:pt x="767" y="378"/>
                    <a:pt x="739" y="404"/>
                    <a:pt x="728" y="413"/>
                  </a:cubicBezTo>
                  <a:cubicBezTo>
                    <a:pt x="728" y="446"/>
                    <a:pt x="728" y="446"/>
                    <a:pt x="728" y="446"/>
                  </a:cubicBezTo>
                  <a:cubicBezTo>
                    <a:pt x="1114" y="446"/>
                    <a:pt x="1114" y="446"/>
                    <a:pt x="1114" y="446"/>
                  </a:cubicBezTo>
                  <a:cubicBezTo>
                    <a:pt x="1079" y="356"/>
                    <a:pt x="1025" y="265"/>
                    <a:pt x="952" y="204"/>
                  </a:cubicBezTo>
                  <a:cubicBezTo>
                    <a:pt x="809" y="83"/>
                    <a:pt x="677" y="5"/>
                    <a:pt x="460" y="2"/>
                  </a:cubicBezTo>
                  <a:cubicBezTo>
                    <a:pt x="326" y="0"/>
                    <a:pt x="149" y="37"/>
                    <a:pt x="0" y="148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rgbClr val="EB454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4586288" y="1710294"/>
              <a:ext cx="742950" cy="784225"/>
            </a:xfrm>
            <a:custGeom>
              <a:avLst/>
              <a:gdLst>
                <a:gd name="T0" fmla="*/ 434 w 598"/>
                <a:gd name="T1" fmla="*/ 422 h 631"/>
                <a:gd name="T2" fmla="*/ 445 w 598"/>
                <a:gd name="T3" fmla="*/ 411 h 631"/>
                <a:gd name="T4" fmla="*/ 492 w 598"/>
                <a:gd name="T5" fmla="*/ 411 h 631"/>
                <a:gd name="T6" fmla="*/ 501 w 598"/>
                <a:gd name="T7" fmla="*/ 415 h 631"/>
                <a:gd name="T8" fmla="*/ 556 w 598"/>
                <a:gd name="T9" fmla="*/ 451 h 631"/>
                <a:gd name="T10" fmla="*/ 598 w 598"/>
                <a:gd name="T11" fmla="*/ 389 h 631"/>
                <a:gd name="T12" fmla="*/ 557 w 598"/>
                <a:gd name="T13" fmla="*/ 334 h 631"/>
                <a:gd name="T14" fmla="*/ 499 w 598"/>
                <a:gd name="T15" fmla="*/ 374 h 631"/>
                <a:gd name="T16" fmla="*/ 491 w 598"/>
                <a:gd name="T17" fmla="*/ 377 h 631"/>
                <a:gd name="T18" fmla="*/ 441 w 598"/>
                <a:gd name="T19" fmla="*/ 377 h 631"/>
                <a:gd name="T20" fmla="*/ 430 w 598"/>
                <a:gd name="T21" fmla="*/ 366 h 631"/>
                <a:gd name="T22" fmla="*/ 430 w 598"/>
                <a:gd name="T23" fmla="*/ 167 h 631"/>
                <a:gd name="T24" fmla="*/ 262 w 598"/>
                <a:gd name="T25" fmla="*/ 167 h 631"/>
                <a:gd name="T26" fmla="*/ 251 w 598"/>
                <a:gd name="T27" fmla="*/ 156 h 631"/>
                <a:gd name="T28" fmla="*/ 251 w 598"/>
                <a:gd name="T29" fmla="*/ 107 h 631"/>
                <a:gd name="T30" fmla="*/ 256 w 598"/>
                <a:gd name="T31" fmla="*/ 98 h 631"/>
                <a:gd name="T32" fmla="*/ 290 w 598"/>
                <a:gd name="T33" fmla="*/ 37 h 631"/>
                <a:gd name="T34" fmla="*/ 228 w 598"/>
                <a:gd name="T35" fmla="*/ 0 h 631"/>
                <a:gd name="T36" fmla="*/ 172 w 598"/>
                <a:gd name="T37" fmla="*/ 38 h 631"/>
                <a:gd name="T38" fmla="*/ 208 w 598"/>
                <a:gd name="T39" fmla="*/ 96 h 631"/>
                <a:gd name="T40" fmla="*/ 214 w 598"/>
                <a:gd name="T41" fmla="*/ 105 h 631"/>
                <a:gd name="T42" fmla="*/ 214 w 598"/>
                <a:gd name="T43" fmla="*/ 158 h 631"/>
                <a:gd name="T44" fmla="*/ 203 w 598"/>
                <a:gd name="T45" fmla="*/ 169 h 631"/>
                <a:gd name="T46" fmla="*/ 0 w 598"/>
                <a:gd name="T47" fmla="*/ 169 h 631"/>
                <a:gd name="T48" fmla="*/ 0 w 598"/>
                <a:gd name="T49" fmla="*/ 631 h 631"/>
                <a:gd name="T50" fmla="*/ 434 w 598"/>
                <a:gd name="T51" fmla="*/ 631 h 631"/>
                <a:gd name="T52" fmla="*/ 434 w 598"/>
                <a:gd name="T53" fmla="*/ 42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8" h="631">
                  <a:moveTo>
                    <a:pt x="434" y="422"/>
                  </a:moveTo>
                  <a:cubicBezTo>
                    <a:pt x="434" y="416"/>
                    <a:pt x="439" y="411"/>
                    <a:pt x="445" y="411"/>
                  </a:cubicBezTo>
                  <a:cubicBezTo>
                    <a:pt x="492" y="411"/>
                    <a:pt x="492" y="411"/>
                    <a:pt x="492" y="411"/>
                  </a:cubicBezTo>
                  <a:cubicBezTo>
                    <a:pt x="496" y="411"/>
                    <a:pt x="499" y="413"/>
                    <a:pt x="501" y="415"/>
                  </a:cubicBezTo>
                  <a:cubicBezTo>
                    <a:pt x="509" y="425"/>
                    <a:pt x="533" y="451"/>
                    <a:pt x="556" y="451"/>
                  </a:cubicBezTo>
                  <a:cubicBezTo>
                    <a:pt x="587" y="451"/>
                    <a:pt x="598" y="419"/>
                    <a:pt x="598" y="389"/>
                  </a:cubicBezTo>
                  <a:cubicBezTo>
                    <a:pt x="598" y="356"/>
                    <a:pt x="583" y="336"/>
                    <a:pt x="557" y="334"/>
                  </a:cubicBezTo>
                  <a:cubicBezTo>
                    <a:pt x="540" y="333"/>
                    <a:pt x="513" y="358"/>
                    <a:pt x="499" y="374"/>
                  </a:cubicBezTo>
                  <a:cubicBezTo>
                    <a:pt x="497" y="376"/>
                    <a:pt x="494" y="377"/>
                    <a:pt x="491" y="377"/>
                  </a:cubicBezTo>
                  <a:cubicBezTo>
                    <a:pt x="441" y="377"/>
                    <a:pt x="441" y="377"/>
                    <a:pt x="441" y="377"/>
                  </a:cubicBezTo>
                  <a:cubicBezTo>
                    <a:pt x="435" y="377"/>
                    <a:pt x="430" y="372"/>
                    <a:pt x="430" y="366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262" y="167"/>
                    <a:pt x="262" y="167"/>
                    <a:pt x="262" y="167"/>
                  </a:cubicBezTo>
                  <a:cubicBezTo>
                    <a:pt x="255" y="167"/>
                    <a:pt x="251" y="162"/>
                    <a:pt x="251" y="156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3"/>
                    <a:pt x="252" y="100"/>
                    <a:pt x="256" y="98"/>
                  </a:cubicBezTo>
                  <a:cubicBezTo>
                    <a:pt x="256" y="97"/>
                    <a:pt x="290" y="75"/>
                    <a:pt x="290" y="37"/>
                  </a:cubicBezTo>
                  <a:cubicBezTo>
                    <a:pt x="290" y="2"/>
                    <a:pt x="239" y="0"/>
                    <a:pt x="228" y="0"/>
                  </a:cubicBezTo>
                  <a:cubicBezTo>
                    <a:pt x="207" y="0"/>
                    <a:pt x="172" y="8"/>
                    <a:pt x="172" y="38"/>
                  </a:cubicBezTo>
                  <a:cubicBezTo>
                    <a:pt x="172" y="76"/>
                    <a:pt x="207" y="95"/>
                    <a:pt x="208" y="96"/>
                  </a:cubicBezTo>
                  <a:cubicBezTo>
                    <a:pt x="212" y="97"/>
                    <a:pt x="214" y="101"/>
                    <a:pt x="214" y="105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64"/>
                    <a:pt x="209" y="169"/>
                    <a:pt x="203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434" y="631"/>
                    <a:pt x="434" y="631"/>
                    <a:pt x="434" y="631"/>
                  </a:cubicBezTo>
                  <a:lnTo>
                    <a:pt x="434" y="422"/>
                  </a:ln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4949825" y="1919844"/>
              <a:ext cx="520700" cy="1128712"/>
            </a:xfrm>
            <a:custGeom>
              <a:avLst/>
              <a:gdLst>
                <a:gd name="T0" fmla="*/ 161 w 419"/>
                <a:gd name="T1" fmla="*/ 0 h 906"/>
                <a:gd name="T2" fmla="*/ 161 w 419"/>
                <a:gd name="T3" fmla="*/ 186 h 906"/>
                <a:gd name="T4" fmla="*/ 194 w 419"/>
                <a:gd name="T5" fmla="*/ 186 h 906"/>
                <a:gd name="T6" fmla="*/ 266 w 419"/>
                <a:gd name="T7" fmla="*/ 143 h 906"/>
                <a:gd name="T8" fmla="*/ 328 w 419"/>
                <a:gd name="T9" fmla="*/ 220 h 906"/>
                <a:gd name="T10" fmla="*/ 264 w 419"/>
                <a:gd name="T11" fmla="*/ 304 h 906"/>
                <a:gd name="T12" fmla="*/ 195 w 419"/>
                <a:gd name="T13" fmla="*/ 264 h 906"/>
                <a:gd name="T14" fmla="*/ 164 w 419"/>
                <a:gd name="T15" fmla="*/ 264 h 906"/>
                <a:gd name="T16" fmla="*/ 164 w 419"/>
                <a:gd name="T17" fmla="*/ 613 h 906"/>
                <a:gd name="T18" fmla="*/ 153 w 419"/>
                <a:gd name="T19" fmla="*/ 624 h 906"/>
                <a:gd name="T20" fmla="*/ 105 w 419"/>
                <a:gd name="T21" fmla="*/ 624 h 906"/>
                <a:gd name="T22" fmla="*/ 97 w 419"/>
                <a:gd name="T23" fmla="*/ 621 h 906"/>
                <a:gd name="T24" fmla="*/ 41 w 419"/>
                <a:gd name="T25" fmla="*/ 586 h 906"/>
                <a:gd name="T26" fmla="*/ 16 w 419"/>
                <a:gd name="T27" fmla="*/ 594 h 906"/>
                <a:gd name="T28" fmla="*/ 0 w 419"/>
                <a:gd name="T29" fmla="*/ 645 h 906"/>
                <a:gd name="T30" fmla="*/ 46 w 419"/>
                <a:gd name="T31" fmla="*/ 705 h 906"/>
                <a:gd name="T32" fmla="*/ 104 w 419"/>
                <a:gd name="T33" fmla="*/ 665 h 906"/>
                <a:gd name="T34" fmla="*/ 113 w 419"/>
                <a:gd name="T35" fmla="*/ 661 h 906"/>
                <a:gd name="T36" fmla="*/ 153 w 419"/>
                <a:gd name="T37" fmla="*/ 661 h 906"/>
                <a:gd name="T38" fmla="*/ 164 w 419"/>
                <a:gd name="T39" fmla="*/ 672 h 906"/>
                <a:gd name="T40" fmla="*/ 164 w 419"/>
                <a:gd name="T41" fmla="*/ 906 h 906"/>
                <a:gd name="T42" fmla="*/ 318 w 419"/>
                <a:gd name="T43" fmla="*/ 573 h 906"/>
                <a:gd name="T44" fmla="*/ 419 w 419"/>
                <a:gd name="T45" fmla="*/ 210 h 906"/>
                <a:gd name="T46" fmla="*/ 376 w 419"/>
                <a:gd name="T47" fmla="*/ 0 h 906"/>
                <a:gd name="T48" fmla="*/ 161 w 419"/>
                <a:gd name="T49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9" h="906">
                  <a:moveTo>
                    <a:pt x="161" y="0"/>
                  </a:moveTo>
                  <a:cubicBezTo>
                    <a:pt x="161" y="186"/>
                    <a:pt x="161" y="186"/>
                    <a:pt x="161" y="186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205" y="174"/>
                    <a:pt x="238" y="142"/>
                    <a:pt x="266" y="143"/>
                  </a:cubicBezTo>
                  <a:cubicBezTo>
                    <a:pt x="296" y="145"/>
                    <a:pt x="328" y="166"/>
                    <a:pt x="328" y="220"/>
                  </a:cubicBezTo>
                  <a:cubicBezTo>
                    <a:pt x="328" y="271"/>
                    <a:pt x="303" y="304"/>
                    <a:pt x="264" y="304"/>
                  </a:cubicBezTo>
                  <a:cubicBezTo>
                    <a:pt x="232" y="304"/>
                    <a:pt x="205" y="275"/>
                    <a:pt x="195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4" y="613"/>
                    <a:pt x="164" y="613"/>
                    <a:pt x="164" y="613"/>
                  </a:cubicBezTo>
                  <a:cubicBezTo>
                    <a:pt x="164" y="619"/>
                    <a:pt x="159" y="624"/>
                    <a:pt x="153" y="624"/>
                  </a:cubicBezTo>
                  <a:cubicBezTo>
                    <a:pt x="105" y="624"/>
                    <a:pt x="105" y="624"/>
                    <a:pt x="105" y="624"/>
                  </a:cubicBezTo>
                  <a:cubicBezTo>
                    <a:pt x="102" y="624"/>
                    <a:pt x="99" y="623"/>
                    <a:pt x="97" y="621"/>
                  </a:cubicBezTo>
                  <a:cubicBezTo>
                    <a:pt x="88" y="611"/>
                    <a:pt x="59" y="587"/>
                    <a:pt x="41" y="586"/>
                  </a:cubicBezTo>
                  <a:cubicBezTo>
                    <a:pt x="31" y="585"/>
                    <a:pt x="22" y="588"/>
                    <a:pt x="16" y="594"/>
                  </a:cubicBezTo>
                  <a:cubicBezTo>
                    <a:pt x="5" y="604"/>
                    <a:pt x="0" y="622"/>
                    <a:pt x="0" y="645"/>
                  </a:cubicBezTo>
                  <a:cubicBezTo>
                    <a:pt x="0" y="683"/>
                    <a:pt x="17" y="705"/>
                    <a:pt x="46" y="705"/>
                  </a:cubicBezTo>
                  <a:cubicBezTo>
                    <a:pt x="66" y="705"/>
                    <a:pt x="96" y="675"/>
                    <a:pt x="104" y="665"/>
                  </a:cubicBezTo>
                  <a:cubicBezTo>
                    <a:pt x="106" y="662"/>
                    <a:pt x="110" y="661"/>
                    <a:pt x="113" y="661"/>
                  </a:cubicBezTo>
                  <a:cubicBezTo>
                    <a:pt x="153" y="661"/>
                    <a:pt x="153" y="661"/>
                    <a:pt x="153" y="661"/>
                  </a:cubicBezTo>
                  <a:cubicBezTo>
                    <a:pt x="159" y="661"/>
                    <a:pt x="164" y="666"/>
                    <a:pt x="164" y="672"/>
                  </a:cubicBezTo>
                  <a:cubicBezTo>
                    <a:pt x="164" y="906"/>
                    <a:pt x="164" y="906"/>
                    <a:pt x="164" y="906"/>
                  </a:cubicBezTo>
                  <a:cubicBezTo>
                    <a:pt x="207" y="808"/>
                    <a:pt x="271" y="669"/>
                    <a:pt x="318" y="573"/>
                  </a:cubicBezTo>
                  <a:cubicBezTo>
                    <a:pt x="393" y="422"/>
                    <a:pt x="419" y="329"/>
                    <a:pt x="419" y="210"/>
                  </a:cubicBezTo>
                  <a:cubicBezTo>
                    <a:pt x="419" y="156"/>
                    <a:pt x="404" y="79"/>
                    <a:pt x="376" y="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4038600" y="3123169"/>
              <a:ext cx="1081088" cy="444500"/>
            </a:xfrm>
            <a:custGeom>
              <a:avLst/>
              <a:gdLst>
                <a:gd name="T0" fmla="*/ 665 w 868"/>
                <a:gd name="T1" fmla="*/ 0 h 358"/>
                <a:gd name="T2" fmla="*/ 665 w 868"/>
                <a:gd name="T3" fmla="*/ 36 h 358"/>
                <a:gd name="T4" fmla="*/ 712 w 868"/>
                <a:gd name="T5" fmla="*/ 114 h 358"/>
                <a:gd name="T6" fmla="*/ 623 w 868"/>
                <a:gd name="T7" fmla="*/ 175 h 358"/>
                <a:gd name="T8" fmla="*/ 564 w 868"/>
                <a:gd name="T9" fmla="*/ 153 h 358"/>
                <a:gd name="T10" fmla="*/ 546 w 868"/>
                <a:gd name="T11" fmla="*/ 103 h 358"/>
                <a:gd name="T12" fmla="*/ 586 w 868"/>
                <a:gd name="T13" fmla="*/ 41 h 358"/>
                <a:gd name="T14" fmla="*/ 586 w 868"/>
                <a:gd name="T15" fmla="*/ 3 h 358"/>
                <a:gd name="T16" fmla="*/ 0 w 868"/>
                <a:gd name="T17" fmla="*/ 3 h 358"/>
                <a:gd name="T18" fmla="*/ 26 w 868"/>
                <a:gd name="T19" fmla="*/ 104 h 358"/>
                <a:gd name="T20" fmla="*/ 167 w 868"/>
                <a:gd name="T21" fmla="*/ 358 h 358"/>
                <a:gd name="T22" fmla="*/ 701 w 868"/>
                <a:gd name="T23" fmla="*/ 358 h 358"/>
                <a:gd name="T24" fmla="*/ 822 w 868"/>
                <a:gd name="T25" fmla="*/ 241 h 358"/>
                <a:gd name="T26" fmla="*/ 845 w 868"/>
                <a:gd name="T27" fmla="*/ 51 h 358"/>
                <a:gd name="T28" fmla="*/ 868 w 868"/>
                <a:gd name="T29" fmla="*/ 0 h 358"/>
                <a:gd name="T30" fmla="*/ 665 w 868"/>
                <a:gd name="T3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358">
                  <a:moveTo>
                    <a:pt x="665" y="0"/>
                  </a:moveTo>
                  <a:cubicBezTo>
                    <a:pt x="665" y="36"/>
                    <a:pt x="665" y="36"/>
                    <a:pt x="665" y="36"/>
                  </a:cubicBezTo>
                  <a:cubicBezTo>
                    <a:pt x="679" y="46"/>
                    <a:pt x="715" y="75"/>
                    <a:pt x="712" y="114"/>
                  </a:cubicBezTo>
                  <a:cubicBezTo>
                    <a:pt x="709" y="152"/>
                    <a:pt x="675" y="175"/>
                    <a:pt x="623" y="175"/>
                  </a:cubicBezTo>
                  <a:cubicBezTo>
                    <a:pt x="592" y="175"/>
                    <a:pt x="574" y="163"/>
                    <a:pt x="564" y="153"/>
                  </a:cubicBezTo>
                  <a:cubicBezTo>
                    <a:pt x="552" y="139"/>
                    <a:pt x="545" y="121"/>
                    <a:pt x="546" y="103"/>
                  </a:cubicBezTo>
                  <a:cubicBezTo>
                    <a:pt x="548" y="77"/>
                    <a:pt x="575" y="51"/>
                    <a:pt x="586" y="41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45"/>
                    <a:pt x="27" y="81"/>
                    <a:pt x="26" y="104"/>
                  </a:cubicBezTo>
                  <a:cubicBezTo>
                    <a:pt x="18" y="303"/>
                    <a:pt x="126" y="358"/>
                    <a:pt x="167" y="358"/>
                  </a:cubicBezTo>
                  <a:cubicBezTo>
                    <a:pt x="315" y="358"/>
                    <a:pt x="651" y="358"/>
                    <a:pt x="701" y="358"/>
                  </a:cubicBezTo>
                  <a:cubicBezTo>
                    <a:pt x="750" y="358"/>
                    <a:pt x="800" y="291"/>
                    <a:pt x="822" y="241"/>
                  </a:cubicBezTo>
                  <a:cubicBezTo>
                    <a:pt x="844" y="190"/>
                    <a:pt x="830" y="88"/>
                    <a:pt x="845" y="51"/>
                  </a:cubicBezTo>
                  <a:cubicBezTo>
                    <a:pt x="849" y="43"/>
                    <a:pt x="857" y="25"/>
                    <a:pt x="868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A8C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3575050" y="1538844"/>
              <a:ext cx="620713" cy="1471612"/>
            </a:xfrm>
            <a:custGeom>
              <a:avLst/>
              <a:gdLst>
                <a:gd name="T0" fmla="*/ 334 w 500"/>
                <a:gd name="T1" fmla="*/ 970 h 1182"/>
                <a:gd name="T2" fmla="*/ 346 w 500"/>
                <a:gd name="T3" fmla="*/ 959 h 1182"/>
                <a:gd name="T4" fmla="*/ 398 w 500"/>
                <a:gd name="T5" fmla="*/ 959 h 1182"/>
                <a:gd name="T6" fmla="*/ 409 w 500"/>
                <a:gd name="T7" fmla="*/ 967 h 1182"/>
                <a:gd name="T8" fmla="*/ 457 w 500"/>
                <a:gd name="T9" fmla="*/ 1001 h 1182"/>
                <a:gd name="T10" fmla="*/ 486 w 500"/>
                <a:gd name="T11" fmla="*/ 992 h 1182"/>
                <a:gd name="T12" fmla="*/ 500 w 500"/>
                <a:gd name="T13" fmla="*/ 943 h 1182"/>
                <a:gd name="T14" fmla="*/ 460 w 500"/>
                <a:gd name="T15" fmla="*/ 881 h 1182"/>
                <a:gd name="T16" fmla="*/ 405 w 500"/>
                <a:gd name="T17" fmla="*/ 917 h 1182"/>
                <a:gd name="T18" fmla="*/ 395 w 500"/>
                <a:gd name="T19" fmla="*/ 924 h 1182"/>
                <a:gd name="T20" fmla="*/ 347 w 500"/>
                <a:gd name="T21" fmla="*/ 924 h 1182"/>
                <a:gd name="T22" fmla="*/ 336 w 500"/>
                <a:gd name="T23" fmla="*/ 913 h 1182"/>
                <a:gd name="T24" fmla="*/ 336 w 500"/>
                <a:gd name="T25" fmla="*/ 783 h 1182"/>
                <a:gd name="T26" fmla="*/ 334 w 500"/>
                <a:gd name="T27" fmla="*/ 778 h 1182"/>
                <a:gd name="T28" fmla="*/ 336 w 500"/>
                <a:gd name="T29" fmla="*/ 772 h 1182"/>
                <a:gd name="T30" fmla="*/ 336 w 500"/>
                <a:gd name="T31" fmla="*/ 0 h 1182"/>
                <a:gd name="T32" fmla="*/ 134 w 500"/>
                <a:gd name="T33" fmla="*/ 281 h 1182"/>
                <a:gd name="T34" fmla="*/ 221 w 500"/>
                <a:gd name="T35" fmla="*/ 959 h 1182"/>
                <a:gd name="T36" fmla="*/ 334 w 500"/>
                <a:gd name="T37" fmla="*/ 1182 h 1182"/>
                <a:gd name="T38" fmla="*/ 334 w 500"/>
                <a:gd name="T39" fmla="*/ 97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182">
                  <a:moveTo>
                    <a:pt x="334" y="970"/>
                  </a:moveTo>
                  <a:cubicBezTo>
                    <a:pt x="334" y="964"/>
                    <a:pt x="339" y="959"/>
                    <a:pt x="346" y="959"/>
                  </a:cubicBezTo>
                  <a:cubicBezTo>
                    <a:pt x="398" y="959"/>
                    <a:pt x="398" y="959"/>
                    <a:pt x="398" y="959"/>
                  </a:cubicBezTo>
                  <a:cubicBezTo>
                    <a:pt x="403" y="959"/>
                    <a:pt x="407" y="963"/>
                    <a:pt x="409" y="967"/>
                  </a:cubicBezTo>
                  <a:cubicBezTo>
                    <a:pt x="409" y="969"/>
                    <a:pt x="419" y="999"/>
                    <a:pt x="457" y="1001"/>
                  </a:cubicBezTo>
                  <a:cubicBezTo>
                    <a:pt x="470" y="1001"/>
                    <a:pt x="479" y="998"/>
                    <a:pt x="486" y="992"/>
                  </a:cubicBezTo>
                  <a:cubicBezTo>
                    <a:pt x="495" y="983"/>
                    <a:pt x="500" y="966"/>
                    <a:pt x="500" y="943"/>
                  </a:cubicBezTo>
                  <a:cubicBezTo>
                    <a:pt x="500" y="907"/>
                    <a:pt x="493" y="882"/>
                    <a:pt x="460" y="881"/>
                  </a:cubicBezTo>
                  <a:cubicBezTo>
                    <a:pt x="421" y="880"/>
                    <a:pt x="406" y="916"/>
                    <a:pt x="405" y="917"/>
                  </a:cubicBezTo>
                  <a:cubicBezTo>
                    <a:pt x="403" y="921"/>
                    <a:pt x="399" y="924"/>
                    <a:pt x="395" y="924"/>
                  </a:cubicBezTo>
                  <a:cubicBezTo>
                    <a:pt x="347" y="924"/>
                    <a:pt x="347" y="924"/>
                    <a:pt x="347" y="924"/>
                  </a:cubicBezTo>
                  <a:cubicBezTo>
                    <a:pt x="341" y="924"/>
                    <a:pt x="336" y="919"/>
                    <a:pt x="336" y="91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5" y="782"/>
                    <a:pt x="334" y="780"/>
                    <a:pt x="334" y="778"/>
                  </a:cubicBezTo>
                  <a:cubicBezTo>
                    <a:pt x="334" y="776"/>
                    <a:pt x="335" y="774"/>
                    <a:pt x="336" y="772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54" y="67"/>
                    <a:pt x="182" y="159"/>
                    <a:pt x="134" y="281"/>
                  </a:cubicBezTo>
                  <a:cubicBezTo>
                    <a:pt x="0" y="619"/>
                    <a:pt x="191" y="899"/>
                    <a:pt x="221" y="959"/>
                  </a:cubicBezTo>
                  <a:cubicBezTo>
                    <a:pt x="238" y="992"/>
                    <a:pt x="291" y="1088"/>
                    <a:pt x="334" y="1182"/>
                  </a:cubicBezTo>
                  <a:lnTo>
                    <a:pt x="334" y="970"/>
                  </a:lnTo>
                  <a:close/>
                </a:path>
              </a:pathLst>
            </a:custGeom>
            <a:solidFill>
              <a:srgbClr val="7BBFA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4019550" y="1916669"/>
              <a:ext cx="539750" cy="577850"/>
            </a:xfrm>
            <a:custGeom>
              <a:avLst/>
              <a:gdLst>
                <a:gd name="T0" fmla="*/ 433 w 433"/>
                <a:gd name="T1" fmla="*/ 3 h 465"/>
                <a:gd name="T2" fmla="*/ 256 w 433"/>
                <a:gd name="T3" fmla="*/ 3 h 465"/>
                <a:gd name="T4" fmla="*/ 255 w 433"/>
                <a:gd name="T5" fmla="*/ 34 h 465"/>
                <a:gd name="T6" fmla="*/ 301 w 433"/>
                <a:gd name="T7" fmla="*/ 105 h 465"/>
                <a:gd name="T8" fmla="*/ 214 w 433"/>
                <a:gd name="T9" fmla="*/ 172 h 465"/>
                <a:gd name="T10" fmla="*/ 139 w 433"/>
                <a:gd name="T11" fmla="*/ 98 h 465"/>
                <a:gd name="T12" fmla="*/ 175 w 433"/>
                <a:gd name="T13" fmla="*/ 39 h 465"/>
                <a:gd name="T14" fmla="*/ 175 w 433"/>
                <a:gd name="T15" fmla="*/ 0 h 465"/>
                <a:gd name="T16" fmla="*/ 0 w 433"/>
                <a:gd name="T17" fmla="*/ 0 h 465"/>
                <a:gd name="T18" fmla="*/ 0 w 433"/>
                <a:gd name="T19" fmla="*/ 465 h 465"/>
                <a:gd name="T20" fmla="*/ 433 w 433"/>
                <a:gd name="T21" fmla="*/ 465 h 465"/>
                <a:gd name="T22" fmla="*/ 433 w 433"/>
                <a:gd name="T23" fmla="*/ 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3" h="465">
                  <a:moveTo>
                    <a:pt x="433" y="3"/>
                  </a:moveTo>
                  <a:cubicBezTo>
                    <a:pt x="256" y="3"/>
                    <a:pt x="256" y="3"/>
                    <a:pt x="256" y="3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70" y="42"/>
                    <a:pt x="302" y="63"/>
                    <a:pt x="301" y="105"/>
                  </a:cubicBezTo>
                  <a:cubicBezTo>
                    <a:pt x="300" y="142"/>
                    <a:pt x="261" y="172"/>
                    <a:pt x="214" y="172"/>
                  </a:cubicBezTo>
                  <a:cubicBezTo>
                    <a:pt x="165" y="172"/>
                    <a:pt x="139" y="134"/>
                    <a:pt x="139" y="98"/>
                  </a:cubicBezTo>
                  <a:cubicBezTo>
                    <a:pt x="139" y="70"/>
                    <a:pt x="164" y="47"/>
                    <a:pt x="175" y="3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433" y="465"/>
                    <a:pt x="433" y="465"/>
                    <a:pt x="433" y="465"/>
                  </a:cubicBezTo>
                  <a:lnTo>
                    <a:pt x="433" y="3"/>
                  </a:ln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389" name="Group 29"/>
            <p:cNvGrpSpPr>
              <a:grpSpLocks/>
            </p:cNvGrpSpPr>
            <p:nvPr/>
          </p:nvGrpSpPr>
          <p:grpSpPr bwMode="auto">
            <a:xfrm>
              <a:off x="4171950" y="3605769"/>
              <a:ext cx="800100" cy="801687"/>
              <a:chOff x="0" y="0"/>
              <a:chExt cx="504" cy="505"/>
            </a:xfrm>
            <a:solidFill>
              <a:srgbClr val="EA5514"/>
            </a:solidFill>
          </p:grpSpPr>
          <p:sp>
            <p:nvSpPr>
              <p:cNvPr id="15390" name="Freeform 30"/>
              <p:cNvSpPr>
                <a:spLocks/>
              </p:cNvSpPr>
              <p:nvPr/>
            </p:nvSpPr>
            <p:spPr bwMode="auto">
              <a:xfrm>
                <a:off x="0" y="0"/>
                <a:ext cx="504" cy="463"/>
              </a:xfrm>
              <a:custGeom>
                <a:avLst/>
                <a:gdLst>
                  <a:gd name="T0" fmla="*/ 7 w 642"/>
                  <a:gd name="T1" fmla="*/ 0 h 589"/>
                  <a:gd name="T2" fmla="*/ 628 w 642"/>
                  <a:gd name="T3" fmla="*/ 0 h 589"/>
                  <a:gd name="T4" fmla="*/ 628 w 642"/>
                  <a:gd name="T5" fmla="*/ 51 h 589"/>
                  <a:gd name="T6" fmla="*/ 642 w 642"/>
                  <a:gd name="T7" fmla="*/ 82 h 589"/>
                  <a:gd name="T8" fmla="*/ 612 w 642"/>
                  <a:gd name="T9" fmla="*/ 129 h 589"/>
                  <a:gd name="T10" fmla="*/ 637 w 642"/>
                  <a:gd name="T11" fmla="*/ 171 h 589"/>
                  <a:gd name="T12" fmla="*/ 612 w 642"/>
                  <a:gd name="T13" fmla="*/ 225 h 589"/>
                  <a:gd name="T14" fmla="*/ 636 w 642"/>
                  <a:gd name="T15" fmla="*/ 261 h 589"/>
                  <a:gd name="T16" fmla="*/ 612 w 642"/>
                  <a:gd name="T17" fmla="*/ 306 h 589"/>
                  <a:gd name="T18" fmla="*/ 636 w 642"/>
                  <a:gd name="T19" fmla="*/ 347 h 589"/>
                  <a:gd name="T20" fmla="*/ 610 w 642"/>
                  <a:gd name="T21" fmla="*/ 394 h 589"/>
                  <a:gd name="T22" fmla="*/ 626 w 642"/>
                  <a:gd name="T23" fmla="*/ 424 h 589"/>
                  <a:gd name="T24" fmla="*/ 575 w 642"/>
                  <a:gd name="T25" fmla="*/ 495 h 589"/>
                  <a:gd name="T26" fmla="*/ 467 w 642"/>
                  <a:gd name="T27" fmla="*/ 589 h 589"/>
                  <a:gd name="T28" fmla="*/ 174 w 642"/>
                  <a:gd name="T29" fmla="*/ 589 h 589"/>
                  <a:gd name="T30" fmla="*/ 39 w 642"/>
                  <a:gd name="T31" fmla="*/ 476 h 589"/>
                  <a:gd name="T32" fmla="*/ 32 w 642"/>
                  <a:gd name="T33" fmla="*/ 429 h 589"/>
                  <a:gd name="T34" fmla="*/ 2 w 642"/>
                  <a:gd name="T35" fmla="*/ 389 h 589"/>
                  <a:gd name="T36" fmla="*/ 26 w 642"/>
                  <a:gd name="T37" fmla="*/ 355 h 589"/>
                  <a:gd name="T38" fmla="*/ 2 w 642"/>
                  <a:gd name="T39" fmla="*/ 295 h 589"/>
                  <a:gd name="T40" fmla="*/ 23 w 642"/>
                  <a:gd name="T41" fmla="*/ 258 h 589"/>
                  <a:gd name="T42" fmla="*/ 5 w 642"/>
                  <a:gd name="T43" fmla="*/ 214 h 589"/>
                  <a:gd name="T44" fmla="*/ 24 w 642"/>
                  <a:gd name="T45" fmla="*/ 168 h 589"/>
                  <a:gd name="T46" fmla="*/ 2 w 642"/>
                  <a:gd name="T47" fmla="*/ 120 h 589"/>
                  <a:gd name="T48" fmla="*/ 7 w 642"/>
                  <a:gd name="T49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589">
                    <a:moveTo>
                      <a:pt x="7" y="0"/>
                    </a:moveTo>
                    <a:cubicBezTo>
                      <a:pt x="628" y="0"/>
                      <a:pt x="628" y="0"/>
                      <a:pt x="628" y="0"/>
                    </a:cubicBezTo>
                    <a:cubicBezTo>
                      <a:pt x="628" y="51"/>
                      <a:pt x="628" y="51"/>
                      <a:pt x="628" y="51"/>
                    </a:cubicBezTo>
                    <a:cubicBezTo>
                      <a:pt x="628" y="51"/>
                      <a:pt x="642" y="62"/>
                      <a:pt x="642" y="82"/>
                    </a:cubicBezTo>
                    <a:cubicBezTo>
                      <a:pt x="642" y="101"/>
                      <a:pt x="612" y="115"/>
                      <a:pt x="612" y="129"/>
                    </a:cubicBezTo>
                    <a:cubicBezTo>
                      <a:pt x="612" y="144"/>
                      <a:pt x="637" y="152"/>
                      <a:pt x="637" y="171"/>
                    </a:cubicBezTo>
                    <a:cubicBezTo>
                      <a:pt x="637" y="190"/>
                      <a:pt x="610" y="206"/>
                      <a:pt x="612" y="225"/>
                    </a:cubicBezTo>
                    <a:cubicBezTo>
                      <a:pt x="613" y="244"/>
                      <a:pt x="637" y="246"/>
                      <a:pt x="636" y="261"/>
                    </a:cubicBezTo>
                    <a:cubicBezTo>
                      <a:pt x="634" y="277"/>
                      <a:pt x="612" y="292"/>
                      <a:pt x="612" y="306"/>
                    </a:cubicBezTo>
                    <a:cubicBezTo>
                      <a:pt x="612" y="320"/>
                      <a:pt x="636" y="331"/>
                      <a:pt x="636" y="347"/>
                    </a:cubicBezTo>
                    <a:cubicBezTo>
                      <a:pt x="636" y="363"/>
                      <a:pt x="612" y="378"/>
                      <a:pt x="610" y="394"/>
                    </a:cubicBezTo>
                    <a:cubicBezTo>
                      <a:pt x="609" y="409"/>
                      <a:pt x="626" y="413"/>
                      <a:pt x="626" y="424"/>
                    </a:cubicBezTo>
                    <a:cubicBezTo>
                      <a:pt x="626" y="435"/>
                      <a:pt x="618" y="459"/>
                      <a:pt x="575" y="495"/>
                    </a:cubicBezTo>
                    <a:cubicBezTo>
                      <a:pt x="532" y="532"/>
                      <a:pt x="467" y="589"/>
                      <a:pt x="467" y="589"/>
                    </a:cubicBezTo>
                    <a:cubicBezTo>
                      <a:pt x="174" y="589"/>
                      <a:pt x="174" y="589"/>
                      <a:pt x="174" y="589"/>
                    </a:cubicBezTo>
                    <a:cubicBezTo>
                      <a:pt x="39" y="476"/>
                      <a:pt x="39" y="476"/>
                      <a:pt x="39" y="476"/>
                    </a:cubicBezTo>
                    <a:cubicBezTo>
                      <a:pt x="35" y="462"/>
                      <a:pt x="35" y="438"/>
                      <a:pt x="32" y="429"/>
                    </a:cubicBezTo>
                    <a:cubicBezTo>
                      <a:pt x="29" y="419"/>
                      <a:pt x="2" y="405"/>
                      <a:pt x="2" y="389"/>
                    </a:cubicBezTo>
                    <a:cubicBezTo>
                      <a:pt x="2" y="373"/>
                      <a:pt x="26" y="366"/>
                      <a:pt x="26" y="355"/>
                    </a:cubicBezTo>
                    <a:cubicBezTo>
                      <a:pt x="26" y="344"/>
                      <a:pt x="0" y="316"/>
                      <a:pt x="2" y="295"/>
                    </a:cubicBezTo>
                    <a:cubicBezTo>
                      <a:pt x="4" y="274"/>
                      <a:pt x="21" y="269"/>
                      <a:pt x="23" y="258"/>
                    </a:cubicBezTo>
                    <a:cubicBezTo>
                      <a:pt x="24" y="247"/>
                      <a:pt x="5" y="230"/>
                      <a:pt x="5" y="214"/>
                    </a:cubicBezTo>
                    <a:cubicBezTo>
                      <a:pt x="5" y="198"/>
                      <a:pt x="24" y="182"/>
                      <a:pt x="24" y="168"/>
                    </a:cubicBezTo>
                    <a:cubicBezTo>
                      <a:pt x="24" y="153"/>
                      <a:pt x="4" y="144"/>
                      <a:pt x="2" y="120"/>
                    </a:cubicBezTo>
                    <a:cubicBezTo>
                      <a:pt x="0" y="9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auto">
              <a:xfrm>
                <a:off x="142" y="477"/>
                <a:ext cx="208" cy="28"/>
              </a:xfrm>
              <a:custGeom>
                <a:avLst/>
                <a:gdLst>
                  <a:gd name="T0" fmla="*/ 0 w 266"/>
                  <a:gd name="T1" fmla="*/ 0 h 36"/>
                  <a:gd name="T2" fmla="*/ 266 w 266"/>
                  <a:gd name="T3" fmla="*/ 0 h 36"/>
                  <a:gd name="T4" fmla="*/ 223 w 266"/>
                  <a:gd name="T5" fmla="*/ 36 h 36"/>
                  <a:gd name="T6" fmla="*/ 50 w 266"/>
                  <a:gd name="T7" fmla="*/ 36 h 36"/>
                  <a:gd name="T8" fmla="*/ 0 w 26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6">
                    <a:moveTo>
                      <a:pt x="0" y="0"/>
                    </a:moveTo>
                    <a:cubicBezTo>
                      <a:pt x="266" y="0"/>
                      <a:pt x="266" y="0"/>
                      <a:pt x="266" y="0"/>
                    </a:cubicBezTo>
                    <a:cubicBezTo>
                      <a:pt x="266" y="0"/>
                      <a:pt x="237" y="36"/>
                      <a:pt x="223" y="36"/>
                    </a:cubicBezTo>
                    <a:cubicBezTo>
                      <a:pt x="209" y="36"/>
                      <a:pt x="62" y="36"/>
                      <a:pt x="50" y="36"/>
                    </a:cubicBezTo>
                    <a:cubicBezTo>
                      <a:pt x="37" y="3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15392" name="Freeform 32"/>
          <p:cNvSpPr>
            <a:spLocks noEditPoints="1"/>
          </p:cNvSpPr>
          <p:nvPr/>
        </p:nvSpPr>
        <p:spPr bwMode="auto">
          <a:xfrm>
            <a:off x="4270375" y="2177019"/>
            <a:ext cx="184150" cy="196850"/>
          </a:xfrm>
          <a:custGeom>
            <a:avLst/>
            <a:gdLst>
              <a:gd name="T0" fmla="*/ 121 w 148"/>
              <a:gd name="T1" fmla="*/ 103 h 158"/>
              <a:gd name="T2" fmla="*/ 140 w 148"/>
              <a:gd name="T3" fmla="*/ 111 h 158"/>
              <a:gd name="T4" fmla="*/ 140 w 148"/>
              <a:gd name="T5" fmla="*/ 111 h 158"/>
              <a:gd name="T6" fmla="*/ 148 w 148"/>
              <a:gd name="T7" fmla="*/ 130 h 158"/>
              <a:gd name="T8" fmla="*/ 121 w 148"/>
              <a:gd name="T9" fmla="*/ 158 h 158"/>
              <a:gd name="T10" fmla="*/ 93 w 148"/>
              <a:gd name="T11" fmla="*/ 130 h 158"/>
              <a:gd name="T12" fmla="*/ 95 w 148"/>
              <a:gd name="T13" fmla="*/ 122 h 158"/>
              <a:gd name="T14" fmla="*/ 65 w 148"/>
              <a:gd name="T15" fmla="*/ 104 h 158"/>
              <a:gd name="T16" fmla="*/ 64 w 148"/>
              <a:gd name="T17" fmla="*/ 106 h 158"/>
              <a:gd name="T18" fmla="*/ 64 w 148"/>
              <a:gd name="T19" fmla="*/ 106 h 158"/>
              <a:gd name="T20" fmla="*/ 38 w 148"/>
              <a:gd name="T21" fmla="*/ 117 h 158"/>
              <a:gd name="T22" fmla="*/ 0 w 148"/>
              <a:gd name="T23" fmla="*/ 79 h 158"/>
              <a:gd name="T24" fmla="*/ 38 w 148"/>
              <a:gd name="T25" fmla="*/ 42 h 158"/>
              <a:gd name="T26" fmla="*/ 64 w 148"/>
              <a:gd name="T27" fmla="*/ 53 h 158"/>
              <a:gd name="T28" fmla="*/ 64 w 148"/>
              <a:gd name="T29" fmla="*/ 53 h 158"/>
              <a:gd name="T30" fmla="*/ 64 w 148"/>
              <a:gd name="T31" fmla="*/ 53 h 158"/>
              <a:gd name="T32" fmla="*/ 65 w 148"/>
              <a:gd name="T33" fmla="*/ 54 h 158"/>
              <a:gd name="T34" fmla="*/ 95 w 148"/>
              <a:gd name="T35" fmla="*/ 37 h 158"/>
              <a:gd name="T36" fmla="*/ 93 w 148"/>
              <a:gd name="T37" fmla="*/ 28 h 158"/>
              <a:gd name="T38" fmla="*/ 121 w 148"/>
              <a:gd name="T39" fmla="*/ 0 h 158"/>
              <a:gd name="T40" fmla="*/ 148 w 148"/>
              <a:gd name="T41" fmla="*/ 28 h 158"/>
              <a:gd name="T42" fmla="*/ 121 w 148"/>
              <a:gd name="T43" fmla="*/ 55 h 158"/>
              <a:gd name="T44" fmla="*/ 101 w 148"/>
              <a:gd name="T45" fmla="*/ 47 h 158"/>
              <a:gd name="T46" fmla="*/ 101 w 148"/>
              <a:gd name="T47" fmla="*/ 47 h 158"/>
              <a:gd name="T48" fmla="*/ 72 w 148"/>
              <a:gd name="T49" fmla="*/ 64 h 158"/>
              <a:gd name="T50" fmla="*/ 75 w 148"/>
              <a:gd name="T51" fmla="*/ 79 h 158"/>
              <a:gd name="T52" fmla="*/ 72 w 148"/>
              <a:gd name="T53" fmla="*/ 94 h 158"/>
              <a:gd name="T54" fmla="*/ 101 w 148"/>
              <a:gd name="T55" fmla="*/ 111 h 158"/>
              <a:gd name="T56" fmla="*/ 101 w 148"/>
              <a:gd name="T57" fmla="*/ 111 h 158"/>
              <a:gd name="T58" fmla="*/ 101 w 148"/>
              <a:gd name="T59" fmla="*/ 111 h 158"/>
              <a:gd name="T60" fmla="*/ 101 w 148"/>
              <a:gd name="T61" fmla="*/ 111 h 158"/>
              <a:gd name="T62" fmla="*/ 121 w 148"/>
              <a:gd name="T63" fmla="*/ 103 h 158"/>
              <a:gd name="T64" fmla="*/ 131 w 148"/>
              <a:gd name="T65" fmla="*/ 120 h 158"/>
              <a:gd name="T66" fmla="*/ 131 w 148"/>
              <a:gd name="T67" fmla="*/ 120 h 158"/>
              <a:gd name="T68" fmla="*/ 121 w 148"/>
              <a:gd name="T69" fmla="*/ 115 h 158"/>
              <a:gd name="T70" fmla="*/ 110 w 148"/>
              <a:gd name="T71" fmla="*/ 120 h 158"/>
              <a:gd name="T72" fmla="*/ 110 w 148"/>
              <a:gd name="T73" fmla="*/ 120 h 158"/>
              <a:gd name="T74" fmla="*/ 105 w 148"/>
              <a:gd name="T75" fmla="*/ 130 h 158"/>
              <a:gd name="T76" fmla="*/ 121 w 148"/>
              <a:gd name="T77" fmla="*/ 146 h 158"/>
              <a:gd name="T78" fmla="*/ 136 w 148"/>
              <a:gd name="T79" fmla="*/ 130 h 158"/>
              <a:gd name="T80" fmla="*/ 131 w 148"/>
              <a:gd name="T81" fmla="*/ 120 h 158"/>
              <a:gd name="T82" fmla="*/ 131 w 148"/>
              <a:gd name="T83" fmla="*/ 120 h 158"/>
              <a:gd name="T84" fmla="*/ 56 w 148"/>
              <a:gd name="T85" fmla="*/ 61 h 158"/>
              <a:gd name="T86" fmla="*/ 56 w 148"/>
              <a:gd name="T87" fmla="*/ 61 h 158"/>
              <a:gd name="T88" fmla="*/ 38 w 148"/>
              <a:gd name="T89" fmla="*/ 54 h 158"/>
              <a:gd name="T90" fmla="*/ 12 w 148"/>
              <a:gd name="T91" fmla="*/ 79 h 158"/>
              <a:gd name="T92" fmla="*/ 38 w 148"/>
              <a:gd name="T93" fmla="*/ 104 h 158"/>
              <a:gd name="T94" fmla="*/ 55 w 148"/>
              <a:gd name="T95" fmla="*/ 97 h 158"/>
              <a:gd name="T96" fmla="*/ 56 w 148"/>
              <a:gd name="T97" fmla="*/ 97 h 158"/>
              <a:gd name="T98" fmla="*/ 63 w 148"/>
              <a:gd name="T99" fmla="*/ 79 h 158"/>
              <a:gd name="T100" fmla="*/ 56 w 148"/>
              <a:gd name="T101" fmla="*/ 61 h 158"/>
              <a:gd name="T102" fmla="*/ 56 w 148"/>
              <a:gd name="T103" fmla="*/ 61 h 158"/>
              <a:gd name="T104" fmla="*/ 121 w 148"/>
              <a:gd name="T105" fmla="*/ 13 h 158"/>
              <a:gd name="T106" fmla="*/ 121 w 148"/>
              <a:gd name="T107" fmla="*/ 13 h 158"/>
              <a:gd name="T108" fmla="*/ 105 w 148"/>
              <a:gd name="T109" fmla="*/ 28 h 158"/>
              <a:gd name="T110" fmla="*/ 108 w 148"/>
              <a:gd name="T111" fmla="*/ 36 h 158"/>
              <a:gd name="T112" fmla="*/ 108 w 148"/>
              <a:gd name="T113" fmla="*/ 36 h 158"/>
              <a:gd name="T114" fmla="*/ 108 w 148"/>
              <a:gd name="T115" fmla="*/ 36 h 158"/>
              <a:gd name="T116" fmla="*/ 109 w 148"/>
              <a:gd name="T117" fmla="*/ 38 h 158"/>
              <a:gd name="T118" fmla="*/ 110 w 148"/>
              <a:gd name="T119" fmla="*/ 39 h 158"/>
              <a:gd name="T120" fmla="*/ 121 w 148"/>
              <a:gd name="T121" fmla="*/ 43 h 158"/>
              <a:gd name="T122" fmla="*/ 136 w 148"/>
              <a:gd name="T123" fmla="*/ 28 h 158"/>
              <a:gd name="T124" fmla="*/ 121 w 148"/>
              <a:gd name="T125" fmla="*/ 1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" h="158">
                <a:moveTo>
                  <a:pt x="121" y="103"/>
                </a:moveTo>
                <a:cubicBezTo>
                  <a:pt x="128" y="103"/>
                  <a:pt x="135" y="106"/>
                  <a:pt x="140" y="111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5" y="116"/>
                  <a:pt x="148" y="123"/>
                  <a:pt x="148" y="130"/>
                </a:cubicBezTo>
                <a:cubicBezTo>
                  <a:pt x="148" y="146"/>
                  <a:pt x="136" y="158"/>
                  <a:pt x="121" y="158"/>
                </a:cubicBezTo>
                <a:cubicBezTo>
                  <a:pt x="105" y="158"/>
                  <a:pt x="93" y="146"/>
                  <a:pt x="93" y="130"/>
                </a:cubicBezTo>
                <a:cubicBezTo>
                  <a:pt x="93" y="127"/>
                  <a:pt x="94" y="124"/>
                  <a:pt x="95" y="12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5"/>
                  <a:pt x="65" y="105"/>
                  <a:pt x="64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57" y="113"/>
                  <a:pt x="48" y="117"/>
                  <a:pt x="38" y="117"/>
                </a:cubicBezTo>
                <a:cubicBezTo>
                  <a:pt x="17" y="117"/>
                  <a:pt x="0" y="100"/>
                  <a:pt x="0" y="79"/>
                </a:cubicBezTo>
                <a:cubicBezTo>
                  <a:pt x="0" y="59"/>
                  <a:pt x="17" y="42"/>
                  <a:pt x="38" y="42"/>
                </a:cubicBezTo>
                <a:cubicBezTo>
                  <a:pt x="48" y="42"/>
                  <a:pt x="57" y="46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95" y="37"/>
                  <a:pt x="95" y="37"/>
                  <a:pt x="95" y="37"/>
                </a:cubicBezTo>
                <a:cubicBezTo>
                  <a:pt x="94" y="34"/>
                  <a:pt x="93" y="31"/>
                  <a:pt x="93" y="28"/>
                </a:cubicBezTo>
                <a:cubicBezTo>
                  <a:pt x="93" y="13"/>
                  <a:pt x="106" y="0"/>
                  <a:pt x="121" y="0"/>
                </a:cubicBezTo>
                <a:cubicBezTo>
                  <a:pt x="136" y="0"/>
                  <a:pt x="148" y="13"/>
                  <a:pt x="148" y="28"/>
                </a:cubicBezTo>
                <a:cubicBezTo>
                  <a:pt x="148" y="43"/>
                  <a:pt x="136" y="55"/>
                  <a:pt x="121" y="55"/>
                </a:cubicBezTo>
                <a:cubicBezTo>
                  <a:pt x="113" y="55"/>
                  <a:pt x="106" y="52"/>
                  <a:pt x="101" y="47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4" y="69"/>
                  <a:pt x="75" y="74"/>
                  <a:pt x="75" y="79"/>
                </a:cubicBezTo>
                <a:cubicBezTo>
                  <a:pt x="75" y="84"/>
                  <a:pt x="74" y="89"/>
                  <a:pt x="72" y="94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6" y="106"/>
                  <a:pt x="113" y="103"/>
                  <a:pt x="121" y="103"/>
                </a:cubicBezTo>
                <a:close/>
                <a:moveTo>
                  <a:pt x="131" y="120"/>
                </a:moveTo>
                <a:cubicBezTo>
                  <a:pt x="131" y="120"/>
                  <a:pt x="131" y="120"/>
                  <a:pt x="131" y="120"/>
                </a:cubicBezTo>
                <a:cubicBezTo>
                  <a:pt x="129" y="117"/>
                  <a:pt x="125" y="115"/>
                  <a:pt x="121" y="115"/>
                </a:cubicBezTo>
                <a:cubicBezTo>
                  <a:pt x="116" y="115"/>
                  <a:pt x="113" y="117"/>
                  <a:pt x="110" y="12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7" y="122"/>
                  <a:pt x="105" y="126"/>
                  <a:pt x="105" y="130"/>
                </a:cubicBezTo>
                <a:cubicBezTo>
                  <a:pt x="105" y="139"/>
                  <a:pt x="112" y="146"/>
                  <a:pt x="121" y="146"/>
                </a:cubicBezTo>
                <a:cubicBezTo>
                  <a:pt x="129" y="146"/>
                  <a:pt x="136" y="139"/>
                  <a:pt x="136" y="130"/>
                </a:cubicBezTo>
                <a:cubicBezTo>
                  <a:pt x="136" y="126"/>
                  <a:pt x="134" y="122"/>
                  <a:pt x="131" y="120"/>
                </a:cubicBezTo>
                <a:cubicBezTo>
                  <a:pt x="131" y="120"/>
                  <a:pt x="131" y="120"/>
                  <a:pt x="131" y="120"/>
                </a:cubicBezTo>
                <a:close/>
                <a:moveTo>
                  <a:pt x="56" y="61"/>
                </a:move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5" y="54"/>
                  <a:pt x="38" y="54"/>
                </a:cubicBezTo>
                <a:cubicBezTo>
                  <a:pt x="24" y="54"/>
                  <a:pt x="12" y="65"/>
                  <a:pt x="12" y="79"/>
                </a:cubicBezTo>
                <a:cubicBezTo>
                  <a:pt x="12" y="93"/>
                  <a:pt x="24" y="104"/>
                  <a:pt x="38" y="104"/>
                </a:cubicBezTo>
                <a:cubicBezTo>
                  <a:pt x="44" y="104"/>
                  <a:pt x="51" y="102"/>
                  <a:pt x="55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60" y="92"/>
                  <a:pt x="63" y="86"/>
                  <a:pt x="63" y="79"/>
                </a:cubicBezTo>
                <a:cubicBezTo>
                  <a:pt x="63" y="72"/>
                  <a:pt x="60" y="66"/>
                  <a:pt x="56" y="61"/>
                </a:cubicBezTo>
                <a:cubicBezTo>
                  <a:pt x="56" y="61"/>
                  <a:pt x="56" y="61"/>
                  <a:pt x="56" y="61"/>
                </a:cubicBezTo>
                <a:close/>
                <a:moveTo>
                  <a:pt x="121" y="13"/>
                </a:moveTo>
                <a:cubicBezTo>
                  <a:pt x="121" y="13"/>
                  <a:pt x="121" y="13"/>
                  <a:pt x="121" y="13"/>
                </a:cubicBezTo>
                <a:cubicBezTo>
                  <a:pt x="112" y="13"/>
                  <a:pt x="105" y="19"/>
                  <a:pt x="105" y="28"/>
                </a:cubicBezTo>
                <a:cubicBezTo>
                  <a:pt x="105" y="31"/>
                  <a:pt x="106" y="34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7"/>
                  <a:pt x="109" y="38"/>
                  <a:pt x="109" y="38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3" y="41"/>
                  <a:pt x="116" y="43"/>
                  <a:pt x="121" y="43"/>
                </a:cubicBezTo>
                <a:cubicBezTo>
                  <a:pt x="129" y="43"/>
                  <a:pt x="136" y="36"/>
                  <a:pt x="136" y="28"/>
                </a:cubicBezTo>
                <a:cubicBezTo>
                  <a:pt x="136" y="19"/>
                  <a:pt x="129" y="13"/>
                  <a:pt x="121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3" name="Freeform 33"/>
          <p:cNvSpPr>
            <a:spLocks noEditPoints="1"/>
          </p:cNvSpPr>
          <p:nvPr/>
        </p:nvSpPr>
        <p:spPr bwMode="auto">
          <a:xfrm>
            <a:off x="4676775" y="2729469"/>
            <a:ext cx="179388" cy="187325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4" name="Freeform 34"/>
          <p:cNvSpPr>
            <a:spLocks noEditPoints="1"/>
          </p:cNvSpPr>
          <p:nvPr/>
        </p:nvSpPr>
        <p:spPr bwMode="auto">
          <a:xfrm>
            <a:off x="4678363" y="2177019"/>
            <a:ext cx="174625" cy="176212"/>
          </a:xfrm>
          <a:custGeom>
            <a:avLst/>
            <a:gdLst>
              <a:gd name="T0" fmla="*/ 6 w 141"/>
              <a:gd name="T1" fmla="*/ 141 h 141"/>
              <a:gd name="T2" fmla="*/ 10 w 141"/>
              <a:gd name="T3" fmla="*/ 113 h 141"/>
              <a:gd name="T4" fmla="*/ 38 w 141"/>
              <a:gd name="T5" fmla="*/ 101 h 141"/>
              <a:gd name="T6" fmla="*/ 38 w 141"/>
              <a:gd name="T7" fmla="*/ 100 h 141"/>
              <a:gd name="T8" fmla="*/ 30 w 141"/>
              <a:gd name="T9" fmla="*/ 84 h 141"/>
              <a:gd name="T10" fmla="*/ 28 w 141"/>
              <a:gd name="T11" fmla="*/ 79 h 141"/>
              <a:gd name="T12" fmla="*/ 20 w 141"/>
              <a:gd name="T13" fmla="*/ 68 h 141"/>
              <a:gd name="T14" fmla="*/ 19 w 141"/>
              <a:gd name="T15" fmla="*/ 42 h 141"/>
              <a:gd name="T16" fmla="*/ 57 w 141"/>
              <a:gd name="T17" fmla="*/ 0 h 141"/>
              <a:gd name="T18" fmla="*/ 80 w 141"/>
              <a:gd name="T19" fmla="*/ 8 h 141"/>
              <a:gd name="T20" fmla="*/ 104 w 141"/>
              <a:gd name="T21" fmla="*/ 33 h 141"/>
              <a:gd name="T22" fmla="*/ 102 w 141"/>
              <a:gd name="T23" fmla="*/ 54 h 141"/>
              <a:gd name="T24" fmla="*/ 104 w 141"/>
              <a:gd name="T25" fmla="*/ 66 h 141"/>
              <a:gd name="T26" fmla="*/ 103 w 141"/>
              <a:gd name="T27" fmla="*/ 141 h 141"/>
              <a:gd name="T28" fmla="*/ 91 w 141"/>
              <a:gd name="T29" fmla="*/ 68 h 141"/>
              <a:gd name="T30" fmla="*/ 91 w 141"/>
              <a:gd name="T31" fmla="*/ 53 h 141"/>
              <a:gd name="T32" fmla="*/ 93 w 141"/>
              <a:gd name="T33" fmla="*/ 35 h 141"/>
              <a:gd name="T34" fmla="*/ 81 w 141"/>
              <a:gd name="T35" fmla="*/ 19 h 141"/>
              <a:gd name="T36" fmla="*/ 76 w 141"/>
              <a:gd name="T37" fmla="*/ 18 h 141"/>
              <a:gd name="T38" fmla="*/ 66 w 141"/>
              <a:gd name="T39" fmla="*/ 12 h 141"/>
              <a:gd name="T40" fmla="*/ 40 w 141"/>
              <a:gd name="T41" fmla="*/ 16 h 141"/>
              <a:gd name="T42" fmla="*/ 32 w 141"/>
              <a:gd name="T43" fmla="*/ 28 h 141"/>
              <a:gd name="T44" fmla="*/ 32 w 141"/>
              <a:gd name="T45" fmla="*/ 53 h 141"/>
              <a:gd name="T46" fmla="*/ 32 w 141"/>
              <a:gd name="T47" fmla="*/ 56 h 141"/>
              <a:gd name="T48" fmla="*/ 31 w 141"/>
              <a:gd name="T49" fmla="*/ 65 h 141"/>
              <a:gd name="T50" fmla="*/ 31 w 141"/>
              <a:gd name="T51" fmla="*/ 65 h 141"/>
              <a:gd name="T52" fmla="*/ 35 w 141"/>
              <a:gd name="T53" fmla="*/ 71 h 141"/>
              <a:gd name="T54" fmla="*/ 35 w 141"/>
              <a:gd name="T55" fmla="*/ 71 h 141"/>
              <a:gd name="T56" fmla="*/ 47 w 141"/>
              <a:gd name="T57" fmla="*/ 91 h 141"/>
              <a:gd name="T58" fmla="*/ 50 w 141"/>
              <a:gd name="T59" fmla="*/ 98 h 141"/>
              <a:gd name="T60" fmla="*/ 46 w 141"/>
              <a:gd name="T61" fmla="*/ 108 h 141"/>
              <a:gd name="T62" fmla="*/ 18 w 141"/>
              <a:gd name="T63" fmla="*/ 121 h 141"/>
              <a:gd name="T64" fmla="*/ 118 w 141"/>
              <a:gd name="T65" fmla="*/ 100 h 141"/>
              <a:gd name="T66" fmla="*/ 121 w 141"/>
              <a:gd name="T67" fmla="*/ 103 h 141"/>
              <a:gd name="T68" fmla="*/ 107 w 141"/>
              <a:gd name="T69" fmla="*/ 107 h 141"/>
              <a:gd name="T70" fmla="*/ 103 w 141"/>
              <a:gd name="T71" fmla="*/ 121 h 141"/>
              <a:gd name="T72" fmla="*/ 100 w 141"/>
              <a:gd name="T73" fmla="*/ 107 h 141"/>
              <a:gd name="T74" fmla="*/ 86 w 141"/>
              <a:gd name="T75" fmla="*/ 103 h 141"/>
              <a:gd name="T76" fmla="*/ 100 w 141"/>
              <a:gd name="T77" fmla="*/ 100 h 141"/>
              <a:gd name="T78" fmla="*/ 103 w 141"/>
              <a:gd name="T79" fmla="*/ 86 h 141"/>
              <a:gd name="T80" fmla="*/ 107 w 141"/>
              <a:gd name="T81" fmla="*/ 100 h 141"/>
              <a:gd name="T82" fmla="*/ 103 w 141"/>
              <a:gd name="T83" fmla="*/ 76 h 141"/>
              <a:gd name="T84" fmla="*/ 76 w 141"/>
              <a:gd name="T85" fmla="*/ 103 h 141"/>
              <a:gd name="T86" fmla="*/ 131 w 141"/>
              <a:gd name="T87" fmla="*/ 10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1" h="141">
                <a:moveTo>
                  <a:pt x="11" y="136"/>
                </a:moveTo>
                <a:cubicBezTo>
                  <a:pt x="11" y="139"/>
                  <a:pt x="9" y="141"/>
                  <a:pt x="6" y="141"/>
                </a:cubicBezTo>
                <a:cubicBezTo>
                  <a:pt x="3" y="141"/>
                  <a:pt x="0" y="139"/>
                  <a:pt x="0" y="136"/>
                </a:cubicBezTo>
                <a:cubicBezTo>
                  <a:pt x="0" y="126"/>
                  <a:pt x="5" y="119"/>
                  <a:pt x="10" y="113"/>
                </a:cubicBezTo>
                <a:cubicBezTo>
                  <a:pt x="18" y="106"/>
                  <a:pt x="29" y="103"/>
                  <a:pt x="35" y="102"/>
                </a:cubicBezTo>
                <a:cubicBezTo>
                  <a:pt x="36" y="102"/>
                  <a:pt x="38" y="101"/>
                  <a:pt x="38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9" y="100"/>
                  <a:pt x="39" y="99"/>
                  <a:pt x="39" y="99"/>
                </a:cubicBezTo>
                <a:cubicBezTo>
                  <a:pt x="34" y="95"/>
                  <a:pt x="32" y="89"/>
                  <a:pt x="30" y="84"/>
                </a:cubicBezTo>
                <a:cubicBezTo>
                  <a:pt x="29" y="82"/>
                  <a:pt x="28" y="80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5" y="77"/>
                  <a:pt x="22" y="73"/>
                  <a:pt x="20" y="68"/>
                </a:cubicBezTo>
                <a:cubicBezTo>
                  <a:pt x="19" y="64"/>
                  <a:pt x="18" y="59"/>
                  <a:pt x="21" y="55"/>
                </a:cubicBezTo>
                <a:cubicBezTo>
                  <a:pt x="19" y="51"/>
                  <a:pt x="19" y="46"/>
                  <a:pt x="19" y="42"/>
                </a:cubicBezTo>
                <a:cubicBezTo>
                  <a:pt x="19" y="29"/>
                  <a:pt x="23" y="14"/>
                  <a:pt x="34" y="7"/>
                </a:cubicBezTo>
                <a:cubicBezTo>
                  <a:pt x="41" y="3"/>
                  <a:pt x="48" y="1"/>
                  <a:pt x="57" y="0"/>
                </a:cubicBezTo>
                <a:cubicBezTo>
                  <a:pt x="60" y="0"/>
                  <a:pt x="64" y="0"/>
                  <a:pt x="68" y="1"/>
                </a:cubicBezTo>
                <a:cubicBezTo>
                  <a:pt x="73" y="2"/>
                  <a:pt x="78" y="4"/>
                  <a:pt x="80" y="8"/>
                </a:cubicBezTo>
                <a:cubicBezTo>
                  <a:pt x="86" y="7"/>
                  <a:pt x="91" y="10"/>
                  <a:pt x="95" y="15"/>
                </a:cubicBezTo>
                <a:cubicBezTo>
                  <a:pt x="100" y="21"/>
                  <a:pt x="103" y="29"/>
                  <a:pt x="104" y="33"/>
                </a:cubicBezTo>
                <a:cubicBezTo>
                  <a:pt x="104" y="37"/>
                  <a:pt x="104" y="41"/>
                  <a:pt x="104" y="45"/>
                </a:cubicBezTo>
                <a:cubicBezTo>
                  <a:pt x="103" y="47"/>
                  <a:pt x="103" y="50"/>
                  <a:pt x="102" y="54"/>
                </a:cubicBezTo>
                <a:cubicBezTo>
                  <a:pt x="103" y="56"/>
                  <a:pt x="104" y="58"/>
                  <a:pt x="104" y="61"/>
                </a:cubicBezTo>
                <a:cubicBezTo>
                  <a:pt x="104" y="63"/>
                  <a:pt x="104" y="64"/>
                  <a:pt x="104" y="66"/>
                </a:cubicBezTo>
                <a:cubicBezTo>
                  <a:pt x="125" y="66"/>
                  <a:pt x="141" y="83"/>
                  <a:pt x="141" y="103"/>
                </a:cubicBezTo>
                <a:cubicBezTo>
                  <a:pt x="141" y="124"/>
                  <a:pt x="124" y="141"/>
                  <a:pt x="103" y="141"/>
                </a:cubicBezTo>
                <a:cubicBezTo>
                  <a:pt x="83" y="141"/>
                  <a:pt x="66" y="124"/>
                  <a:pt x="66" y="103"/>
                </a:cubicBezTo>
                <a:cubicBezTo>
                  <a:pt x="66" y="87"/>
                  <a:pt x="76" y="73"/>
                  <a:pt x="91" y="68"/>
                </a:cubicBezTo>
                <a:cubicBezTo>
                  <a:pt x="93" y="64"/>
                  <a:pt x="95" y="62"/>
                  <a:pt x="92" y="58"/>
                </a:cubicBezTo>
                <a:cubicBezTo>
                  <a:pt x="91" y="57"/>
                  <a:pt x="90" y="55"/>
                  <a:pt x="91" y="53"/>
                </a:cubicBezTo>
                <a:cubicBezTo>
                  <a:pt x="92" y="49"/>
                  <a:pt x="93" y="46"/>
                  <a:pt x="93" y="43"/>
                </a:cubicBezTo>
                <a:cubicBezTo>
                  <a:pt x="93" y="40"/>
                  <a:pt x="93" y="38"/>
                  <a:pt x="93" y="35"/>
                </a:cubicBezTo>
                <a:cubicBezTo>
                  <a:pt x="93" y="32"/>
                  <a:pt x="90" y="26"/>
                  <a:pt x="87" y="22"/>
                </a:cubicBezTo>
                <a:cubicBezTo>
                  <a:pt x="85" y="20"/>
                  <a:pt x="83" y="18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79" y="19"/>
                  <a:pt x="77" y="19"/>
                  <a:pt x="76" y="18"/>
                </a:cubicBezTo>
                <a:cubicBezTo>
                  <a:pt x="74" y="17"/>
                  <a:pt x="73" y="16"/>
                  <a:pt x="72" y="14"/>
                </a:cubicBezTo>
                <a:cubicBezTo>
                  <a:pt x="71" y="13"/>
                  <a:pt x="69" y="12"/>
                  <a:pt x="66" y="12"/>
                </a:cubicBezTo>
                <a:cubicBezTo>
                  <a:pt x="63" y="11"/>
                  <a:pt x="59" y="11"/>
                  <a:pt x="57" y="11"/>
                </a:cubicBezTo>
                <a:cubicBezTo>
                  <a:pt x="50" y="11"/>
                  <a:pt x="45" y="13"/>
                  <a:pt x="40" y="16"/>
                </a:cubicBezTo>
                <a:cubicBezTo>
                  <a:pt x="37" y="18"/>
                  <a:pt x="34" y="22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0" y="32"/>
                  <a:pt x="30" y="37"/>
                  <a:pt x="30" y="41"/>
                </a:cubicBezTo>
                <a:cubicBezTo>
                  <a:pt x="30" y="46"/>
                  <a:pt x="30" y="50"/>
                  <a:pt x="32" y="53"/>
                </a:cubicBezTo>
                <a:cubicBezTo>
                  <a:pt x="32" y="54"/>
                  <a:pt x="32" y="55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60"/>
                  <a:pt x="29" y="60"/>
                  <a:pt x="31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7"/>
                  <a:pt x="33" y="70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7" y="73"/>
                  <a:pt x="39" y="76"/>
                  <a:pt x="40" y="80"/>
                </a:cubicBezTo>
                <a:cubicBezTo>
                  <a:pt x="42" y="84"/>
                  <a:pt x="44" y="89"/>
                  <a:pt x="47" y="91"/>
                </a:cubicBezTo>
                <a:cubicBezTo>
                  <a:pt x="49" y="92"/>
                  <a:pt x="50" y="94"/>
                  <a:pt x="50" y="96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102"/>
                  <a:pt x="49" y="106"/>
                  <a:pt x="46" y="108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4" y="111"/>
                  <a:pt x="40" y="112"/>
                  <a:pt x="36" y="113"/>
                </a:cubicBezTo>
                <a:cubicBezTo>
                  <a:pt x="31" y="113"/>
                  <a:pt x="23" y="116"/>
                  <a:pt x="18" y="121"/>
                </a:cubicBezTo>
                <a:cubicBezTo>
                  <a:pt x="14" y="125"/>
                  <a:pt x="11" y="129"/>
                  <a:pt x="11" y="136"/>
                </a:cubicBezTo>
                <a:close/>
                <a:moveTo>
                  <a:pt x="118" y="100"/>
                </a:moveTo>
                <a:cubicBezTo>
                  <a:pt x="118" y="100"/>
                  <a:pt x="118" y="100"/>
                  <a:pt x="118" y="100"/>
                </a:cubicBezTo>
                <a:cubicBezTo>
                  <a:pt x="120" y="100"/>
                  <a:pt x="121" y="102"/>
                  <a:pt x="121" y="103"/>
                </a:cubicBezTo>
                <a:cubicBezTo>
                  <a:pt x="121" y="105"/>
                  <a:pt x="120" y="107"/>
                  <a:pt x="118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07" y="120"/>
                  <a:pt x="105" y="121"/>
                  <a:pt x="103" y="121"/>
                </a:cubicBezTo>
                <a:cubicBezTo>
                  <a:pt x="102" y="121"/>
                  <a:pt x="100" y="120"/>
                  <a:pt x="100" y="118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87" y="107"/>
                  <a:pt x="86" y="105"/>
                  <a:pt x="86" y="103"/>
                </a:cubicBezTo>
                <a:cubicBezTo>
                  <a:pt x="86" y="102"/>
                  <a:pt x="87" y="100"/>
                  <a:pt x="89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00" y="87"/>
                  <a:pt x="102" y="86"/>
                  <a:pt x="103" y="86"/>
                </a:cubicBezTo>
                <a:cubicBezTo>
                  <a:pt x="105" y="86"/>
                  <a:pt x="107" y="87"/>
                  <a:pt x="107" y="8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18" y="100"/>
                  <a:pt x="118" y="100"/>
                  <a:pt x="118" y="100"/>
                </a:cubicBezTo>
                <a:close/>
                <a:moveTo>
                  <a:pt x="103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89" y="76"/>
                  <a:pt x="76" y="88"/>
                  <a:pt x="76" y="103"/>
                </a:cubicBezTo>
                <a:cubicBezTo>
                  <a:pt x="76" y="118"/>
                  <a:pt x="89" y="131"/>
                  <a:pt x="103" y="131"/>
                </a:cubicBezTo>
                <a:cubicBezTo>
                  <a:pt x="118" y="131"/>
                  <a:pt x="131" y="118"/>
                  <a:pt x="131" y="103"/>
                </a:cubicBezTo>
                <a:cubicBezTo>
                  <a:pt x="131" y="88"/>
                  <a:pt x="118" y="76"/>
                  <a:pt x="103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5" name="Freeform 35"/>
          <p:cNvSpPr>
            <a:spLocks noEditPoints="1"/>
          </p:cNvSpPr>
          <p:nvPr/>
        </p:nvSpPr>
        <p:spPr bwMode="auto">
          <a:xfrm>
            <a:off x="4268788" y="2729469"/>
            <a:ext cx="196850" cy="179387"/>
          </a:xfrm>
          <a:custGeom>
            <a:avLst/>
            <a:gdLst>
              <a:gd name="T0" fmla="*/ 59 w 160"/>
              <a:gd name="T1" fmla="*/ 62 h 145"/>
              <a:gd name="T2" fmla="*/ 59 w 160"/>
              <a:gd name="T3" fmla="*/ 78 h 145"/>
              <a:gd name="T4" fmla="*/ 42 w 160"/>
              <a:gd name="T5" fmla="*/ 78 h 145"/>
              <a:gd name="T6" fmla="*/ 42 w 160"/>
              <a:gd name="T7" fmla="*/ 62 h 145"/>
              <a:gd name="T8" fmla="*/ 80 w 160"/>
              <a:gd name="T9" fmla="*/ 0 h 145"/>
              <a:gd name="T10" fmla="*/ 136 w 160"/>
              <a:gd name="T11" fmla="*/ 20 h 145"/>
              <a:gd name="T12" fmla="*/ 136 w 160"/>
              <a:gd name="T13" fmla="*/ 120 h 145"/>
              <a:gd name="T14" fmla="*/ 61 w 160"/>
              <a:gd name="T15" fmla="*/ 138 h 145"/>
              <a:gd name="T16" fmla="*/ 26 w 160"/>
              <a:gd name="T17" fmla="*/ 143 h 145"/>
              <a:gd name="T18" fmla="*/ 20 w 160"/>
              <a:gd name="T19" fmla="*/ 145 h 145"/>
              <a:gd name="T20" fmla="*/ 11 w 160"/>
              <a:gd name="T21" fmla="*/ 138 h 145"/>
              <a:gd name="T22" fmla="*/ 11 w 160"/>
              <a:gd name="T23" fmla="*/ 132 h 145"/>
              <a:gd name="T24" fmla="*/ 4 w 160"/>
              <a:gd name="T25" fmla="*/ 93 h 145"/>
              <a:gd name="T26" fmla="*/ 24 w 160"/>
              <a:gd name="T27" fmla="*/ 20 h 145"/>
              <a:gd name="T28" fmla="*/ 128 w 160"/>
              <a:gd name="T29" fmla="*/ 30 h 145"/>
              <a:gd name="T30" fmla="*/ 80 w 160"/>
              <a:gd name="T31" fmla="*/ 13 h 145"/>
              <a:gd name="T32" fmla="*/ 12 w 160"/>
              <a:gd name="T33" fmla="*/ 70 h 145"/>
              <a:gd name="T34" fmla="*/ 26 w 160"/>
              <a:gd name="T35" fmla="*/ 105 h 145"/>
              <a:gd name="T36" fmla="*/ 23 w 160"/>
              <a:gd name="T37" fmla="*/ 131 h 145"/>
              <a:gd name="T38" fmla="*/ 48 w 160"/>
              <a:gd name="T39" fmla="*/ 121 h 145"/>
              <a:gd name="T40" fmla="*/ 80 w 160"/>
              <a:gd name="T41" fmla="*/ 127 h 145"/>
              <a:gd name="T42" fmla="*/ 148 w 160"/>
              <a:gd name="T43" fmla="*/ 70 h 145"/>
              <a:gd name="T44" fmla="*/ 53 w 160"/>
              <a:gd name="T45" fmla="*/ 67 h 145"/>
              <a:gd name="T46" fmla="*/ 50 w 160"/>
              <a:gd name="T47" fmla="*/ 66 h 145"/>
              <a:gd name="T48" fmla="*/ 46 w 160"/>
              <a:gd name="T49" fmla="*/ 70 h 145"/>
              <a:gd name="T50" fmla="*/ 50 w 160"/>
              <a:gd name="T51" fmla="*/ 74 h 145"/>
              <a:gd name="T52" fmla="*/ 55 w 160"/>
              <a:gd name="T53" fmla="*/ 70 h 145"/>
              <a:gd name="T54" fmla="*/ 80 w 160"/>
              <a:gd name="T55" fmla="*/ 58 h 145"/>
              <a:gd name="T56" fmla="*/ 88 w 160"/>
              <a:gd name="T57" fmla="*/ 62 h 145"/>
              <a:gd name="T58" fmla="*/ 88 w 160"/>
              <a:gd name="T59" fmla="*/ 78 h 145"/>
              <a:gd name="T60" fmla="*/ 72 w 160"/>
              <a:gd name="T61" fmla="*/ 78 h 145"/>
              <a:gd name="T62" fmla="*/ 72 w 160"/>
              <a:gd name="T63" fmla="*/ 62 h 145"/>
              <a:gd name="T64" fmla="*/ 83 w 160"/>
              <a:gd name="T65" fmla="*/ 67 h 145"/>
              <a:gd name="T66" fmla="*/ 80 w 160"/>
              <a:gd name="T67" fmla="*/ 66 h 145"/>
              <a:gd name="T68" fmla="*/ 76 w 160"/>
              <a:gd name="T69" fmla="*/ 70 h 145"/>
              <a:gd name="T70" fmla="*/ 80 w 160"/>
              <a:gd name="T71" fmla="*/ 74 h 145"/>
              <a:gd name="T72" fmla="*/ 84 w 160"/>
              <a:gd name="T73" fmla="*/ 70 h 145"/>
              <a:gd name="T74" fmla="*/ 110 w 160"/>
              <a:gd name="T75" fmla="*/ 58 h 145"/>
              <a:gd name="T76" fmla="*/ 118 w 160"/>
              <a:gd name="T77" fmla="*/ 62 h 145"/>
              <a:gd name="T78" fmla="*/ 118 w 160"/>
              <a:gd name="T79" fmla="*/ 78 h 145"/>
              <a:gd name="T80" fmla="*/ 101 w 160"/>
              <a:gd name="T81" fmla="*/ 78 h 145"/>
              <a:gd name="T82" fmla="*/ 101 w 160"/>
              <a:gd name="T83" fmla="*/ 62 h 145"/>
              <a:gd name="T84" fmla="*/ 113 w 160"/>
              <a:gd name="T85" fmla="*/ 67 h 145"/>
              <a:gd name="T86" fmla="*/ 110 w 160"/>
              <a:gd name="T87" fmla="*/ 66 h 145"/>
              <a:gd name="T88" fmla="*/ 105 w 160"/>
              <a:gd name="T89" fmla="*/ 70 h 145"/>
              <a:gd name="T90" fmla="*/ 110 w 160"/>
              <a:gd name="T91" fmla="*/ 74 h 145"/>
              <a:gd name="T92" fmla="*/ 114 w 160"/>
              <a:gd name="T93" fmla="*/ 7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5">
                <a:moveTo>
                  <a:pt x="50" y="58"/>
                </a:moveTo>
                <a:cubicBezTo>
                  <a:pt x="54" y="58"/>
                  <a:pt x="56" y="60"/>
                  <a:pt x="59" y="62"/>
                </a:cubicBezTo>
                <a:cubicBezTo>
                  <a:pt x="61" y="64"/>
                  <a:pt x="62" y="67"/>
                  <a:pt x="62" y="70"/>
                </a:cubicBezTo>
                <a:cubicBezTo>
                  <a:pt x="62" y="73"/>
                  <a:pt x="61" y="76"/>
                  <a:pt x="59" y="78"/>
                </a:cubicBezTo>
                <a:cubicBezTo>
                  <a:pt x="56" y="80"/>
                  <a:pt x="54" y="82"/>
                  <a:pt x="50" y="82"/>
                </a:cubicBezTo>
                <a:cubicBezTo>
                  <a:pt x="47" y="82"/>
                  <a:pt x="44" y="80"/>
                  <a:pt x="42" y="78"/>
                </a:cubicBezTo>
                <a:cubicBezTo>
                  <a:pt x="40" y="76"/>
                  <a:pt x="39" y="73"/>
                  <a:pt x="39" y="70"/>
                </a:cubicBezTo>
                <a:cubicBezTo>
                  <a:pt x="39" y="67"/>
                  <a:pt x="40" y="64"/>
                  <a:pt x="42" y="62"/>
                </a:cubicBezTo>
                <a:cubicBezTo>
                  <a:pt x="44" y="60"/>
                  <a:pt x="47" y="58"/>
                  <a:pt x="50" y="58"/>
                </a:cubicBezTo>
                <a:close/>
                <a:moveTo>
                  <a:pt x="80" y="0"/>
                </a:moveTo>
                <a:cubicBezTo>
                  <a:pt x="80" y="0"/>
                  <a:pt x="80" y="0"/>
                  <a:pt x="80" y="0"/>
                </a:cubicBezTo>
                <a:cubicBezTo>
                  <a:pt x="102" y="0"/>
                  <a:pt x="122" y="8"/>
                  <a:pt x="136" y="20"/>
                </a:cubicBezTo>
                <a:cubicBezTo>
                  <a:pt x="151" y="33"/>
                  <a:pt x="160" y="51"/>
                  <a:pt x="160" y="70"/>
                </a:cubicBezTo>
                <a:cubicBezTo>
                  <a:pt x="160" y="89"/>
                  <a:pt x="151" y="107"/>
                  <a:pt x="136" y="120"/>
                </a:cubicBezTo>
                <a:cubicBezTo>
                  <a:pt x="122" y="132"/>
                  <a:pt x="102" y="140"/>
                  <a:pt x="80" y="140"/>
                </a:cubicBezTo>
                <a:cubicBezTo>
                  <a:pt x="73" y="140"/>
                  <a:pt x="67" y="139"/>
                  <a:pt x="61" y="138"/>
                </a:cubicBezTo>
                <a:cubicBezTo>
                  <a:pt x="55" y="137"/>
                  <a:pt x="50" y="135"/>
                  <a:pt x="45" y="133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4" y="144"/>
                  <a:pt x="22" y="145"/>
                  <a:pt x="20" y="145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18" y="145"/>
                  <a:pt x="16" y="144"/>
                  <a:pt x="15" y="143"/>
                </a:cubicBezTo>
                <a:cubicBezTo>
                  <a:pt x="13" y="141"/>
                  <a:pt x="12" y="140"/>
                  <a:pt x="11" y="138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10" y="136"/>
                  <a:pt x="10" y="134"/>
                  <a:pt x="11" y="132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1" y="106"/>
                  <a:pt x="7" y="100"/>
                  <a:pt x="4" y="93"/>
                </a:cubicBezTo>
                <a:cubicBezTo>
                  <a:pt x="1" y="86"/>
                  <a:pt x="0" y="78"/>
                  <a:pt x="0" y="70"/>
                </a:cubicBezTo>
                <a:cubicBezTo>
                  <a:pt x="0" y="51"/>
                  <a:pt x="9" y="33"/>
                  <a:pt x="24" y="20"/>
                </a:cubicBezTo>
                <a:cubicBezTo>
                  <a:pt x="38" y="8"/>
                  <a:pt x="58" y="0"/>
                  <a:pt x="80" y="0"/>
                </a:cubicBezTo>
                <a:close/>
                <a:moveTo>
                  <a:pt x="128" y="30"/>
                </a:moveTo>
                <a:cubicBezTo>
                  <a:pt x="128" y="30"/>
                  <a:pt x="128" y="30"/>
                  <a:pt x="128" y="30"/>
                </a:cubicBezTo>
                <a:cubicBezTo>
                  <a:pt x="116" y="19"/>
                  <a:pt x="99" y="13"/>
                  <a:pt x="80" y="13"/>
                </a:cubicBezTo>
                <a:cubicBezTo>
                  <a:pt x="61" y="13"/>
                  <a:pt x="44" y="19"/>
                  <a:pt x="32" y="30"/>
                </a:cubicBezTo>
                <a:cubicBezTo>
                  <a:pt x="20" y="40"/>
                  <a:pt x="12" y="54"/>
                  <a:pt x="12" y="70"/>
                </a:cubicBezTo>
                <a:cubicBezTo>
                  <a:pt x="12" y="76"/>
                  <a:pt x="13" y="83"/>
                  <a:pt x="16" y="89"/>
                </a:cubicBezTo>
                <a:cubicBezTo>
                  <a:pt x="18" y="95"/>
                  <a:pt x="22" y="100"/>
                  <a:pt x="26" y="105"/>
                </a:cubicBezTo>
                <a:cubicBezTo>
                  <a:pt x="28" y="106"/>
                  <a:pt x="29" y="109"/>
                  <a:pt x="28" y="111"/>
                </a:cubicBezTo>
                <a:cubicBezTo>
                  <a:pt x="23" y="131"/>
                  <a:pt x="23" y="131"/>
                  <a:pt x="23" y="13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4" y="120"/>
                  <a:pt x="46" y="120"/>
                  <a:pt x="48" y="121"/>
                </a:cubicBezTo>
                <a:cubicBezTo>
                  <a:pt x="53" y="123"/>
                  <a:pt x="58" y="125"/>
                  <a:pt x="63" y="126"/>
                </a:cubicBezTo>
                <a:cubicBezTo>
                  <a:pt x="69" y="127"/>
                  <a:pt x="74" y="127"/>
                  <a:pt x="80" y="127"/>
                </a:cubicBezTo>
                <a:cubicBezTo>
                  <a:pt x="99" y="127"/>
                  <a:pt x="116" y="121"/>
                  <a:pt x="128" y="110"/>
                </a:cubicBezTo>
                <a:cubicBezTo>
                  <a:pt x="140" y="100"/>
                  <a:pt x="148" y="86"/>
                  <a:pt x="148" y="70"/>
                </a:cubicBezTo>
                <a:cubicBezTo>
                  <a:pt x="148" y="54"/>
                  <a:pt x="140" y="40"/>
                  <a:pt x="128" y="30"/>
                </a:cubicBezTo>
                <a:close/>
                <a:moveTo>
                  <a:pt x="53" y="67"/>
                </a:moveTo>
                <a:cubicBezTo>
                  <a:pt x="53" y="67"/>
                  <a:pt x="53" y="67"/>
                  <a:pt x="53" y="67"/>
                </a:cubicBezTo>
                <a:cubicBezTo>
                  <a:pt x="53" y="66"/>
                  <a:pt x="51" y="66"/>
                  <a:pt x="50" y="66"/>
                </a:cubicBezTo>
                <a:cubicBezTo>
                  <a:pt x="49" y="66"/>
                  <a:pt x="48" y="66"/>
                  <a:pt x="47" y="67"/>
                </a:cubicBezTo>
                <a:cubicBezTo>
                  <a:pt x="47" y="68"/>
                  <a:pt x="46" y="69"/>
                  <a:pt x="46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8" y="74"/>
                  <a:pt x="49" y="74"/>
                  <a:pt x="50" y="74"/>
                </a:cubicBezTo>
                <a:cubicBezTo>
                  <a:pt x="51" y="74"/>
                  <a:pt x="53" y="74"/>
                  <a:pt x="53" y="73"/>
                </a:cubicBezTo>
                <a:cubicBezTo>
                  <a:pt x="54" y="72"/>
                  <a:pt x="55" y="71"/>
                  <a:pt x="55" y="70"/>
                </a:cubicBezTo>
                <a:cubicBezTo>
                  <a:pt x="55" y="69"/>
                  <a:pt x="54" y="68"/>
                  <a:pt x="53" y="67"/>
                </a:cubicBezTo>
                <a:close/>
                <a:moveTo>
                  <a:pt x="80" y="58"/>
                </a:moveTo>
                <a:cubicBezTo>
                  <a:pt x="80" y="58"/>
                  <a:pt x="80" y="58"/>
                  <a:pt x="80" y="58"/>
                </a:cubicBezTo>
                <a:cubicBezTo>
                  <a:pt x="83" y="58"/>
                  <a:pt x="86" y="60"/>
                  <a:pt x="88" y="62"/>
                </a:cubicBezTo>
                <a:cubicBezTo>
                  <a:pt x="90" y="64"/>
                  <a:pt x="92" y="67"/>
                  <a:pt x="92" y="70"/>
                </a:cubicBezTo>
                <a:cubicBezTo>
                  <a:pt x="92" y="73"/>
                  <a:pt x="90" y="76"/>
                  <a:pt x="88" y="78"/>
                </a:cubicBezTo>
                <a:cubicBezTo>
                  <a:pt x="86" y="80"/>
                  <a:pt x="83" y="82"/>
                  <a:pt x="80" y="82"/>
                </a:cubicBezTo>
                <a:cubicBezTo>
                  <a:pt x="77" y="82"/>
                  <a:pt x="74" y="80"/>
                  <a:pt x="72" y="78"/>
                </a:cubicBezTo>
                <a:cubicBezTo>
                  <a:pt x="70" y="76"/>
                  <a:pt x="68" y="73"/>
                  <a:pt x="68" y="70"/>
                </a:cubicBezTo>
                <a:cubicBezTo>
                  <a:pt x="68" y="67"/>
                  <a:pt x="70" y="64"/>
                  <a:pt x="72" y="62"/>
                </a:cubicBezTo>
                <a:cubicBezTo>
                  <a:pt x="74" y="60"/>
                  <a:pt x="77" y="58"/>
                  <a:pt x="80" y="58"/>
                </a:cubicBezTo>
                <a:close/>
                <a:moveTo>
                  <a:pt x="83" y="67"/>
                </a:moveTo>
                <a:cubicBezTo>
                  <a:pt x="83" y="67"/>
                  <a:pt x="83" y="67"/>
                  <a:pt x="83" y="67"/>
                </a:cubicBezTo>
                <a:cubicBezTo>
                  <a:pt x="82" y="66"/>
                  <a:pt x="81" y="66"/>
                  <a:pt x="80" y="66"/>
                </a:cubicBezTo>
                <a:cubicBezTo>
                  <a:pt x="79" y="66"/>
                  <a:pt x="78" y="66"/>
                  <a:pt x="77" y="67"/>
                </a:cubicBezTo>
                <a:cubicBezTo>
                  <a:pt x="76" y="68"/>
                  <a:pt x="76" y="69"/>
                  <a:pt x="76" y="70"/>
                </a:cubicBezTo>
                <a:cubicBezTo>
                  <a:pt x="76" y="71"/>
                  <a:pt x="76" y="72"/>
                  <a:pt x="77" y="73"/>
                </a:cubicBezTo>
                <a:cubicBezTo>
                  <a:pt x="78" y="74"/>
                  <a:pt x="79" y="74"/>
                  <a:pt x="80" y="74"/>
                </a:cubicBezTo>
                <a:cubicBezTo>
                  <a:pt x="81" y="74"/>
                  <a:pt x="82" y="74"/>
                  <a:pt x="83" y="73"/>
                </a:cubicBezTo>
                <a:cubicBezTo>
                  <a:pt x="84" y="72"/>
                  <a:pt x="84" y="71"/>
                  <a:pt x="84" y="70"/>
                </a:cubicBezTo>
                <a:cubicBezTo>
                  <a:pt x="84" y="69"/>
                  <a:pt x="84" y="68"/>
                  <a:pt x="83" y="67"/>
                </a:cubicBezTo>
                <a:close/>
                <a:moveTo>
                  <a:pt x="110" y="58"/>
                </a:moveTo>
                <a:cubicBezTo>
                  <a:pt x="110" y="58"/>
                  <a:pt x="110" y="58"/>
                  <a:pt x="110" y="58"/>
                </a:cubicBezTo>
                <a:cubicBezTo>
                  <a:pt x="113" y="58"/>
                  <a:pt x="116" y="60"/>
                  <a:pt x="118" y="62"/>
                </a:cubicBezTo>
                <a:cubicBezTo>
                  <a:pt x="120" y="64"/>
                  <a:pt x="121" y="67"/>
                  <a:pt x="121" y="70"/>
                </a:cubicBezTo>
                <a:cubicBezTo>
                  <a:pt x="121" y="73"/>
                  <a:pt x="120" y="76"/>
                  <a:pt x="118" y="78"/>
                </a:cubicBezTo>
                <a:cubicBezTo>
                  <a:pt x="116" y="80"/>
                  <a:pt x="113" y="82"/>
                  <a:pt x="110" y="82"/>
                </a:cubicBezTo>
                <a:cubicBezTo>
                  <a:pt x="106" y="82"/>
                  <a:pt x="103" y="80"/>
                  <a:pt x="101" y="78"/>
                </a:cubicBezTo>
                <a:cubicBezTo>
                  <a:pt x="99" y="76"/>
                  <a:pt x="98" y="73"/>
                  <a:pt x="98" y="70"/>
                </a:cubicBezTo>
                <a:cubicBezTo>
                  <a:pt x="98" y="67"/>
                  <a:pt x="99" y="64"/>
                  <a:pt x="101" y="62"/>
                </a:cubicBezTo>
                <a:cubicBezTo>
                  <a:pt x="103" y="60"/>
                  <a:pt x="106" y="58"/>
                  <a:pt x="110" y="58"/>
                </a:cubicBezTo>
                <a:close/>
                <a:moveTo>
                  <a:pt x="113" y="67"/>
                </a:moveTo>
                <a:cubicBezTo>
                  <a:pt x="113" y="67"/>
                  <a:pt x="113" y="67"/>
                  <a:pt x="113" y="67"/>
                </a:cubicBezTo>
                <a:cubicBezTo>
                  <a:pt x="112" y="66"/>
                  <a:pt x="111" y="66"/>
                  <a:pt x="110" y="66"/>
                </a:cubicBezTo>
                <a:cubicBezTo>
                  <a:pt x="108" y="66"/>
                  <a:pt x="107" y="66"/>
                  <a:pt x="106" y="67"/>
                </a:cubicBezTo>
                <a:cubicBezTo>
                  <a:pt x="106" y="68"/>
                  <a:pt x="105" y="69"/>
                  <a:pt x="105" y="70"/>
                </a:cubicBezTo>
                <a:cubicBezTo>
                  <a:pt x="105" y="71"/>
                  <a:pt x="106" y="72"/>
                  <a:pt x="106" y="73"/>
                </a:cubicBezTo>
                <a:cubicBezTo>
                  <a:pt x="107" y="74"/>
                  <a:pt x="108" y="74"/>
                  <a:pt x="110" y="74"/>
                </a:cubicBezTo>
                <a:cubicBezTo>
                  <a:pt x="111" y="74"/>
                  <a:pt x="112" y="74"/>
                  <a:pt x="113" y="73"/>
                </a:cubicBezTo>
                <a:cubicBezTo>
                  <a:pt x="113" y="72"/>
                  <a:pt x="114" y="71"/>
                  <a:pt x="114" y="70"/>
                </a:cubicBezTo>
                <a:cubicBezTo>
                  <a:pt x="114" y="69"/>
                  <a:pt x="113" y="68"/>
                  <a:pt x="113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6135688" y="1808719"/>
            <a:ext cx="561975" cy="560387"/>
          </a:xfrm>
          <a:prstGeom prst="ellipse">
            <a:avLst/>
          </a:prstGeom>
          <a:noFill/>
          <a:ln w="12700" cmpd="sng">
            <a:solidFill>
              <a:srgbClr val="A9D2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6135688" y="2610406"/>
            <a:ext cx="561975" cy="561975"/>
          </a:xfrm>
          <a:prstGeom prst="ellipse">
            <a:avLst/>
          </a:prstGeom>
          <a:noFill/>
          <a:ln w="12700" cmpd="sng">
            <a:solidFill>
              <a:srgbClr val="ED7D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6135688" y="3412094"/>
            <a:ext cx="561975" cy="561975"/>
          </a:xfrm>
          <a:prstGeom prst="ellipse">
            <a:avLst/>
          </a:prstGeom>
          <a:noFill/>
          <a:ln w="12700" cmpd="sng">
            <a:solidFill>
              <a:srgbClr val="FBE2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2439988" y="1808719"/>
            <a:ext cx="561975" cy="560387"/>
          </a:xfrm>
          <a:prstGeom prst="ellipse">
            <a:avLst/>
          </a:prstGeom>
          <a:noFill/>
          <a:ln w="12700" cmpd="sng">
            <a:solidFill>
              <a:srgbClr val="A9D2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2439988" y="2610406"/>
            <a:ext cx="561975" cy="561975"/>
          </a:xfrm>
          <a:prstGeom prst="ellipse">
            <a:avLst/>
          </a:prstGeom>
          <a:noFill/>
          <a:ln w="12700" cmpd="sng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2439988" y="3412094"/>
            <a:ext cx="561975" cy="561975"/>
          </a:xfrm>
          <a:prstGeom prst="ellipse">
            <a:avLst/>
          </a:prstGeom>
          <a:noFill/>
          <a:ln w="12700" cmpd="sng">
            <a:solidFill>
              <a:srgbClr val="FBE2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95288" y="1875394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A9D25A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395288" y="2686606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A5514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395288" y="3491469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BE22D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6878638" y="1875394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A9D25A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6878638" y="2686606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A5514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6878638" y="3491469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BE22D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2465388" y="1964294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25%</a:t>
            </a: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2465388" y="2770744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32%</a:t>
            </a:r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2465388" y="3570844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60%</a:t>
            </a:r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6161088" y="1964294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18%</a:t>
            </a: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6161088" y="2770744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55%</a:t>
            </a: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6161088" y="3570844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82%</a:t>
            </a:r>
          </a:p>
        </p:txBody>
      </p:sp>
      <p:sp>
        <p:nvSpPr>
          <p:cNvPr id="5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5131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53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53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53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53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53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53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53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53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3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3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3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3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53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53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53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539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15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5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15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15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5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5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5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5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15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15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15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15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15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15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15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15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15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15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15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15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15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15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15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15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8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15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15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15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15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15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4" dur="500" fill="hold"/>
                                            <p:tgtEl>
                                              <p:spTgt spid="15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7" dur="500" fill="hold"/>
                                            <p:tgtEl>
                                              <p:spTgt spid="15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8" dur="500" fill="hold"/>
                                            <p:tgtEl>
                                              <p:spTgt spid="15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8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500" fill="hold"/>
                                            <p:tgtEl>
                                              <p:spTgt spid="15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500" fill="hold"/>
                                            <p:tgtEl>
                                              <p:spTgt spid="15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8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5" dur="500" fill="hold"/>
                                            <p:tgtEl>
                                              <p:spTgt spid="15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6" dur="500" fill="hold"/>
                                            <p:tgtEl>
                                              <p:spTgt spid="15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392" grpId="0" animBg="1"/>
          <p:bldP spid="15392" grpId="1" animBg="1"/>
          <p:bldP spid="15393" grpId="0" animBg="1"/>
          <p:bldP spid="15393" grpId="1" animBg="1"/>
          <p:bldP spid="15394" grpId="0" animBg="1"/>
          <p:bldP spid="15394" grpId="1" animBg="1"/>
          <p:bldP spid="15395" grpId="0" animBg="1"/>
          <p:bldP spid="15395" grpId="1" animBg="1"/>
          <p:bldP spid="15396" grpId="0" animBg="1"/>
          <p:bldP spid="15397" grpId="0" animBg="1"/>
          <p:bldP spid="15398" grpId="0" animBg="1"/>
          <p:bldP spid="15399" grpId="0" animBg="1"/>
          <p:bldP spid="15400" grpId="0" animBg="1"/>
          <p:bldP spid="15401" grpId="0" animBg="1"/>
          <p:bldP spid="15402" grpId="0"/>
          <p:bldP spid="15403" grpId="0"/>
          <p:bldP spid="15404" grpId="0"/>
          <p:bldP spid="15405" grpId="0"/>
          <p:bldP spid="15406" grpId="0"/>
          <p:bldP spid="15407" grpId="0"/>
          <p:bldP spid="15408" grpId="0"/>
          <p:bldP spid="15409" grpId="0"/>
          <p:bldP spid="15410" grpId="0"/>
          <p:bldP spid="15411" grpId="0"/>
          <p:bldP spid="15412" grpId="0"/>
          <p:bldP spid="15413" grpId="0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/>
          <p:bldP spid="58" grpId="1"/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53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53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53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53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53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53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53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539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3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3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3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3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53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53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53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539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5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5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5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5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5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5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5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5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5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5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5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5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5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5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5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5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5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5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5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5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15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15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5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5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5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5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15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15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15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15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15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15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15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5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392" grpId="0" animBg="1"/>
          <p:bldP spid="15392" grpId="1" animBg="1"/>
          <p:bldP spid="15393" grpId="0" animBg="1"/>
          <p:bldP spid="15393" grpId="1" animBg="1"/>
          <p:bldP spid="15394" grpId="0" animBg="1"/>
          <p:bldP spid="15394" grpId="1" animBg="1"/>
          <p:bldP spid="15395" grpId="0" animBg="1"/>
          <p:bldP spid="15395" grpId="1" animBg="1"/>
          <p:bldP spid="15396" grpId="0" animBg="1"/>
          <p:bldP spid="15397" grpId="0" animBg="1"/>
          <p:bldP spid="15398" grpId="0" animBg="1"/>
          <p:bldP spid="15399" grpId="0" animBg="1"/>
          <p:bldP spid="15400" grpId="0" animBg="1"/>
          <p:bldP spid="15401" grpId="0" animBg="1"/>
          <p:bldP spid="15402" grpId="0"/>
          <p:bldP spid="15403" grpId="0"/>
          <p:bldP spid="15404" grpId="0"/>
          <p:bldP spid="15405" grpId="0"/>
          <p:bldP spid="15406" grpId="0"/>
          <p:bldP spid="15407" grpId="0"/>
          <p:bldP spid="15408" grpId="0"/>
          <p:bldP spid="15409" grpId="0"/>
          <p:bldP spid="15410" grpId="0"/>
          <p:bldP spid="15411" grpId="0"/>
          <p:bldP spid="15412" grpId="0"/>
          <p:bldP spid="15413" grpId="0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/>
          <p:bldP spid="58" grpId="1"/>
          <p:bldP spid="59" grpId="0"/>
        </p:bldLst>
      </p:timing>
    </mc:Fallback>
  </mc:AlternateContent>
</p:sld>
</file>

<file path=ppt/slides/slide24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psb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259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427287"/>
            <a:ext cx="9144000" cy="2714625"/>
          </a:xfrm>
          <a:prstGeom prst="rect">
            <a:avLst/>
          </a:prstGeom>
          <a:solidFill>
            <a:srgbClr val="26313E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896938" y="1975962"/>
            <a:ext cx="1679575" cy="2179170"/>
          </a:xfrm>
          <a:prstGeom prst="rect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896938" y="1418749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786063" y="1975962"/>
            <a:ext cx="1679575" cy="2179170"/>
          </a:xfrm>
          <a:prstGeom prst="rect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2786063" y="1418749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4676775" y="1975962"/>
            <a:ext cx="1679575" cy="2179170"/>
          </a:xfrm>
          <a:prstGeom prst="rect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4676775" y="1418749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6565900" y="1975962"/>
            <a:ext cx="1679575" cy="2179170"/>
          </a:xfrm>
          <a:prstGeom prst="rect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6565900" y="1418749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1081088" y="1420337"/>
            <a:ext cx="1328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 dirty="0">
                <a:solidFill>
                  <a:schemeClr val="bg1"/>
                </a:solidFill>
              </a:rPr>
              <a:t>01 BUSINESS SECTION</a:t>
            </a: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2960688" y="1420337"/>
            <a:ext cx="1328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 dirty="0">
                <a:solidFill>
                  <a:schemeClr val="bg1"/>
                </a:solidFill>
              </a:rPr>
              <a:t>01 BUSINESS SECTION</a:t>
            </a:r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4848225" y="1420337"/>
            <a:ext cx="13287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 dirty="0">
                <a:solidFill>
                  <a:schemeClr val="bg1"/>
                </a:solidFill>
              </a:rPr>
              <a:t>05 BUSINESS SECTION</a:t>
            </a: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6759575" y="1420337"/>
            <a:ext cx="13287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/>
                </a:solidFill>
              </a:rPr>
              <a:t>04 BUSINESS SECTION</a:t>
            </a: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1009650" y="2354932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Head Title</a:t>
            </a:r>
          </a:p>
          <a:p>
            <a:pPr algn="ctr"/>
            <a:endParaRPr lang="zh-CN" altLang="en-US" sz="800" dirty="0">
              <a:solidFill>
                <a:schemeClr val="bg1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2903538" y="2354932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Head Title</a:t>
            </a:r>
          </a:p>
          <a:p>
            <a:pPr algn="ctr"/>
            <a:endParaRPr lang="zh-CN" altLang="en-US" sz="800" dirty="0">
              <a:solidFill>
                <a:schemeClr val="bg1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4795838" y="2354932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Head Title</a:t>
            </a:r>
          </a:p>
          <a:p>
            <a:pPr algn="ctr"/>
            <a:endParaRPr lang="zh-CN" altLang="en-US" sz="800" dirty="0">
              <a:solidFill>
                <a:schemeClr val="bg1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6681788" y="2354932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951" name="Freeform 39"/>
          <p:cNvSpPr>
            <a:spLocks noEditPoints="1"/>
          </p:cNvSpPr>
          <p:nvPr/>
        </p:nvSpPr>
        <p:spPr bwMode="auto">
          <a:xfrm flipH="1">
            <a:off x="5334000" y="3324374"/>
            <a:ext cx="393700" cy="314325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2" name="Freeform 40"/>
          <p:cNvSpPr>
            <a:spLocks noEditPoints="1"/>
          </p:cNvSpPr>
          <p:nvPr/>
        </p:nvSpPr>
        <p:spPr bwMode="auto">
          <a:xfrm flipH="1">
            <a:off x="3460750" y="3319611"/>
            <a:ext cx="390525" cy="323850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3" name="Freeform 41"/>
          <p:cNvSpPr>
            <a:spLocks noEditPoints="1"/>
          </p:cNvSpPr>
          <p:nvPr/>
        </p:nvSpPr>
        <p:spPr bwMode="auto">
          <a:xfrm flipH="1">
            <a:off x="1519238" y="3321199"/>
            <a:ext cx="390525" cy="32067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4" name="Freeform 42"/>
          <p:cNvSpPr>
            <a:spLocks noEditPoints="1"/>
          </p:cNvSpPr>
          <p:nvPr/>
        </p:nvSpPr>
        <p:spPr bwMode="auto">
          <a:xfrm flipH="1">
            <a:off x="7265988" y="3291036"/>
            <a:ext cx="269875" cy="38100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40022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389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389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89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389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389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389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38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389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38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38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8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38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38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389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89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89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38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389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38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38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38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38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8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389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389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389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38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389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38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38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38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" fill="hold"/>
                                            <p:tgtEl>
                                              <p:spTgt spid="389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389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389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300"/>
                                            <p:tgtEl>
                                              <p:spTgt spid="389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40" dur="150" fill="hold"/>
                                            <p:tgtEl>
                                              <p:spTgt spid="389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4" fill="hold" grpId="0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3" dur="5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4" dur="5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7" dur="5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8" dur="5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4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1" dur="5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2" dur="5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914" grpId="0" animBg="1"/>
          <p:bldP spid="38915" grpId="0" animBg="1"/>
          <p:bldP spid="38935" grpId="0" animBg="1"/>
          <p:bldP spid="38936" grpId="0" animBg="1"/>
          <p:bldP spid="38936" grpId="1" animBg="1"/>
          <p:bldP spid="38937" grpId="0" animBg="1"/>
          <p:bldP spid="38938" grpId="0" animBg="1"/>
          <p:bldP spid="38938" grpId="1" animBg="1"/>
          <p:bldP spid="38939" grpId="0" animBg="1"/>
          <p:bldP spid="38940" grpId="0" animBg="1"/>
          <p:bldP spid="38940" grpId="1" animBg="1"/>
          <p:bldP spid="38941" grpId="0" animBg="1"/>
          <p:bldP spid="38942" grpId="0" animBg="1"/>
          <p:bldP spid="38942" grpId="1" animBg="1"/>
          <p:bldP spid="38943" grpId="0"/>
          <p:bldP spid="38943" grpId="1"/>
          <p:bldP spid="38944" grpId="0"/>
          <p:bldP spid="38944" grpId="1"/>
          <p:bldP spid="38945" grpId="0"/>
          <p:bldP spid="38945" grpId="1"/>
          <p:bldP spid="38946" grpId="0"/>
          <p:bldP spid="38946" grpId="1"/>
          <p:bldP spid="38947" grpId="0"/>
          <p:bldP spid="38948" grpId="0"/>
          <p:bldP spid="38949" grpId="0"/>
          <p:bldP spid="38950" grpId="0"/>
          <p:bldP spid="38951" grpId="0" animBg="1"/>
          <p:bldP spid="38952" grpId="0" animBg="1"/>
          <p:bldP spid="38953" grpId="0" animBg="1"/>
          <p:bldP spid="38954" grpId="0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/>
          <p:bldP spid="47" grpId="1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389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389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89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389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389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389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389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300"/>
                                            <p:tgtEl>
                                              <p:spTgt spid="38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" fill="hold"/>
                                            <p:tgtEl>
                                              <p:spTgt spid="389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8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8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8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8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8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389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38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389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89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89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38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389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8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8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8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8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8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89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8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389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389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389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38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389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89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8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38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8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3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389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300"/>
                                            <p:tgtEl>
                                              <p:spTgt spid="38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" fill="hold"/>
                                            <p:tgtEl>
                                              <p:spTgt spid="389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300" fill="hold"/>
                                            <p:tgtEl>
                                              <p:spTgt spid="389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389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300"/>
                                            <p:tgtEl>
                                              <p:spTgt spid="389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40" dur="150" fill="hold"/>
                                            <p:tgtEl>
                                              <p:spTgt spid="389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89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38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38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914" grpId="0" animBg="1"/>
          <p:bldP spid="38915" grpId="0" animBg="1"/>
          <p:bldP spid="38935" grpId="0" animBg="1"/>
          <p:bldP spid="38936" grpId="0" animBg="1"/>
          <p:bldP spid="38936" grpId="1" animBg="1"/>
          <p:bldP spid="38937" grpId="0" animBg="1"/>
          <p:bldP spid="38938" grpId="0" animBg="1"/>
          <p:bldP spid="38938" grpId="1" animBg="1"/>
          <p:bldP spid="38939" grpId="0" animBg="1"/>
          <p:bldP spid="38940" grpId="0" animBg="1"/>
          <p:bldP spid="38940" grpId="1" animBg="1"/>
          <p:bldP spid="38941" grpId="0" animBg="1"/>
          <p:bldP spid="38942" grpId="0" animBg="1"/>
          <p:bldP spid="38942" grpId="1" animBg="1"/>
          <p:bldP spid="38943" grpId="0"/>
          <p:bldP spid="38943" grpId="1"/>
          <p:bldP spid="38944" grpId="0"/>
          <p:bldP spid="38944" grpId="1"/>
          <p:bldP spid="38945" grpId="0"/>
          <p:bldP spid="38945" grpId="1"/>
          <p:bldP spid="38946" grpId="0"/>
          <p:bldP spid="38946" grpId="1"/>
          <p:bldP spid="38947" grpId="0"/>
          <p:bldP spid="38948" grpId="0"/>
          <p:bldP spid="38949" grpId="0"/>
          <p:bldP spid="38950" grpId="0"/>
          <p:bldP spid="38951" grpId="0" animBg="1"/>
          <p:bldP spid="38952" grpId="0" animBg="1"/>
          <p:bldP spid="38953" grpId="0" animBg="1"/>
          <p:bldP spid="38954" grpId="0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/>
          <p:bldP spid="47" grpId="1"/>
          <p:bldP spid="48" grpId="0"/>
        </p:bldLst>
      </p:timing>
    </mc:Fallback>
  </mc:AlternateContent>
</p:sld>
</file>

<file path=ppt/slides/slide25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>
            <a:spLocks/>
          </p:cNvSpPr>
          <p:nvPr/>
        </p:nvSpPr>
        <p:spPr bwMode="auto">
          <a:xfrm>
            <a:off x="5154613" y="3230562"/>
            <a:ext cx="914400" cy="539750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rgbClr val="595757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375"/>
            <a:ext cx="914400" cy="0"/>
          </a:xfrm>
          <a:prstGeom prst="line">
            <a:avLst/>
          </a:prstGeom>
          <a:noFill/>
          <a:ln w="6350" cmpd="sng">
            <a:solidFill>
              <a:srgbClr val="595757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5154613" y="2070100"/>
            <a:ext cx="914400" cy="346075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rgbClr val="595757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572000" y="1239837"/>
            <a:ext cx="676275" cy="3394075"/>
            <a:chOff x="0" y="0"/>
            <a:chExt cx="426" cy="2138"/>
          </a:xfrm>
        </p:grpSpPr>
        <p:grpSp>
          <p:nvGrpSpPr>
            <p:cNvPr id="39961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 cmpd="sng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3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4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5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6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8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3998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3" y="3760787"/>
            <a:ext cx="579437" cy="579438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rgbClr val="7BBFAA"/>
              </a:solidFill>
            </a:endParaRPr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0787"/>
            <a:ext cx="579438" cy="579438"/>
          </a:xfrm>
          <a:prstGeom prst="ellipse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0787"/>
            <a:ext cx="579438" cy="579438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grpSp>
        <p:nvGrpSpPr>
          <p:cNvPr id="39991" name="Group 55"/>
          <p:cNvGrpSpPr>
            <a:grpSpLocks/>
          </p:cNvGrpSpPr>
          <p:nvPr/>
        </p:nvGrpSpPr>
        <p:grpSpPr bwMode="auto">
          <a:xfrm>
            <a:off x="2743200" y="3919537"/>
            <a:ext cx="201613" cy="255588"/>
            <a:chOff x="0" y="0"/>
            <a:chExt cx="127" cy="161"/>
          </a:xfrm>
        </p:grpSpPr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>
            <a:grpSpLocks/>
          </p:cNvGrpSpPr>
          <p:nvPr/>
        </p:nvGrpSpPr>
        <p:grpSpPr bwMode="auto">
          <a:xfrm>
            <a:off x="1778000" y="3919537"/>
            <a:ext cx="258763" cy="258763"/>
            <a:chOff x="0" y="0"/>
            <a:chExt cx="163" cy="163"/>
          </a:xfrm>
        </p:grpSpPr>
        <p:sp>
          <p:nvSpPr>
            <p:cNvPr id="39998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>
            <a:grpSpLocks/>
          </p:cNvGrpSpPr>
          <p:nvPr/>
        </p:nvGrpSpPr>
        <p:grpSpPr bwMode="auto">
          <a:xfrm>
            <a:off x="846138" y="3922712"/>
            <a:ext cx="255587" cy="255588"/>
            <a:chOff x="0" y="0"/>
            <a:chExt cx="161" cy="161"/>
          </a:xfrm>
        </p:grpSpPr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412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A9D25A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212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A5514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4362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BE22D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1637"/>
            <a:ext cx="3382962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rgbClr val="EA5514"/>
                </a:solidFill>
              </a:rPr>
              <a:t>DIFFERENT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</a:rPr>
              <a:t>？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39436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00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400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99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99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400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400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399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99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9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9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399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399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99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399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9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39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39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400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400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9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400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400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399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400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400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957" grpId="0" animBg="1"/>
          <p:bldP spid="39958" grpId="0" animBg="1"/>
          <p:bldP spid="39959" grpId="0" animBg="1"/>
          <p:bldP spid="39988" grpId="0" animBg="1"/>
          <p:bldP spid="39989" grpId="0" animBg="1"/>
          <p:bldP spid="39990" grpId="0" animBg="1"/>
          <p:bldP spid="40003" grpId="0"/>
          <p:bldP spid="40004" grpId="0"/>
          <p:bldP spid="40005" grpId="0"/>
          <p:bldP spid="40006" grpId="0"/>
          <p:bldP spid="71" grpId="0" animBg="1"/>
          <p:bldP spid="71" grpId="1" animBg="1"/>
          <p:bldP spid="72" grpId="0" animBg="1"/>
          <p:bldP spid="72" grpId="1" animBg="1"/>
          <p:bldP spid="73" grpId="0" animBg="1"/>
          <p:bldP spid="73" grpId="1" animBg="1"/>
          <p:bldP spid="74" grpId="0" animBg="1"/>
          <p:bldP spid="74" grpId="1" animBg="1"/>
          <p:bldP spid="75" grpId="0"/>
          <p:bldP spid="75" grpId="1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00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0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99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99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00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00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9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99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9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9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99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99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99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99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9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9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39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00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00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9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00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00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399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400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400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957" grpId="0" animBg="1"/>
          <p:bldP spid="39958" grpId="0" animBg="1"/>
          <p:bldP spid="39959" grpId="0" animBg="1"/>
          <p:bldP spid="39988" grpId="0" animBg="1"/>
          <p:bldP spid="39989" grpId="0" animBg="1"/>
          <p:bldP spid="39990" grpId="0" animBg="1"/>
          <p:bldP spid="40003" grpId="0"/>
          <p:bldP spid="40004" grpId="0"/>
          <p:bldP spid="40005" grpId="0"/>
          <p:bldP spid="40006" grpId="0"/>
          <p:bldP spid="71" grpId="0" animBg="1"/>
          <p:bldP spid="71" grpId="1" animBg="1"/>
          <p:bldP spid="72" grpId="0" animBg="1"/>
          <p:bldP spid="72" grpId="1" animBg="1"/>
          <p:bldP spid="73" grpId="0" animBg="1"/>
          <p:bldP spid="73" grpId="1" animBg="1"/>
          <p:bldP spid="74" grpId="0" animBg="1"/>
          <p:bldP spid="74" grpId="1" animBg="1"/>
          <p:bldP spid="75" grpId="0"/>
          <p:bldP spid="75" grpId="1"/>
          <p:bldP spid="76" grpId="0"/>
        </p:bldLst>
      </p:timing>
    </mc:Fallback>
  </mc:AlternateContent>
</p:sld>
</file>

<file path=ppt/slides/slide26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716 w 932"/>
              <a:gd name="T1" fmla="*/ 371 h 990"/>
              <a:gd name="T2" fmla="*/ 678 w 932"/>
              <a:gd name="T3" fmla="*/ 675 h 990"/>
              <a:gd name="T4" fmla="*/ 526 w 932"/>
              <a:gd name="T5" fmla="*/ 529 h 990"/>
              <a:gd name="T6" fmla="*/ 662 w 932"/>
              <a:gd name="T7" fmla="*/ 462 h 990"/>
              <a:gd name="T8" fmla="*/ 697 w 932"/>
              <a:gd name="T9" fmla="*/ 171 h 990"/>
              <a:gd name="T10" fmla="*/ 761 w 932"/>
              <a:gd name="T11" fmla="*/ 38 h 990"/>
              <a:gd name="T12" fmla="*/ 733 w 932"/>
              <a:gd name="T13" fmla="*/ 122 h 990"/>
              <a:gd name="T14" fmla="*/ 634 w 932"/>
              <a:gd name="T15" fmla="*/ 194 h 990"/>
              <a:gd name="T16" fmla="*/ 596 w 932"/>
              <a:gd name="T17" fmla="*/ 501 h 990"/>
              <a:gd name="T18" fmla="*/ 526 w 932"/>
              <a:gd name="T19" fmla="*/ 439 h 990"/>
              <a:gd name="T20" fmla="*/ 514 w 932"/>
              <a:gd name="T21" fmla="*/ 429 h 990"/>
              <a:gd name="T22" fmla="*/ 353 w 932"/>
              <a:gd name="T23" fmla="*/ 429 h 990"/>
              <a:gd name="T24" fmla="*/ 314 w 932"/>
              <a:gd name="T25" fmla="*/ 429 h 990"/>
              <a:gd name="T26" fmla="*/ 285 w 932"/>
              <a:gd name="T27" fmla="*/ 185 h 990"/>
              <a:gd name="T28" fmla="*/ 210 w 932"/>
              <a:gd name="T29" fmla="*/ 132 h 990"/>
              <a:gd name="T30" fmla="*/ 180 w 932"/>
              <a:gd name="T31" fmla="*/ 102 h 990"/>
              <a:gd name="T32" fmla="*/ 152 w 932"/>
              <a:gd name="T33" fmla="*/ 0 h 990"/>
              <a:gd name="T34" fmla="*/ 210 w 932"/>
              <a:gd name="T35" fmla="*/ 160 h 990"/>
              <a:gd name="T36" fmla="*/ 247 w 932"/>
              <a:gd name="T37" fmla="*/ 164 h 990"/>
              <a:gd name="T38" fmla="*/ 257 w 932"/>
              <a:gd name="T39" fmla="*/ 409 h 990"/>
              <a:gd name="T40" fmla="*/ 353 w 932"/>
              <a:gd name="T41" fmla="*/ 457 h 990"/>
              <a:gd name="T42" fmla="*/ 235 w 932"/>
              <a:gd name="T43" fmla="*/ 569 h 990"/>
              <a:gd name="T44" fmla="*/ 199 w 932"/>
              <a:gd name="T45" fmla="*/ 277 h 990"/>
              <a:gd name="T46" fmla="*/ 0 w 932"/>
              <a:gd name="T47" fmla="*/ 205 h 990"/>
              <a:gd name="T48" fmla="*/ 139 w 932"/>
              <a:gd name="T49" fmla="*/ 233 h 990"/>
              <a:gd name="T50" fmla="*/ 171 w 932"/>
              <a:gd name="T51" fmla="*/ 548 h 990"/>
              <a:gd name="T52" fmla="*/ 353 w 932"/>
              <a:gd name="T53" fmla="*/ 597 h 990"/>
              <a:gd name="T54" fmla="*/ 237 w 932"/>
              <a:gd name="T55" fmla="*/ 990 h 990"/>
              <a:gd name="T56" fmla="*/ 526 w 932"/>
              <a:gd name="T57" fmla="*/ 953 h 990"/>
              <a:gd name="T58" fmla="*/ 678 w 932"/>
              <a:gd name="T59" fmla="*/ 703 h 990"/>
              <a:gd name="T60" fmla="*/ 744 w 932"/>
              <a:gd name="T61" fmla="*/ 371 h 990"/>
              <a:gd name="T62" fmla="*/ 932 w 932"/>
              <a:gd name="T63" fmla="*/ 334 h 990"/>
              <a:gd name="T64" fmla="*/ 781 w 932"/>
              <a:gd name="T65" fmla="*/ 306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38 w 82"/>
              <a:gd name="T1" fmla="*/ 32 h 82"/>
              <a:gd name="T2" fmla="*/ 28 w 82"/>
              <a:gd name="T3" fmla="*/ 36 h 82"/>
              <a:gd name="T4" fmla="*/ 34 w 82"/>
              <a:gd name="T5" fmla="*/ 34 h 82"/>
              <a:gd name="T6" fmla="*/ 33 w 82"/>
              <a:gd name="T7" fmla="*/ 37 h 82"/>
              <a:gd name="T8" fmla="*/ 34 w 82"/>
              <a:gd name="T9" fmla="*/ 56 h 82"/>
              <a:gd name="T10" fmla="*/ 37 w 82"/>
              <a:gd name="T11" fmla="*/ 46 h 82"/>
              <a:gd name="T12" fmla="*/ 30 w 82"/>
              <a:gd name="T13" fmla="*/ 54 h 82"/>
              <a:gd name="T14" fmla="*/ 34 w 82"/>
              <a:gd name="T15" fmla="*/ 49 h 82"/>
              <a:gd name="T16" fmla="*/ 35 w 82"/>
              <a:gd name="T17" fmla="*/ 51 h 82"/>
              <a:gd name="T18" fmla="*/ 33 w 82"/>
              <a:gd name="T19" fmla="*/ 49 h 82"/>
              <a:gd name="T20" fmla="*/ 68 w 82"/>
              <a:gd name="T21" fmla="*/ 36 h 82"/>
              <a:gd name="T22" fmla="*/ 59 w 82"/>
              <a:gd name="T23" fmla="*/ 32 h 82"/>
              <a:gd name="T24" fmla="*/ 62 w 82"/>
              <a:gd name="T25" fmla="*/ 35 h 82"/>
              <a:gd name="T26" fmla="*/ 63 w 82"/>
              <a:gd name="T27" fmla="*/ 38 h 82"/>
              <a:gd name="T28" fmla="*/ 44 w 82"/>
              <a:gd name="T29" fmla="*/ 40 h 82"/>
              <a:gd name="T30" fmla="*/ 52 w 82"/>
              <a:gd name="T31" fmla="*/ 32 h 82"/>
              <a:gd name="T32" fmla="*/ 44 w 82"/>
              <a:gd name="T33" fmla="*/ 40 h 82"/>
              <a:gd name="T34" fmla="*/ 49 w 82"/>
              <a:gd name="T35" fmla="*/ 35 h 82"/>
              <a:gd name="T36" fmla="*/ 47 w 82"/>
              <a:gd name="T37" fmla="*/ 37 h 82"/>
              <a:gd name="T38" fmla="*/ 34 w 82"/>
              <a:gd name="T39" fmla="*/ 70 h 82"/>
              <a:gd name="T40" fmla="*/ 37 w 82"/>
              <a:gd name="T41" fmla="*/ 61 h 82"/>
              <a:gd name="T42" fmla="*/ 30 w 82"/>
              <a:gd name="T43" fmla="*/ 68 h 82"/>
              <a:gd name="T44" fmla="*/ 35 w 82"/>
              <a:gd name="T45" fmla="*/ 63 h 82"/>
              <a:gd name="T46" fmla="*/ 33 w 82"/>
              <a:gd name="T47" fmla="*/ 66 h 82"/>
              <a:gd name="T48" fmla="*/ 79 w 82"/>
              <a:gd name="T49" fmla="*/ 0 h 82"/>
              <a:gd name="T50" fmla="*/ 79 w 82"/>
              <a:gd name="T51" fmla="*/ 82 h 82"/>
              <a:gd name="T52" fmla="*/ 76 w 82"/>
              <a:gd name="T53" fmla="*/ 76 h 82"/>
              <a:gd name="T54" fmla="*/ 76 w 82"/>
              <a:gd name="T55" fmla="*/ 21 h 82"/>
              <a:gd name="T56" fmla="*/ 13 w 82"/>
              <a:gd name="T57" fmla="*/ 11 h 82"/>
              <a:gd name="T58" fmla="*/ 29 w 82"/>
              <a:gd name="T59" fmla="*/ 11 h 82"/>
              <a:gd name="T60" fmla="*/ 46 w 82"/>
              <a:gd name="T61" fmla="*/ 11 h 82"/>
              <a:gd name="T62" fmla="*/ 63 w 82"/>
              <a:gd name="T63" fmla="*/ 11 h 82"/>
              <a:gd name="T64" fmla="*/ 76 w 82"/>
              <a:gd name="T65" fmla="*/ 21 h 82"/>
              <a:gd name="T66" fmla="*/ 52 w 82"/>
              <a:gd name="T67" fmla="*/ 68 h 82"/>
              <a:gd name="T68" fmla="*/ 44 w 82"/>
              <a:gd name="T69" fmla="*/ 61 h 82"/>
              <a:gd name="T70" fmla="*/ 47 w 82"/>
              <a:gd name="T71" fmla="*/ 63 h 82"/>
              <a:gd name="T72" fmla="*/ 50 w 82"/>
              <a:gd name="T73" fmla="*/ 64 h 82"/>
              <a:gd name="T74" fmla="*/ 47 w 82"/>
              <a:gd name="T75" fmla="*/ 66 h 82"/>
              <a:gd name="T76" fmla="*/ 19 w 82"/>
              <a:gd name="T77" fmla="*/ 56 h 82"/>
              <a:gd name="T78" fmla="*/ 23 w 82"/>
              <a:gd name="T79" fmla="*/ 46 h 82"/>
              <a:gd name="T80" fmla="*/ 15 w 82"/>
              <a:gd name="T81" fmla="*/ 54 h 82"/>
              <a:gd name="T82" fmla="*/ 20 w 82"/>
              <a:gd name="T83" fmla="*/ 49 h 82"/>
              <a:gd name="T84" fmla="*/ 19 w 82"/>
              <a:gd name="T85" fmla="*/ 52 h 82"/>
              <a:gd name="T86" fmla="*/ 15 w 82"/>
              <a:gd name="T87" fmla="*/ 68 h 82"/>
              <a:gd name="T88" fmla="*/ 25 w 82"/>
              <a:gd name="T89" fmla="*/ 64 h 82"/>
              <a:gd name="T90" fmla="*/ 15 w 82"/>
              <a:gd name="T91" fmla="*/ 61 h 82"/>
              <a:gd name="T92" fmla="*/ 19 w 82"/>
              <a:gd name="T93" fmla="*/ 63 h 82"/>
              <a:gd name="T94" fmla="*/ 20 w 82"/>
              <a:gd name="T95" fmla="*/ 66 h 82"/>
              <a:gd name="T96" fmla="*/ 18 w 82"/>
              <a:gd name="T97" fmla="*/ 63 h 82"/>
              <a:gd name="T98" fmla="*/ 52 w 82"/>
              <a:gd name="T99" fmla="*/ 54 h 82"/>
              <a:gd name="T100" fmla="*/ 44 w 82"/>
              <a:gd name="T101" fmla="*/ 46 h 82"/>
              <a:gd name="T102" fmla="*/ 47 w 82"/>
              <a:gd name="T103" fmla="*/ 49 h 82"/>
              <a:gd name="T104" fmla="*/ 49 w 82"/>
              <a:gd name="T105" fmla="*/ 49 h 82"/>
              <a:gd name="T106" fmla="*/ 47 w 82"/>
              <a:gd name="T107" fmla="*/ 51 h 82"/>
              <a:gd name="T108" fmla="*/ 59 w 82"/>
              <a:gd name="T109" fmla="*/ 54 h 82"/>
              <a:gd name="T110" fmla="*/ 67 w 82"/>
              <a:gd name="T111" fmla="*/ 46 h 82"/>
              <a:gd name="T112" fmla="*/ 59 w 82"/>
              <a:gd name="T113" fmla="*/ 54 h 82"/>
              <a:gd name="T114" fmla="*/ 64 w 82"/>
              <a:gd name="T115" fmla="*/ 49 h 82"/>
              <a:gd name="T116" fmla="*/ 63 w 82"/>
              <a:gd name="T117" fmla="*/ 5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677988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02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2562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03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04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27088" y="1889125"/>
            <a:ext cx="3240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rgbClr val="EA5514"/>
                </a:solidFill>
              </a:rPr>
              <a:t>DIFFERENT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827088" y="1274763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4000" dirty="0">
                <a:solidFill>
                  <a:srgbClr val="EA5514"/>
                </a:solidFill>
              </a:rPr>
              <a:t>45%</a:t>
            </a: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827088" y="2892425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1116013" y="2825750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98D2E3"/>
                </a:solidFill>
              </a:rPr>
              <a:t>PLAN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templates.</a:t>
            </a:r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827088" y="3328988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1116013" y="3257550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A9D25A"/>
                </a:solidFill>
              </a:rPr>
              <a:t>GOAL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templates.</a:t>
            </a:r>
          </a:p>
        </p:txBody>
      </p:sp>
      <p:sp>
        <p:nvSpPr>
          <p:cNvPr id="14388" name="Freeform 52"/>
          <p:cNvSpPr>
            <a:spLocks noEditPoints="1"/>
          </p:cNvSpPr>
          <p:nvPr/>
        </p:nvSpPr>
        <p:spPr bwMode="auto">
          <a:xfrm>
            <a:off x="827088" y="3749675"/>
            <a:ext cx="177800" cy="177800"/>
          </a:xfrm>
          <a:custGeom>
            <a:avLst/>
            <a:gdLst>
              <a:gd name="T0" fmla="*/ 38 w 82"/>
              <a:gd name="T1" fmla="*/ 32 h 82"/>
              <a:gd name="T2" fmla="*/ 28 w 82"/>
              <a:gd name="T3" fmla="*/ 36 h 82"/>
              <a:gd name="T4" fmla="*/ 34 w 82"/>
              <a:gd name="T5" fmla="*/ 34 h 82"/>
              <a:gd name="T6" fmla="*/ 33 w 82"/>
              <a:gd name="T7" fmla="*/ 37 h 82"/>
              <a:gd name="T8" fmla="*/ 34 w 82"/>
              <a:gd name="T9" fmla="*/ 56 h 82"/>
              <a:gd name="T10" fmla="*/ 37 w 82"/>
              <a:gd name="T11" fmla="*/ 46 h 82"/>
              <a:gd name="T12" fmla="*/ 30 w 82"/>
              <a:gd name="T13" fmla="*/ 54 h 82"/>
              <a:gd name="T14" fmla="*/ 34 w 82"/>
              <a:gd name="T15" fmla="*/ 49 h 82"/>
              <a:gd name="T16" fmla="*/ 35 w 82"/>
              <a:gd name="T17" fmla="*/ 51 h 82"/>
              <a:gd name="T18" fmla="*/ 33 w 82"/>
              <a:gd name="T19" fmla="*/ 49 h 82"/>
              <a:gd name="T20" fmla="*/ 68 w 82"/>
              <a:gd name="T21" fmla="*/ 36 h 82"/>
              <a:gd name="T22" fmla="*/ 59 w 82"/>
              <a:gd name="T23" fmla="*/ 32 h 82"/>
              <a:gd name="T24" fmla="*/ 62 w 82"/>
              <a:gd name="T25" fmla="*/ 35 h 82"/>
              <a:gd name="T26" fmla="*/ 63 w 82"/>
              <a:gd name="T27" fmla="*/ 38 h 82"/>
              <a:gd name="T28" fmla="*/ 44 w 82"/>
              <a:gd name="T29" fmla="*/ 40 h 82"/>
              <a:gd name="T30" fmla="*/ 52 w 82"/>
              <a:gd name="T31" fmla="*/ 32 h 82"/>
              <a:gd name="T32" fmla="*/ 44 w 82"/>
              <a:gd name="T33" fmla="*/ 40 h 82"/>
              <a:gd name="T34" fmla="*/ 49 w 82"/>
              <a:gd name="T35" fmla="*/ 35 h 82"/>
              <a:gd name="T36" fmla="*/ 47 w 82"/>
              <a:gd name="T37" fmla="*/ 37 h 82"/>
              <a:gd name="T38" fmla="*/ 34 w 82"/>
              <a:gd name="T39" fmla="*/ 70 h 82"/>
              <a:gd name="T40" fmla="*/ 37 w 82"/>
              <a:gd name="T41" fmla="*/ 61 h 82"/>
              <a:gd name="T42" fmla="*/ 30 w 82"/>
              <a:gd name="T43" fmla="*/ 68 h 82"/>
              <a:gd name="T44" fmla="*/ 35 w 82"/>
              <a:gd name="T45" fmla="*/ 63 h 82"/>
              <a:gd name="T46" fmla="*/ 33 w 82"/>
              <a:gd name="T47" fmla="*/ 66 h 82"/>
              <a:gd name="T48" fmla="*/ 79 w 82"/>
              <a:gd name="T49" fmla="*/ 0 h 82"/>
              <a:gd name="T50" fmla="*/ 79 w 82"/>
              <a:gd name="T51" fmla="*/ 82 h 82"/>
              <a:gd name="T52" fmla="*/ 76 w 82"/>
              <a:gd name="T53" fmla="*/ 76 h 82"/>
              <a:gd name="T54" fmla="*/ 76 w 82"/>
              <a:gd name="T55" fmla="*/ 21 h 82"/>
              <a:gd name="T56" fmla="*/ 13 w 82"/>
              <a:gd name="T57" fmla="*/ 11 h 82"/>
              <a:gd name="T58" fmla="*/ 29 w 82"/>
              <a:gd name="T59" fmla="*/ 11 h 82"/>
              <a:gd name="T60" fmla="*/ 46 w 82"/>
              <a:gd name="T61" fmla="*/ 11 h 82"/>
              <a:gd name="T62" fmla="*/ 63 w 82"/>
              <a:gd name="T63" fmla="*/ 11 h 82"/>
              <a:gd name="T64" fmla="*/ 76 w 82"/>
              <a:gd name="T65" fmla="*/ 21 h 82"/>
              <a:gd name="T66" fmla="*/ 52 w 82"/>
              <a:gd name="T67" fmla="*/ 68 h 82"/>
              <a:gd name="T68" fmla="*/ 44 w 82"/>
              <a:gd name="T69" fmla="*/ 61 h 82"/>
              <a:gd name="T70" fmla="*/ 47 w 82"/>
              <a:gd name="T71" fmla="*/ 63 h 82"/>
              <a:gd name="T72" fmla="*/ 50 w 82"/>
              <a:gd name="T73" fmla="*/ 64 h 82"/>
              <a:gd name="T74" fmla="*/ 47 w 82"/>
              <a:gd name="T75" fmla="*/ 66 h 82"/>
              <a:gd name="T76" fmla="*/ 19 w 82"/>
              <a:gd name="T77" fmla="*/ 56 h 82"/>
              <a:gd name="T78" fmla="*/ 23 w 82"/>
              <a:gd name="T79" fmla="*/ 46 h 82"/>
              <a:gd name="T80" fmla="*/ 15 w 82"/>
              <a:gd name="T81" fmla="*/ 54 h 82"/>
              <a:gd name="T82" fmla="*/ 20 w 82"/>
              <a:gd name="T83" fmla="*/ 49 h 82"/>
              <a:gd name="T84" fmla="*/ 19 w 82"/>
              <a:gd name="T85" fmla="*/ 52 h 82"/>
              <a:gd name="T86" fmla="*/ 15 w 82"/>
              <a:gd name="T87" fmla="*/ 68 h 82"/>
              <a:gd name="T88" fmla="*/ 25 w 82"/>
              <a:gd name="T89" fmla="*/ 64 h 82"/>
              <a:gd name="T90" fmla="*/ 15 w 82"/>
              <a:gd name="T91" fmla="*/ 61 h 82"/>
              <a:gd name="T92" fmla="*/ 19 w 82"/>
              <a:gd name="T93" fmla="*/ 63 h 82"/>
              <a:gd name="T94" fmla="*/ 20 w 82"/>
              <a:gd name="T95" fmla="*/ 66 h 82"/>
              <a:gd name="T96" fmla="*/ 18 w 82"/>
              <a:gd name="T97" fmla="*/ 63 h 82"/>
              <a:gd name="T98" fmla="*/ 52 w 82"/>
              <a:gd name="T99" fmla="*/ 54 h 82"/>
              <a:gd name="T100" fmla="*/ 44 w 82"/>
              <a:gd name="T101" fmla="*/ 46 h 82"/>
              <a:gd name="T102" fmla="*/ 47 w 82"/>
              <a:gd name="T103" fmla="*/ 49 h 82"/>
              <a:gd name="T104" fmla="*/ 49 w 82"/>
              <a:gd name="T105" fmla="*/ 49 h 82"/>
              <a:gd name="T106" fmla="*/ 47 w 82"/>
              <a:gd name="T107" fmla="*/ 51 h 82"/>
              <a:gd name="T108" fmla="*/ 59 w 82"/>
              <a:gd name="T109" fmla="*/ 54 h 82"/>
              <a:gd name="T110" fmla="*/ 67 w 82"/>
              <a:gd name="T111" fmla="*/ 46 h 82"/>
              <a:gd name="T112" fmla="*/ 59 w 82"/>
              <a:gd name="T113" fmla="*/ 54 h 82"/>
              <a:gd name="T114" fmla="*/ 64 w 82"/>
              <a:gd name="T115" fmla="*/ 49 h 82"/>
              <a:gd name="T116" fmla="*/ 63 w 82"/>
              <a:gd name="T117" fmla="*/ 5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1116013" y="3694113"/>
            <a:ext cx="2879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BE22D"/>
                </a:solidFill>
              </a:rPr>
              <a:t>OBJECTIVE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templates.</a:t>
            </a:r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827088" y="4186238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1116013" y="4140200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A5514"/>
                </a:solidFill>
              </a:rPr>
              <a:t>APROVED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templates.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4769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43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43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4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4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43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43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43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43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4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4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143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143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14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143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3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3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5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6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43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43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43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143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143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143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143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43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43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43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43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14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143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143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143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14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143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43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43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43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43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143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143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143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143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143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143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143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143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143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143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143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143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143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143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143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143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6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230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42" grpId="0" animBg="1"/>
          <p:bldP spid="14342" grpId="1" animBg="1"/>
          <p:bldP spid="14339" grpId="0" animBg="1"/>
          <p:bldP spid="14339" grpId="1" animBg="1"/>
          <p:bldP spid="14340" grpId="0" animBg="1"/>
          <p:bldP spid="14340" grpId="1" animBg="1"/>
          <p:bldP spid="14341" grpId="0" animBg="1"/>
          <p:bldP spid="14341" grpId="1" animBg="1"/>
          <p:bldP spid="14357" grpId="0" animBg="1"/>
          <p:bldP spid="14357" grpId="1" animBg="1"/>
          <p:bldP spid="14358" grpId="0" animBg="1"/>
          <p:bldP spid="14358" grpId="1" animBg="1"/>
          <p:bldP spid="14359" grpId="0" animBg="1"/>
          <p:bldP spid="14359" grpId="1" animBg="1"/>
          <p:bldP spid="14360" grpId="0" animBg="1"/>
          <p:bldP spid="14360" grpId="1" animBg="1"/>
          <p:bldP spid="14361" grpId="0" animBg="1"/>
          <p:bldP spid="14361" grpId="1" animBg="1"/>
          <p:bldP spid="14362" grpId="0" animBg="1"/>
          <p:bldP spid="14362" grpId="1" animBg="1"/>
          <p:bldP spid="14363" grpId="0" animBg="1"/>
          <p:bldP spid="14363" grpId="1" animBg="1"/>
          <p:bldP spid="14364" grpId="0" animBg="1"/>
          <p:bldP spid="14364" grpId="1" animBg="1"/>
          <p:bldP spid="14365" grpId="0" animBg="1"/>
          <p:bldP spid="14365" grpId="1" animBg="1"/>
          <p:bldP spid="14366" grpId="0" animBg="1"/>
          <p:bldP spid="14366" grpId="1" animBg="1"/>
          <p:bldP spid="14367" grpId="0" animBg="1"/>
          <p:bldP spid="14367" grpId="1" animBg="1"/>
          <p:bldP spid="14368" grpId="0" animBg="1"/>
          <p:bldP spid="14368" grpId="1" animBg="1"/>
          <p:bldP spid="14369" grpId="0" animBg="1"/>
          <p:bldP spid="14370" grpId="0" animBg="1"/>
          <p:bldP spid="14370" grpId="1" animBg="1"/>
          <p:bldP spid="14371" grpId="0" animBg="1"/>
          <p:bldP spid="14371" grpId="1" animBg="1"/>
          <p:bldP spid="14372" grpId="0" animBg="1"/>
          <p:bldP spid="14372" grpId="1" animBg="1"/>
          <p:bldP spid="14373" grpId="0" animBg="1"/>
          <p:bldP spid="14373" grpId="1" animBg="1"/>
          <p:bldP spid="14374" grpId="0" animBg="1"/>
          <p:bldP spid="14375" grpId="0" animBg="1"/>
          <p:bldP spid="14376" grpId="0" animBg="1"/>
          <p:bldP spid="14377" grpId="0" animBg="1"/>
          <p:bldP spid="14378" grpId="0"/>
          <p:bldP spid="14379" grpId="0"/>
          <p:bldP spid="14380" grpId="0"/>
          <p:bldP spid="14381" grpId="0"/>
          <p:bldP spid="14382" grpId="0"/>
          <p:bldP spid="14383" grpId="0"/>
          <p:bldP spid="14384" grpId="0" animBg="1"/>
          <p:bldP spid="14385" grpId="0"/>
          <p:bldP spid="14386" grpId="0" animBg="1"/>
          <p:bldP spid="14387" grpId="0"/>
          <p:bldP spid="14388" grpId="0" animBg="1"/>
          <p:bldP spid="14389" grpId="0"/>
          <p:bldP spid="14390" grpId="0" animBg="1"/>
          <p:bldP spid="14391" grpId="0"/>
          <p:bldP spid="56" grpId="0"/>
          <p:bldP spid="56" grpId="1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43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43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4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4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43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43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43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43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143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143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300"/>
                                            <p:tgtEl>
                                              <p:spTgt spid="14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" fill="hold"/>
                                            <p:tgtEl>
                                              <p:spTgt spid="143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3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3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143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300"/>
                                            <p:tgtEl>
                                              <p:spTgt spid="143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53" dur="150" fill="hold"/>
                                            <p:tgtEl>
                                              <p:spTgt spid="143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143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143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/>
                                            <p:tgtEl>
                                              <p:spTgt spid="143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150" fill="hold"/>
                                            <p:tgtEl>
                                              <p:spTgt spid="143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143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143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143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143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14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143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300" fill="hold"/>
                                            <p:tgtEl>
                                              <p:spTgt spid="143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143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300"/>
                                            <p:tgtEl>
                                              <p:spTgt spid="14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81" dur="150" fill="hold"/>
                                            <p:tgtEl>
                                              <p:spTgt spid="143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143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43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300"/>
                                            <p:tgtEl>
                                              <p:spTgt spid="143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150" fill="hold"/>
                                            <p:tgtEl>
                                              <p:spTgt spid="143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300"/>
                                            <p:tgtEl>
                                              <p:spTgt spid="143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95" dur="150" fill="hold"/>
                                            <p:tgtEl>
                                              <p:spTgt spid="143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300" fill="hold"/>
                                            <p:tgtEl>
                                              <p:spTgt spid="143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300" fill="hold"/>
                                            <p:tgtEl>
                                              <p:spTgt spid="143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300"/>
                                            <p:tgtEl>
                                              <p:spTgt spid="143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150" fill="hold"/>
                                            <p:tgtEl>
                                              <p:spTgt spid="143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5" dur="300" fill="hold"/>
                                            <p:tgtEl>
                                              <p:spTgt spid="143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300" fill="hold"/>
                                            <p:tgtEl>
                                              <p:spTgt spid="143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7" dur="300"/>
                                            <p:tgtEl>
                                              <p:spTgt spid="143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209" dur="150" fill="hold"/>
                                            <p:tgtEl>
                                              <p:spTgt spid="143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3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30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300"/>
                                            <p:tgtEl>
                                              <p:spTgt spid="143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216" dur="150" fill="hold"/>
                                            <p:tgtEl>
                                              <p:spTgt spid="143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300" fill="hold"/>
                                            <p:tgtEl>
                                              <p:spTgt spid="143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300" fill="hold"/>
                                            <p:tgtEl>
                                              <p:spTgt spid="143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300"/>
                                            <p:tgtEl>
                                              <p:spTgt spid="143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23" dur="150" fill="hold"/>
                                            <p:tgtEl>
                                              <p:spTgt spid="143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4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6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230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42" grpId="0" animBg="1"/>
          <p:bldP spid="14342" grpId="1" animBg="1"/>
          <p:bldP spid="14339" grpId="0" animBg="1"/>
          <p:bldP spid="14339" grpId="1" animBg="1"/>
          <p:bldP spid="14340" grpId="0" animBg="1"/>
          <p:bldP spid="14340" grpId="1" animBg="1"/>
          <p:bldP spid="14341" grpId="0" animBg="1"/>
          <p:bldP spid="14341" grpId="1" animBg="1"/>
          <p:bldP spid="14357" grpId="0" animBg="1"/>
          <p:bldP spid="14357" grpId="1" animBg="1"/>
          <p:bldP spid="14358" grpId="0" animBg="1"/>
          <p:bldP spid="14358" grpId="1" animBg="1"/>
          <p:bldP spid="14359" grpId="0" animBg="1"/>
          <p:bldP spid="14359" grpId="1" animBg="1"/>
          <p:bldP spid="14360" grpId="0" animBg="1"/>
          <p:bldP spid="14360" grpId="1" animBg="1"/>
          <p:bldP spid="14361" grpId="0" animBg="1"/>
          <p:bldP spid="14361" grpId="1" animBg="1"/>
          <p:bldP spid="14362" grpId="0" animBg="1"/>
          <p:bldP spid="14362" grpId="1" animBg="1"/>
          <p:bldP spid="14363" grpId="0" animBg="1"/>
          <p:bldP spid="14363" grpId="1" animBg="1"/>
          <p:bldP spid="14364" grpId="0" animBg="1"/>
          <p:bldP spid="14364" grpId="1" animBg="1"/>
          <p:bldP spid="14365" grpId="0" animBg="1"/>
          <p:bldP spid="14365" grpId="1" animBg="1"/>
          <p:bldP spid="14366" grpId="0" animBg="1"/>
          <p:bldP spid="14366" grpId="1" animBg="1"/>
          <p:bldP spid="14367" grpId="0" animBg="1"/>
          <p:bldP spid="14367" grpId="1" animBg="1"/>
          <p:bldP spid="14368" grpId="0" animBg="1"/>
          <p:bldP spid="14368" grpId="1" animBg="1"/>
          <p:bldP spid="14369" grpId="0" animBg="1"/>
          <p:bldP spid="14370" grpId="0" animBg="1"/>
          <p:bldP spid="14370" grpId="1" animBg="1"/>
          <p:bldP spid="14371" grpId="0" animBg="1"/>
          <p:bldP spid="14371" grpId="1" animBg="1"/>
          <p:bldP spid="14372" grpId="0" animBg="1"/>
          <p:bldP spid="14372" grpId="1" animBg="1"/>
          <p:bldP spid="14373" grpId="0" animBg="1"/>
          <p:bldP spid="14373" grpId="1" animBg="1"/>
          <p:bldP spid="14374" grpId="0" animBg="1"/>
          <p:bldP spid="14375" grpId="0" animBg="1"/>
          <p:bldP spid="14376" grpId="0" animBg="1"/>
          <p:bldP spid="14377" grpId="0" animBg="1"/>
          <p:bldP spid="14378" grpId="0"/>
          <p:bldP spid="14379" grpId="0"/>
          <p:bldP spid="14380" grpId="0"/>
          <p:bldP spid="14381" grpId="0"/>
          <p:bldP spid="14382" grpId="0"/>
          <p:bldP spid="14383" grpId="0"/>
          <p:bldP spid="14384" grpId="0" animBg="1"/>
          <p:bldP spid="14385" grpId="0"/>
          <p:bldP spid="14386" grpId="0" animBg="1"/>
          <p:bldP spid="14387" grpId="0"/>
          <p:bldP spid="14388" grpId="0" animBg="1"/>
          <p:bldP spid="14389" grpId="0"/>
          <p:bldP spid="14390" grpId="0" animBg="1"/>
          <p:bldP spid="14391" grpId="0"/>
          <p:bldP spid="56" grpId="0"/>
          <p:bldP spid="56" grpId="1"/>
          <p:bldP spid="57" grpId="0"/>
        </p:bldLst>
      </p:timing>
    </mc:Fallback>
  </mc:AlternateContent>
</p:sld>
</file>

<file path=ppt/slides/slide27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6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6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1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1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6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1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1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6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6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1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6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6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1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6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6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1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6" y="2240598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6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6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6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6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6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1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6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1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1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6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1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1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019676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3026595" y="2283459"/>
            <a:ext cx="188513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US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</a:t>
            </a:r>
            <a:r>
              <a:rPr kumimoji="0" lang="en-US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2" name="Rectangle 39"/>
          <p:cNvSpPr>
            <a:spLocks noChangeArrowheads="1"/>
          </p:cNvSpPr>
          <p:nvPr/>
        </p:nvSpPr>
        <p:spPr bwMode="auto">
          <a:xfrm>
            <a:off x="5192714" y="2283460"/>
            <a:ext cx="7270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683568" y="1918455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感谢各位领导莅临指导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宋体" pitchFamily="2" charset="-122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1014413" y="2336925"/>
            <a:ext cx="1872307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lvl="0"/>
            <a:r>
              <a:rPr kumimoji="0" lang="zh-CN" altLang="zh-CN" sz="73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赢</a:t>
            </a:r>
            <a:r>
              <a:rPr lang="zh-CN" altLang="zh-CN" sz="7300" b="1" dirty="0">
                <a:solidFill>
                  <a:srgbClr val="3A3A3A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683568" y="1539716"/>
            <a:ext cx="3584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EA55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kumimoji="0" lang="zh-CN" altLang="zh-CN" b="1" i="0" u="none" strike="noStrike" cap="none" normalizeH="0" baseline="0" dirty="0">
              <a:ln>
                <a:noFill/>
              </a:ln>
              <a:solidFill>
                <a:srgbClr val="EA551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604559" y="3803888"/>
            <a:ext cx="975535" cy="257572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633" y="3803888"/>
            <a:ext cx="975535" cy="25757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2015.10.14</a:t>
            </a:r>
            <a:endParaRPr lang="zh-CN" altLang="en-US" sz="105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4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4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5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6" dur="800"/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3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38" dur="1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8" fill="hold" grpId="0" nodeType="withEffect" p14:presetBounceEnd="8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2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31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4" fill="hold" grpId="0" nodeType="withEffect" p14:presetBounceEnd="8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1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4" fill="hold" grpId="0" nodeType="withEffect" p14:presetBounceEnd="8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5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6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2" grpId="0"/>
          <p:bldP spid="1032" grpId="1"/>
          <p:bldP spid="1033" grpId="0"/>
          <p:bldP spid="48" grpId="0"/>
          <p:bldP spid="1040" grpId="0" animBg="1"/>
          <p:bldP spid="5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10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10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10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10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10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14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2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4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5" dur="8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6" dur="800"/>
                                            <p:tgtEl>
                                              <p:spTgt spid="10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7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0" dur="500" fill="hold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1" dur="500"/>
                                            <p:tgtEl>
                                              <p:spTgt spid="10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4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3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6" dur="3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38" dur="150" fill="hold"/>
                                            <p:tgtEl>
                                              <p:spTgt spid="10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8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31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6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6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1024" grpId="0" animBg="1"/>
          <p:bldP spid="1024" grpId="1" animBg="1"/>
          <p:bldP spid="1025" grpId="0" animBg="1"/>
          <p:bldP spid="1025" grpId="1" animBg="1"/>
          <p:bldP spid="1027" grpId="0" animBg="1"/>
          <p:bldP spid="1027" grpId="1" animBg="1"/>
          <p:bldP spid="1028" grpId="0" animBg="1"/>
          <p:bldP spid="1028" grpId="1" animBg="1"/>
          <p:bldP spid="1029" grpId="0" animBg="1"/>
          <p:bldP spid="1029" grpId="1" animBg="1"/>
          <p:bldP spid="1030" grpId="0" animBg="1"/>
          <p:bldP spid="1030" grpId="1" animBg="1"/>
          <p:bldP spid="1032" grpId="0"/>
          <p:bldP spid="1032" grpId="1"/>
          <p:bldP spid="1033" grpId="0"/>
          <p:bldP spid="48" grpId="0"/>
          <p:bldP spid="1040" grpId="0" animBg="1"/>
          <p:bldP spid="50" grpId="0" animBg="1"/>
        </p:bldLst>
      </p:timing>
    </mc:Fallback>
  </mc:AlternateContent>
</p:sld>
</file>

<file path=ppt/slides/slide3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771" y="2246997"/>
            <a:ext cx="2778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slides/slide4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>
            <a:spLocks/>
          </p:cNvSpPr>
          <p:nvPr/>
        </p:nvSpPr>
        <p:spPr bwMode="auto">
          <a:xfrm>
            <a:off x="6122988" y="1414463"/>
            <a:ext cx="527050" cy="520700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6122988" y="2238375"/>
            <a:ext cx="527050" cy="51911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6122988" y="3060700"/>
            <a:ext cx="527050" cy="520700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4752975" y="1676400"/>
            <a:ext cx="1370013" cy="2406650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5089525" y="2498725"/>
            <a:ext cx="1033463" cy="1584325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5438775" y="3321050"/>
            <a:ext cx="684213" cy="762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2493963" y="1414463"/>
            <a:ext cx="527050" cy="520700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2493963" y="2238375"/>
            <a:ext cx="527050" cy="51911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2493963" y="3060700"/>
            <a:ext cx="527050" cy="520700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3021013" y="1676400"/>
            <a:ext cx="1370012" cy="2406650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3021013" y="2498725"/>
            <a:ext cx="1033462" cy="1584325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3021013" y="3321050"/>
            <a:ext cx="685800" cy="762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rgbClr val="C0C0C0"/>
            </a:solidFill>
            <a:prstDash val="dash"/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557338"/>
            <a:ext cx="254000" cy="234950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8" y="2376488"/>
            <a:ext cx="173037" cy="244475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0" y="1533525"/>
            <a:ext cx="220663" cy="280988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0" y="3195638"/>
            <a:ext cx="187325" cy="25241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0" y="2371725"/>
            <a:ext cx="220663" cy="254000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0" y="3197225"/>
            <a:ext cx="207963" cy="247650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>
            <a:grpSpLocks/>
          </p:cNvGrpSpPr>
          <p:nvPr/>
        </p:nvGrpSpPr>
        <p:grpSpPr bwMode="auto">
          <a:xfrm>
            <a:off x="3238500" y="2787650"/>
            <a:ext cx="2667000" cy="1797050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>
              <a:grpSpLocks/>
            </p:cNvGrpSpPr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0" t="0" r="0" b="0"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3546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47637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98D2E3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00288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A9D25A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178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BE22D"/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47637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98D2E3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00288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A9D25A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178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BE22D"/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33721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68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6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68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368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68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5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4" dur="500"/>
                                            <p:tgtEl>
                                              <p:spTgt spid="368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7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8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 p14:presetBounceEnd="5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5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6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885" grpId="0" animBg="1"/>
          <p:bldP spid="36886" grpId="0" animBg="1"/>
          <p:bldP spid="36887" grpId="0" animBg="1"/>
          <p:bldP spid="36888" grpId="0" animBg="1"/>
          <p:bldP spid="36889" grpId="0" animBg="1"/>
          <p:bldP spid="36890" grpId="0" animBg="1"/>
          <p:bldP spid="36891" grpId="0" animBg="1"/>
          <p:bldP spid="36892" grpId="0" animBg="1"/>
          <p:bldP spid="36893" grpId="0" animBg="1"/>
          <p:bldP spid="36894" grpId="0" animBg="1"/>
          <p:bldP spid="36895" grpId="0" animBg="1"/>
          <p:bldP spid="36896" grpId="0" animBg="1"/>
          <p:bldP spid="36897" grpId="0" animBg="1"/>
          <p:bldP spid="36898" grpId="0" animBg="1"/>
          <p:bldP spid="36899" grpId="0" animBg="1"/>
          <p:bldP spid="36900" grpId="0" animBg="1"/>
          <p:bldP spid="36901" grpId="0" animBg="1"/>
          <p:bldP spid="36902" grpId="0" animBg="1"/>
          <p:bldP spid="36908" grpId="0"/>
          <p:bldP spid="36909" grpId="0"/>
          <p:bldP spid="36910" grpId="0"/>
          <p:bldP spid="36911" grpId="0"/>
          <p:bldP spid="36912" grpId="0"/>
          <p:bldP spid="36913" grpId="0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68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6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68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368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368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4" dur="500"/>
                                            <p:tgtEl>
                                              <p:spTgt spid="368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885" grpId="0" animBg="1"/>
          <p:bldP spid="36886" grpId="0" animBg="1"/>
          <p:bldP spid="36887" grpId="0" animBg="1"/>
          <p:bldP spid="36888" grpId="0" animBg="1"/>
          <p:bldP spid="36889" grpId="0" animBg="1"/>
          <p:bldP spid="36890" grpId="0" animBg="1"/>
          <p:bldP spid="36891" grpId="0" animBg="1"/>
          <p:bldP spid="36892" grpId="0" animBg="1"/>
          <p:bldP spid="36893" grpId="0" animBg="1"/>
          <p:bldP spid="36894" grpId="0" animBg="1"/>
          <p:bldP spid="36895" grpId="0" animBg="1"/>
          <p:bldP spid="36896" grpId="0" animBg="1"/>
          <p:bldP spid="36897" grpId="0" animBg="1"/>
          <p:bldP spid="36898" grpId="0" animBg="1"/>
          <p:bldP spid="36899" grpId="0" animBg="1"/>
          <p:bldP spid="36900" grpId="0" animBg="1"/>
          <p:bldP spid="36901" grpId="0" animBg="1"/>
          <p:bldP spid="36902" grpId="0" animBg="1"/>
          <p:bldP spid="36908" grpId="0"/>
          <p:bldP spid="36909" grpId="0"/>
          <p:bldP spid="36910" grpId="0"/>
          <p:bldP spid="36911" grpId="0"/>
          <p:bldP spid="36912" grpId="0"/>
          <p:bldP spid="36913" grpId="0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</p:bldLst>
      </p:timing>
    </mc:Fallback>
  </mc:AlternateContent>
</p:sld>
</file>

<file path=ppt/slides/slide5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938213" y="1695448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938213" y="2117723"/>
            <a:ext cx="1371600" cy="958850"/>
          </a:xfrm>
          <a:prstGeom prst="rect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1062038" y="1819273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905125" y="1695448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905125" y="2736848"/>
            <a:ext cx="1371600" cy="339725"/>
          </a:xfrm>
          <a:prstGeom prst="rect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027363" y="1819273"/>
            <a:ext cx="1125537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4867275" y="1695448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4867275" y="188753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991100" y="1819273"/>
            <a:ext cx="1125538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6834188" y="1695448"/>
            <a:ext cx="1371600" cy="138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6834188" y="2359023"/>
            <a:ext cx="1371600" cy="717550"/>
          </a:xfrm>
          <a:prstGeom prst="rect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6958013" y="1819273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rgbClr val="98D2E3"/>
                </a:solidFill>
              </a:rPr>
              <a:t>75%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3011488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rgbClr val="FBE22D"/>
                </a:solidFill>
              </a:rPr>
              <a:t>27%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4970463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rgbClr val="A9D25A"/>
                </a:solidFill>
              </a:rPr>
              <a:t>91%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6940550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rgbClr val="EA5514"/>
                </a:solidFill>
              </a:rPr>
              <a:t>50%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45338" y="3362323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A5514"/>
                </a:solidFill>
                <a:latin typeface="微软雅黑" pitchFamily="34" charset="-122"/>
                <a:ea typeface="微软雅黑" pitchFamily="34" charset="-122"/>
              </a:rPr>
              <a:t>Option 04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181600" y="3362323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A9D25A"/>
                </a:solidFill>
                <a:latin typeface="微软雅黑" pitchFamily="34" charset="-122"/>
                <a:ea typeface="微软雅黑" pitchFamily="34" charset="-122"/>
              </a:rPr>
              <a:t>Option 03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3208338" y="3362323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FBE22D"/>
                </a:solidFill>
                <a:latin typeface="微软雅黑" pitchFamily="34" charset="-122"/>
                <a:ea typeface="微软雅黑" pitchFamily="34" charset="-122"/>
              </a:rPr>
              <a:t>Option 02</a:t>
            </a: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1219200" y="3362323"/>
            <a:ext cx="822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98D2E3"/>
                </a:solidFill>
                <a:latin typeface="微软雅黑" pitchFamily="34" charset="-122"/>
                <a:ea typeface="微软雅黑" pitchFamily="34" charset="-122"/>
              </a:rPr>
              <a:t>Option 01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906463" y="3651248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2898775" y="3651248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4872038" y="3651248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6837363" y="3651248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4131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409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409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409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409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750"/>
                                            <p:tgtEl>
                                              <p:spTgt spid="409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409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409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409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409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750"/>
                                            <p:tgtEl>
                                              <p:spTgt spid="409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09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09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09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09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750"/>
                                            <p:tgtEl>
                                              <p:spTgt spid="409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409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4099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409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409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 p14:presetBounceEnd="5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750"/>
                                            <p:tgtEl>
                                              <p:spTgt spid="409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981" grpId="0" animBg="1"/>
          <p:bldP spid="40981" grpId="1" animBg="1"/>
          <p:bldP spid="40982" grpId="0" animBg="1"/>
          <p:bldP spid="40983" grpId="0" animBg="1"/>
          <p:bldP spid="40983" grpId="1" animBg="1"/>
          <p:bldP spid="40984" grpId="0" animBg="1"/>
          <p:bldP spid="40984" grpId="1" animBg="1"/>
          <p:bldP spid="40985" grpId="0" animBg="1"/>
          <p:bldP spid="40986" grpId="0" animBg="1"/>
          <p:bldP spid="40986" grpId="1" animBg="1"/>
          <p:bldP spid="40987" grpId="0" animBg="1"/>
          <p:bldP spid="40987" grpId="1" animBg="1"/>
          <p:bldP spid="40988" grpId="0" animBg="1"/>
          <p:bldP spid="40989" grpId="0" animBg="1"/>
          <p:bldP spid="40989" grpId="1" animBg="1"/>
          <p:bldP spid="40990" grpId="0" animBg="1"/>
          <p:bldP spid="40990" grpId="1" animBg="1"/>
          <p:bldP spid="40991" grpId="0" animBg="1"/>
          <p:bldP spid="40992" grpId="0" animBg="1"/>
          <p:bldP spid="40992" grpId="1" animBg="1"/>
          <p:bldP spid="40993" grpId="0"/>
          <p:bldP spid="40994" grpId="0"/>
          <p:bldP spid="40995" grpId="0"/>
          <p:bldP spid="40996" grpId="0"/>
          <p:bldP spid="40997" grpId="0"/>
          <p:bldP spid="40998" grpId="0"/>
          <p:bldP spid="40999" grpId="0"/>
          <p:bldP spid="41000" grpId="0"/>
          <p:bldP spid="41001" grpId="0"/>
          <p:bldP spid="41002" grpId="0"/>
          <p:bldP spid="41003" grpId="0"/>
          <p:bldP spid="41004" grpId="0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/>
          <p:bldP spid="49" grpId="1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409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409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409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409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750"/>
                                            <p:tgtEl>
                                              <p:spTgt spid="409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409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409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409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409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750"/>
                                            <p:tgtEl>
                                              <p:spTgt spid="409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09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09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09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09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750"/>
                                            <p:tgtEl>
                                              <p:spTgt spid="409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409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4099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300"/>
                                            <p:tgtEl>
                                              <p:spTgt spid="409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150" fill="hold"/>
                                            <p:tgtEl>
                                              <p:spTgt spid="409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750"/>
                                            <p:tgtEl>
                                              <p:spTgt spid="409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981" grpId="0" animBg="1"/>
          <p:bldP spid="40981" grpId="1" animBg="1"/>
          <p:bldP spid="40982" grpId="0" animBg="1"/>
          <p:bldP spid="40983" grpId="0" animBg="1"/>
          <p:bldP spid="40983" grpId="1" animBg="1"/>
          <p:bldP spid="40984" grpId="0" animBg="1"/>
          <p:bldP spid="40984" grpId="1" animBg="1"/>
          <p:bldP spid="40985" grpId="0" animBg="1"/>
          <p:bldP spid="40986" grpId="0" animBg="1"/>
          <p:bldP spid="40986" grpId="1" animBg="1"/>
          <p:bldP spid="40987" grpId="0" animBg="1"/>
          <p:bldP spid="40987" grpId="1" animBg="1"/>
          <p:bldP spid="40988" grpId="0" animBg="1"/>
          <p:bldP spid="40989" grpId="0" animBg="1"/>
          <p:bldP spid="40989" grpId="1" animBg="1"/>
          <p:bldP spid="40990" grpId="0" animBg="1"/>
          <p:bldP spid="40990" grpId="1" animBg="1"/>
          <p:bldP spid="40991" grpId="0" animBg="1"/>
          <p:bldP spid="40992" grpId="0" animBg="1"/>
          <p:bldP spid="40992" grpId="1" animBg="1"/>
          <p:bldP spid="40993" grpId="0"/>
          <p:bldP spid="40994" grpId="0"/>
          <p:bldP spid="40995" grpId="0"/>
          <p:bldP spid="40996" grpId="0"/>
          <p:bldP spid="40997" grpId="0"/>
          <p:bldP spid="40998" grpId="0"/>
          <p:bldP spid="40999" grpId="0"/>
          <p:bldP spid="41000" grpId="0"/>
          <p:bldP spid="41001" grpId="0"/>
          <p:bldP spid="41002" grpId="0"/>
          <p:bldP spid="41003" grpId="0"/>
          <p:bldP spid="41004" grpId="0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/>
          <p:bldP spid="49" grpId="1"/>
          <p:bldP spid="50" grpId="0"/>
        </p:bldLst>
      </p:timing>
    </mc:Fallback>
  </mc:AlternateContent>
</p:sld>
</file>

<file path=ppt/slides/slide6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5" name="Rectangle 21" descr="Money副本"/>
          <p:cNvSpPr>
            <a:spLocks noChangeArrowheads="1"/>
          </p:cNvSpPr>
          <p:nvPr/>
        </p:nvSpPr>
        <p:spPr bwMode="auto">
          <a:xfrm>
            <a:off x="0" y="1346820"/>
            <a:ext cx="9144000" cy="2403130"/>
          </a:xfrm>
          <a:prstGeom prst="rect">
            <a:avLst/>
          </a:prstGeom>
          <a:blipFill dpi="0" rotWithShape="1">
            <a:blip r:embed="rId2"/>
            <a:srcRect/>
            <a:stretch>
              <a:fillRect b="-5200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1346820"/>
            <a:ext cx="9144000" cy="2403130"/>
          </a:xfrm>
          <a:prstGeom prst="rect">
            <a:avLst/>
          </a:prstGeom>
          <a:solidFill>
            <a:srgbClr val="26313E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7" name="Freeform 23"/>
          <p:cNvSpPr>
            <a:spLocks noEditPoints="1"/>
          </p:cNvSpPr>
          <p:nvPr/>
        </p:nvSpPr>
        <p:spPr bwMode="auto">
          <a:xfrm>
            <a:off x="1177925" y="1907035"/>
            <a:ext cx="307975" cy="342900"/>
          </a:xfrm>
          <a:custGeom>
            <a:avLst/>
            <a:gdLst>
              <a:gd name="T0" fmla="*/ 72 w 110"/>
              <a:gd name="T1" fmla="*/ 73 h 123"/>
              <a:gd name="T2" fmla="*/ 79 w 110"/>
              <a:gd name="T3" fmla="*/ 75 h 123"/>
              <a:gd name="T4" fmla="*/ 86 w 110"/>
              <a:gd name="T5" fmla="*/ 73 h 123"/>
              <a:gd name="T6" fmla="*/ 92 w 110"/>
              <a:gd name="T7" fmla="*/ 69 h 123"/>
              <a:gd name="T8" fmla="*/ 96 w 110"/>
              <a:gd name="T9" fmla="*/ 64 h 123"/>
              <a:gd name="T10" fmla="*/ 96 w 110"/>
              <a:gd name="T11" fmla="*/ 50 h 123"/>
              <a:gd name="T12" fmla="*/ 95 w 110"/>
              <a:gd name="T13" fmla="*/ 48 h 123"/>
              <a:gd name="T14" fmla="*/ 108 w 110"/>
              <a:gd name="T15" fmla="*/ 28 h 123"/>
              <a:gd name="T16" fmla="*/ 89 w 110"/>
              <a:gd name="T17" fmla="*/ 24 h 123"/>
              <a:gd name="T18" fmla="*/ 74 w 110"/>
              <a:gd name="T19" fmla="*/ 21 h 123"/>
              <a:gd name="T20" fmla="*/ 55 w 110"/>
              <a:gd name="T21" fmla="*/ 2 h 123"/>
              <a:gd name="T22" fmla="*/ 48 w 110"/>
              <a:gd name="T23" fmla="*/ 2 h 123"/>
              <a:gd name="T24" fmla="*/ 36 w 110"/>
              <a:gd name="T25" fmla="*/ 14 h 123"/>
              <a:gd name="T26" fmla="*/ 24 w 110"/>
              <a:gd name="T27" fmla="*/ 32 h 123"/>
              <a:gd name="T28" fmla="*/ 13 w 110"/>
              <a:gd name="T29" fmla="*/ 57 h 123"/>
              <a:gd name="T30" fmla="*/ 10 w 110"/>
              <a:gd name="T31" fmla="*/ 57 h 123"/>
              <a:gd name="T32" fmla="*/ 0 w 110"/>
              <a:gd name="T33" fmla="*/ 66 h 123"/>
              <a:gd name="T34" fmla="*/ 10 w 110"/>
              <a:gd name="T35" fmla="*/ 76 h 123"/>
              <a:gd name="T36" fmla="*/ 13 w 110"/>
              <a:gd name="T37" fmla="*/ 76 h 123"/>
              <a:gd name="T38" fmla="*/ 37 w 110"/>
              <a:gd name="T39" fmla="*/ 104 h 123"/>
              <a:gd name="T40" fmla="*/ 22 w 110"/>
              <a:gd name="T41" fmla="*/ 122 h 123"/>
              <a:gd name="T42" fmla="*/ 25 w 110"/>
              <a:gd name="T43" fmla="*/ 123 h 123"/>
              <a:gd name="T44" fmla="*/ 89 w 110"/>
              <a:gd name="T45" fmla="*/ 123 h 123"/>
              <a:gd name="T46" fmla="*/ 89 w 110"/>
              <a:gd name="T47" fmla="*/ 123 h 123"/>
              <a:gd name="T48" fmla="*/ 92 w 110"/>
              <a:gd name="T49" fmla="*/ 116 h 123"/>
              <a:gd name="T50" fmla="*/ 57 w 110"/>
              <a:gd name="T51" fmla="*/ 100 h 123"/>
              <a:gd name="T52" fmla="*/ 19 w 110"/>
              <a:gd name="T53" fmla="*/ 69 h 123"/>
              <a:gd name="T54" fmla="*/ 20 w 110"/>
              <a:gd name="T55" fmla="*/ 66 h 123"/>
              <a:gd name="T56" fmla="*/ 19 w 110"/>
              <a:gd name="T57" fmla="*/ 64 h 123"/>
              <a:gd name="T58" fmla="*/ 43 w 110"/>
              <a:gd name="T59" fmla="*/ 51 h 123"/>
              <a:gd name="T60" fmla="*/ 49 w 110"/>
              <a:gd name="T61" fmla="*/ 83 h 123"/>
              <a:gd name="T62" fmla="*/ 57 w 110"/>
              <a:gd name="T63" fmla="*/ 86 h 123"/>
              <a:gd name="T64" fmla="*/ 66 w 110"/>
              <a:gd name="T65" fmla="*/ 26 h 123"/>
              <a:gd name="T66" fmla="*/ 49 w 110"/>
              <a:gd name="T67" fmla="*/ 44 h 123"/>
              <a:gd name="T68" fmla="*/ 41 w 110"/>
              <a:gd name="T69" fmla="*/ 36 h 123"/>
              <a:gd name="T70" fmla="*/ 41 w 110"/>
              <a:gd name="T71" fmla="*/ 36 h 123"/>
              <a:gd name="T72" fmla="*/ 34 w 110"/>
              <a:gd name="T73" fmla="*/ 29 h 123"/>
              <a:gd name="T74" fmla="*/ 43 w 110"/>
              <a:gd name="T75" fmla="*/ 20 h 123"/>
              <a:gd name="T76" fmla="*/ 58 w 110"/>
              <a:gd name="T77" fmla="*/ 18 h 123"/>
              <a:gd name="T78" fmla="*/ 52 w 110"/>
              <a:gd name="T79" fmla="*/ 48 h 123"/>
              <a:gd name="T80" fmla="*/ 71 w 110"/>
              <a:gd name="T81" fmla="*/ 30 h 123"/>
              <a:gd name="T82" fmla="*/ 87 w 110"/>
              <a:gd name="T83" fmla="*/ 33 h 123"/>
              <a:gd name="T84" fmla="*/ 76 w 110"/>
              <a:gd name="T85" fmla="*/ 54 h 123"/>
              <a:gd name="T86" fmla="*/ 55 w 110"/>
              <a:gd name="T87" fmla="*/ 65 h 123"/>
              <a:gd name="T88" fmla="*/ 33 w 110"/>
              <a:gd name="T89" fmla="*/ 118 h 123"/>
              <a:gd name="T90" fmla="*/ 41 w 110"/>
              <a:gd name="T91" fmla="*/ 112 h 123"/>
              <a:gd name="T92" fmla="*/ 72 w 110"/>
              <a:gd name="T93" fmla="*/ 112 h 123"/>
              <a:gd name="T94" fmla="*/ 33 w 110"/>
              <a:gd name="T95" fmla="*/ 118 h 123"/>
              <a:gd name="T96" fmla="*/ 75 w 110"/>
              <a:gd name="T97" fmla="*/ 68 h 123"/>
              <a:gd name="T98" fmla="*/ 91 w 110"/>
              <a:gd name="T99" fmla="*/ 52 h 123"/>
              <a:gd name="T100" fmla="*/ 91 w 110"/>
              <a:gd name="T101" fmla="*/ 61 h 123"/>
              <a:gd name="T102" fmla="*/ 88 w 110"/>
              <a:gd name="T103" fmla="*/ 65 h 123"/>
              <a:gd name="T104" fmla="*/ 84 w 110"/>
              <a:gd name="T105" fmla="*/ 68 h 123"/>
              <a:gd name="T106" fmla="*/ 75 w 110"/>
              <a:gd name="T107" fmla="*/ 68 h 123"/>
              <a:gd name="T108" fmla="*/ 7 w 110"/>
              <a:gd name="T109" fmla="*/ 64 h 123"/>
              <a:gd name="T110" fmla="*/ 10 w 110"/>
              <a:gd name="T111" fmla="*/ 62 h 123"/>
              <a:gd name="T112" fmla="*/ 14 w 110"/>
              <a:gd name="T113" fmla="*/ 66 h 123"/>
              <a:gd name="T114" fmla="*/ 10 w 110"/>
              <a:gd name="T115" fmla="*/ 70 h 123"/>
              <a:gd name="T116" fmla="*/ 6 w 110"/>
              <a:gd name="T117" fmla="*/ 6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123">
                <a:moveTo>
                  <a:pt x="70" y="72"/>
                </a:moveTo>
                <a:cubicBezTo>
                  <a:pt x="71" y="73"/>
                  <a:pt x="72" y="73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7" y="75"/>
                  <a:pt x="79" y="75"/>
                </a:cubicBezTo>
                <a:cubicBezTo>
                  <a:pt x="82" y="75"/>
                  <a:pt x="84" y="74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88" y="72"/>
                  <a:pt x="90" y="71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4" y="68"/>
                  <a:pt x="95" y="66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7" y="61"/>
                  <a:pt x="97" y="59"/>
                  <a:pt x="97" y="57"/>
                </a:cubicBezTo>
                <a:cubicBezTo>
                  <a:pt x="97" y="55"/>
                  <a:pt x="97" y="52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10" y="33"/>
                  <a:pt x="110" y="30"/>
                  <a:pt x="108" y="28"/>
                </a:cubicBezTo>
                <a:cubicBezTo>
                  <a:pt x="107" y="27"/>
                  <a:pt x="106" y="27"/>
                  <a:pt x="105" y="27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74" y="21"/>
                  <a:pt x="74" y="21"/>
                  <a:pt x="74" y="21"/>
                </a:cubicBezTo>
                <a:cubicBezTo>
                  <a:pt x="65" y="12"/>
                  <a:pt x="65" y="12"/>
                  <a:pt x="65" y="1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0"/>
                  <a:pt x="50" y="0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7"/>
                  <a:pt x="22" y="30"/>
                  <a:pt x="24" y="32"/>
                </a:cubicBezTo>
                <a:cubicBezTo>
                  <a:pt x="31" y="39"/>
                  <a:pt x="31" y="39"/>
                  <a:pt x="31" y="39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7"/>
                  <a:pt x="11" y="57"/>
                  <a:pt x="10" y="57"/>
                </a:cubicBezTo>
                <a:cubicBezTo>
                  <a:pt x="7" y="57"/>
                  <a:pt x="5" y="58"/>
                  <a:pt x="3" y="60"/>
                </a:cubicBezTo>
                <a:cubicBezTo>
                  <a:pt x="1" y="61"/>
                  <a:pt x="0" y="64"/>
                  <a:pt x="0" y="66"/>
                </a:cubicBezTo>
                <a:cubicBezTo>
                  <a:pt x="0" y="69"/>
                  <a:pt x="1" y="72"/>
                  <a:pt x="3" y="73"/>
                </a:cubicBezTo>
                <a:cubicBezTo>
                  <a:pt x="5" y="75"/>
                  <a:pt x="7" y="76"/>
                  <a:pt x="10" y="76"/>
                </a:cubicBezTo>
                <a:cubicBezTo>
                  <a:pt x="11" y="76"/>
                  <a:pt x="12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9" y="103"/>
                  <a:pt x="38" y="104"/>
                  <a:pt x="37" y="104"/>
                </a:cubicBezTo>
                <a:cubicBezTo>
                  <a:pt x="31" y="107"/>
                  <a:pt x="26" y="111"/>
                  <a:pt x="21" y="116"/>
                </a:cubicBezTo>
                <a:cubicBezTo>
                  <a:pt x="19" y="117"/>
                  <a:pt x="20" y="120"/>
                  <a:pt x="22" y="122"/>
                </a:cubicBezTo>
                <a:cubicBezTo>
                  <a:pt x="22" y="123"/>
                  <a:pt x="24" y="123"/>
                  <a:pt x="25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2" y="122"/>
                </a:cubicBezTo>
                <a:cubicBezTo>
                  <a:pt x="94" y="120"/>
                  <a:pt x="94" y="117"/>
                  <a:pt x="92" y="116"/>
                </a:cubicBezTo>
                <a:cubicBezTo>
                  <a:pt x="88" y="111"/>
                  <a:pt x="82" y="107"/>
                  <a:pt x="76" y="104"/>
                </a:cubicBezTo>
                <a:cubicBezTo>
                  <a:pt x="70" y="101"/>
                  <a:pt x="64" y="100"/>
                  <a:pt x="57" y="100"/>
                </a:cubicBezTo>
                <a:cubicBezTo>
                  <a:pt x="55" y="100"/>
                  <a:pt x="52" y="100"/>
                  <a:pt x="50" y="100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8"/>
                  <a:pt x="20" y="67"/>
                  <a:pt x="20" y="66"/>
                </a:cubicBezTo>
                <a:cubicBezTo>
                  <a:pt x="20" y="65"/>
                  <a:pt x="19" y="65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7" y="46"/>
                  <a:pt x="37" y="46"/>
                  <a:pt x="37" y="46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66"/>
                  <a:pt x="46" y="66"/>
                  <a:pt x="46" y="66"/>
                </a:cubicBezTo>
                <a:cubicBezTo>
                  <a:pt x="49" y="83"/>
                  <a:pt x="49" y="83"/>
                  <a:pt x="49" y="83"/>
                </a:cubicBezTo>
                <a:cubicBezTo>
                  <a:pt x="50" y="86"/>
                  <a:pt x="52" y="87"/>
                  <a:pt x="55" y="87"/>
                </a:cubicBezTo>
                <a:cubicBezTo>
                  <a:pt x="56" y="87"/>
                  <a:pt x="57" y="86"/>
                  <a:pt x="57" y="86"/>
                </a:cubicBezTo>
                <a:cubicBezTo>
                  <a:pt x="70" y="72"/>
                  <a:pt x="70" y="72"/>
                  <a:pt x="70" y="72"/>
                </a:cubicBezTo>
                <a:close/>
                <a:moveTo>
                  <a:pt x="66" y="26"/>
                </a:moveTo>
                <a:cubicBezTo>
                  <a:pt x="66" y="26"/>
                  <a:pt x="66" y="26"/>
                  <a:pt x="66" y="26"/>
                </a:cubicBezTo>
                <a:cubicBezTo>
                  <a:pt x="49" y="44"/>
                  <a:pt x="49" y="44"/>
                  <a:pt x="49" y="44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1" y="35"/>
                  <a:pt x="41" y="35"/>
                </a:cubicBezTo>
                <a:cubicBezTo>
                  <a:pt x="34" y="29"/>
                  <a:pt x="34" y="29"/>
                  <a:pt x="34" y="29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51" y="12"/>
                  <a:pt x="51" y="12"/>
                  <a:pt x="51" y="12"/>
                </a:cubicBezTo>
                <a:cubicBezTo>
                  <a:pt x="58" y="18"/>
                  <a:pt x="58" y="18"/>
                  <a:pt x="58" y="18"/>
                </a:cubicBezTo>
                <a:cubicBezTo>
                  <a:pt x="66" y="26"/>
                  <a:pt x="66" y="26"/>
                  <a:pt x="66" y="26"/>
                </a:cubicBezTo>
                <a:close/>
                <a:moveTo>
                  <a:pt x="52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71" y="30"/>
                  <a:pt x="71" y="30"/>
                  <a:pt x="71" y="30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76" y="54"/>
                  <a:pt x="76" y="54"/>
                  <a:pt x="76" y="54"/>
                </a:cubicBezTo>
                <a:cubicBezTo>
                  <a:pt x="57" y="73"/>
                  <a:pt x="57" y="73"/>
                  <a:pt x="57" y="73"/>
                </a:cubicBezTo>
                <a:cubicBezTo>
                  <a:pt x="55" y="65"/>
                  <a:pt x="55" y="65"/>
                  <a:pt x="55" y="65"/>
                </a:cubicBezTo>
                <a:cubicBezTo>
                  <a:pt x="52" y="48"/>
                  <a:pt x="52" y="48"/>
                  <a:pt x="52" y="48"/>
                </a:cubicBezTo>
                <a:close/>
                <a:moveTo>
                  <a:pt x="33" y="118"/>
                </a:moveTo>
                <a:cubicBezTo>
                  <a:pt x="33" y="118"/>
                  <a:pt x="33" y="118"/>
                  <a:pt x="33" y="118"/>
                </a:cubicBezTo>
                <a:cubicBezTo>
                  <a:pt x="35" y="116"/>
                  <a:pt x="38" y="114"/>
                  <a:pt x="41" y="112"/>
                </a:cubicBezTo>
                <a:cubicBezTo>
                  <a:pt x="46" y="110"/>
                  <a:pt x="51" y="109"/>
                  <a:pt x="57" y="109"/>
                </a:cubicBezTo>
                <a:cubicBezTo>
                  <a:pt x="62" y="109"/>
                  <a:pt x="68" y="110"/>
                  <a:pt x="72" y="112"/>
                </a:cubicBezTo>
                <a:cubicBezTo>
                  <a:pt x="76" y="114"/>
                  <a:pt x="78" y="116"/>
                  <a:pt x="81" y="118"/>
                </a:cubicBezTo>
                <a:cubicBezTo>
                  <a:pt x="33" y="118"/>
                  <a:pt x="33" y="118"/>
                  <a:pt x="33" y="118"/>
                </a:cubicBezTo>
                <a:close/>
                <a:moveTo>
                  <a:pt x="75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83" y="60"/>
                  <a:pt x="83" y="60"/>
                  <a:pt x="83" y="60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4"/>
                  <a:pt x="92" y="55"/>
                  <a:pt x="92" y="57"/>
                </a:cubicBezTo>
                <a:cubicBezTo>
                  <a:pt x="92" y="58"/>
                  <a:pt x="91" y="60"/>
                  <a:pt x="91" y="61"/>
                </a:cubicBezTo>
                <a:cubicBezTo>
                  <a:pt x="91" y="62"/>
                  <a:pt x="91" y="62"/>
                  <a:pt x="91" y="62"/>
                </a:cubicBezTo>
                <a:cubicBezTo>
                  <a:pt x="90" y="63"/>
                  <a:pt x="89" y="64"/>
                  <a:pt x="88" y="65"/>
                </a:cubicBezTo>
                <a:cubicBezTo>
                  <a:pt x="87" y="67"/>
                  <a:pt x="85" y="68"/>
                  <a:pt x="84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2" y="69"/>
                  <a:pt x="81" y="69"/>
                  <a:pt x="79" y="69"/>
                </a:cubicBezTo>
                <a:cubicBezTo>
                  <a:pt x="78" y="69"/>
                  <a:pt x="76" y="69"/>
                  <a:pt x="75" y="68"/>
                </a:cubicBezTo>
                <a:cubicBezTo>
                  <a:pt x="75" y="68"/>
                  <a:pt x="75" y="68"/>
                  <a:pt x="75" y="68"/>
                </a:cubicBezTo>
                <a:close/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8" y="63"/>
                  <a:pt x="9" y="62"/>
                  <a:pt x="10" y="62"/>
                </a:cubicBezTo>
                <a:cubicBezTo>
                  <a:pt x="11" y="62"/>
                  <a:pt x="12" y="63"/>
                  <a:pt x="13" y="64"/>
                </a:cubicBezTo>
                <a:cubicBezTo>
                  <a:pt x="13" y="64"/>
                  <a:pt x="14" y="65"/>
                  <a:pt x="14" y="66"/>
                </a:cubicBezTo>
                <a:cubicBezTo>
                  <a:pt x="14" y="68"/>
                  <a:pt x="13" y="69"/>
                  <a:pt x="13" y="69"/>
                </a:cubicBezTo>
                <a:cubicBezTo>
                  <a:pt x="12" y="70"/>
                  <a:pt x="11" y="70"/>
                  <a:pt x="10" y="70"/>
                </a:cubicBezTo>
                <a:cubicBezTo>
                  <a:pt x="9" y="70"/>
                  <a:pt x="8" y="70"/>
                  <a:pt x="7" y="69"/>
                </a:cubicBezTo>
                <a:cubicBezTo>
                  <a:pt x="6" y="69"/>
                  <a:pt x="6" y="68"/>
                  <a:pt x="6" y="66"/>
                </a:cubicBezTo>
                <a:cubicBezTo>
                  <a:pt x="6" y="65"/>
                  <a:pt x="6" y="64"/>
                  <a:pt x="7" y="64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6408" name="Freeform 24"/>
          <p:cNvSpPr>
            <a:spLocks noEditPoints="1"/>
          </p:cNvSpPr>
          <p:nvPr/>
        </p:nvSpPr>
        <p:spPr bwMode="auto">
          <a:xfrm>
            <a:off x="2786063" y="1922910"/>
            <a:ext cx="342900" cy="311150"/>
          </a:xfrm>
          <a:custGeom>
            <a:avLst/>
            <a:gdLst>
              <a:gd name="T0" fmla="*/ 80 w 123"/>
              <a:gd name="T1" fmla="*/ 76 h 112"/>
              <a:gd name="T2" fmla="*/ 81 w 123"/>
              <a:gd name="T3" fmla="*/ 68 h 112"/>
              <a:gd name="T4" fmla="*/ 77 w 123"/>
              <a:gd name="T5" fmla="*/ 52 h 112"/>
              <a:gd name="T6" fmla="*/ 62 w 123"/>
              <a:gd name="T7" fmla="*/ 45 h 112"/>
              <a:gd name="T8" fmla="*/ 81 w 123"/>
              <a:gd name="T9" fmla="*/ 48 h 112"/>
              <a:gd name="T10" fmla="*/ 86 w 123"/>
              <a:gd name="T11" fmla="*/ 69 h 112"/>
              <a:gd name="T12" fmla="*/ 61 w 123"/>
              <a:gd name="T13" fmla="*/ 0 h 112"/>
              <a:gd name="T14" fmla="*/ 70 w 123"/>
              <a:gd name="T15" fmla="*/ 3 h 112"/>
              <a:gd name="T16" fmla="*/ 72 w 123"/>
              <a:gd name="T17" fmla="*/ 19 h 112"/>
              <a:gd name="T18" fmla="*/ 123 w 123"/>
              <a:gd name="T19" fmla="*/ 24 h 112"/>
              <a:gd name="T20" fmla="*/ 115 w 123"/>
              <a:gd name="T21" fmla="*/ 28 h 112"/>
              <a:gd name="T22" fmla="*/ 118 w 123"/>
              <a:gd name="T23" fmla="*/ 102 h 112"/>
              <a:gd name="T24" fmla="*/ 118 w 123"/>
              <a:gd name="T25" fmla="*/ 112 h 112"/>
              <a:gd name="T26" fmla="*/ 0 w 123"/>
              <a:gd name="T27" fmla="*/ 107 h 112"/>
              <a:gd name="T28" fmla="*/ 8 w 123"/>
              <a:gd name="T29" fmla="*/ 102 h 112"/>
              <a:gd name="T30" fmla="*/ 5 w 123"/>
              <a:gd name="T31" fmla="*/ 28 h 112"/>
              <a:gd name="T32" fmla="*/ 5 w 123"/>
              <a:gd name="T33" fmla="*/ 19 h 112"/>
              <a:gd name="T34" fmla="*/ 49 w 123"/>
              <a:gd name="T35" fmla="*/ 12 h 112"/>
              <a:gd name="T36" fmla="*/ 61 w 123"/>
              <a:gd name="T37" fmla="*/ 0 h 112"/>
              <a:gd name="T38" fmla="*/ 66 w 123"/>
              <a:gd name="T39" fmla="*/ 7 h 112"/>
              <a:gd name="T40" fmla="*/ 57 w 123"/>
              <a:gd name="T41" fmla="*/ 7 h 112"/>
              <a:gd name="T42" fmla="*/ 57 w 123"/>
              <a:gd name="T43" fmla="*/ 17 h 112"/>
              <a:gd name="T44" fmla="*/ 61 w 123"/>
              <a:gd name="T45" fmla="*/ 19 h 112"/>
              <a:gd name="T46" fmla="*/ 66 w 123"/>
              <a:gd name="T47" fmla="*/ 17 h 112"/>
              <a:gd name="T48" fmla="*/ 66 w 123"/>
              <a:gd name="T49" fmla="*/ 7 h 112"/>
              <a:gd name="T50" fmla="*/ 14 w 123"/>
              <a:gd name="T51" fmla="*/ 28 h 112"/>
              <a:gd name="T52" fmla="*/ 109 w 123"/>
              <a:gd name="T53" fmla="*/ 102 h 112"/>
              <a:gd name="T54" fmla="*/ 14 w 123"/>
              <a:gd name="T55" fmla="*/ 28 h 112"/>
              <a:gd name="T56" fmla="*/ 60 w 123"/>
              <a:gd name="T57" fmla="*/ 66 h 112"/>
              <a:gd name="T58" fmla="*/ 77 w 123"/>
              <a:gd name="T59" fmla="*/ 78 h 112"/>
              <a:gd name="T60" fmla="*/ 68 w 123"/>
              <a:gd name="T61" fmla="*/ 86 h 112"/>
              <a:gd name="T62" fmla="*/ 42 w 123"/>
              <a:gd name="T63" fmla="*/ 83 h 112"/>
              <a:gd name="T64" fmla="*/ 42 w 123"/>
              <a:gd name="T65" fmla="*/ 52 h 112"/>
              <a:gd name="T66" fmla="*/ 60 w 123"/>
              <a:gd name="T67" fmla="*/ 48 h 112"/>
              <a:gd name="T68" fmla="*/ 60 w 123"/>
              <a:gd name="T69" fmla="*/ 66 h 112"/>
              <a:gd name="T70" fmla="*/ 70 w 123"/>
              <a:gd name="T71" fmla="*/ 78 h 112"/>
              <a:gd name="T72" fmla="*/ 55 w 123"/>
              <a:gd name="T73" fmla="*/ 67 h 112"/>
              <a:gd name="T74" fmla="*/ 46 w 123"/>
              <a:gd name="T75" fmla="*/ 56 h 112"/>
              <a:gd name="T76" fmla="*/ 46 w 123"/>
              <a:gd name="T77" fmla="*/ 79 h 112"/>
              <a:gd name="T78" fmla="*/ 66 w 123"/>
              <a:gd name="T79" fmla="*/ 81 h 112"/>
              <a:gd name="T80" fmla="*/ 70 w 123"/>
              <a:gd name="T81" fmla="*/ 7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3" h="112">
                <a:moveTo>
                  <a:pt x="84" y="74"/>
                </a:moveTo>
                <a:cubicBezTo>
                  <a:pt x="83" y="76"/>
                  <a:pt x="82" y="76"/>
                  <a:pt x="80" y="76"/>
                </a:cubicBezTo>
                <a:cubicBezTo>
                  <a:pt x="79" y="75"/>
                  <a:pt x="78" y="73"/>
                  <a:pt x="79" y="72"/>
                </a:cubicBezTo>
                <a:cubicBezTo>
                  <a:pt x="80" y="70"/>
                  <a:pt x="80" y="69"/>
                  <a:pt x="81" y="68"/>
                </a:cubicBezTo>
                <a:cubicBezTo>
                  <a:pt x="81" y="66"/>
                  <a:pt x="81" y="65"/>
                  <a:pt x="81" y="64"/>
                </a:cubicBezTo>
                <a:cubicBezTo>
                  <a:pt x="81" y="59"/>
                  <a:pt x="80" y="55"/>
                  <a:pt x="77" y="52"/>
                </a:cubicBezTo>
                <a:cubicBezTo>
                  <a:pt x="74" y="49"/>
                  <a:pt x="70" y="47"/>
                  <a:pt x="65" y="47"/>
                </a:cubicBezTo>
                <a:cubicBezTo>
                  <a:pt x="64" y="47"/>
                  <a:pt x="62" y="46"/>
                  <a:pt x="62" y="45"/>
                </a:cubicBezTo>
                <a:cubicBezTo>
                  <a:pt x="62" y="43"/>
                  <a:pt x="64" y="42"/>
                  <a:pt x="65" y="42"/>
                </a:cubicBezTo>
                <a:cubicBezTo>
                  <a:pt x="71" y="42"/>
                  <a:pt x="77" y="44"/>
                  <a:pt x="81" y="48"/>
                </a:cubicBezTo>
                <a:cubicBezTo>
                  <a:pt x="85" y="52"/>
                  <a:pt x="87" y="58"/>
                  <a:pt x="87" y="64"/>
                </a:cubicBezTo>
                <a:cubicBezTo>
                  <a:pt x="87" y="65"/>
                  <a:pt x="87" y="67"/>
                  <a:pt x="86" y="69"/>
                </a:cubicBezTo>
                <a:cubicBezTo>
                  <a:pt x="86" y="71"/>
                  <a:pt x="85" y="73"/>
                  <a:pt x="84" y="74"/>
                </a:cubicBezTo>
                <a:close/>
                <a:moveTo>
                  <a:pt x="61" y="0"/>
                </a:moveTo>
                <a:cubicBezTo>
                  <a:pt x="61" y="0"/>
                  <a:pt x="61" y="0"/>
                  <a:pt x="61" y="0"/>
                </a:cubicBezTo>
                <a:cubicBezTo>
                  <a:pt x="65" y="0"/>
                  <a:pt x="68" y="1"/>
                  <a:pt x="70" y="3"/>
                </a:cubicBezTo>
                <a:cubicBezTo>
                  <a:pt x="72" y="6"/>
                  <a:pt x="74" y="9"/>
                  <a:pt x="74" y="12"/>
                </a:cubicBezTo>
                <a:cubicBezTo>
                  <a:pt x="74" y="15"/>
                  <a:pt x="73" y="17"/>
                  <a:pt x="7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1" y="19"/>
                  <a:pt x="123" y="21"/>
                  <a:pt x="123" y="24"/>
                </a:cubicBezTo>
                <a:cubicBezTo>
                  <a:pt x="123" y="26"/>
                  <a:pt x="121" y="28"/>
                  <a:pt x="118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21" y="102"/>
                  <a:pt x="123" y="105"/>
                  <a:pt x="123" y="107"/>
                </a:cubicBezTo>
                <a:cubicBezTo>
                  <a:pt x="123" y="110"/>
                  <a:pt x="121" y="112"/>
                  <a:pt x="118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0" y="110"/>
                  <a:pt x="0" y="107"/>
                </a:cubicBezTo>
                <a:cubicBezTo>
                  <a:pt x="0" y="105"/>
                  <a:pt x="2" y="102"/>
                  <a:pt x="5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4"/>
                </a:cubicBezTo>
                <a:cubicBezTo>
                  <a:pt x="0" y="21"/>
                  <a:pt x="2" y="19"/>
                  <a:pt x="5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0" y="17"/>
                  <a:pt x="49" y="15"/>
                  <a:pt x="49" y="12"/>
                </a:cubicBezTo>
                <a:cubicBezTo>
                  <a:pt x="49" y="9"/>
                  <a:pt x="50" y="6"/>
                  <a:pt x="53" y="3"/>
                </a:cubicBezTo>
                <a:cubicBezTo>
                  <a:pt x="55" y="1"/>
                  <a:pt x="58" y="0"/>
                  <a:pt x="61" y="0"/>
                </a:cubicBezTo>
                <a:close/>
                <a:moveTo>
                  <a:pt x="66" y="7"/>
                </a:moveTo>
                <a:cubicBezTo>
                  <a:pt x="66" y="7"/>
                  <a:pt x="66" y="7"/>
                  <a:pt x="66" y="7"/>
                </a:cubicBezTo>
                <a:cubicBezTo>
                  <a:pt x="65" y="6"/>
                  <a:pt x="63" y="6"/>
                  <a:pt x="61" y="6"/>
                </a:cubicBezTo>
                <a:cubicBezTo>
                  <a:pt x="60" y="6"/>
                  <a:pt x="58" y="6"/>
                  <a:pt x="57" y="7"/>
                </a:cubicBezTo>
                <a:cubicBezTo>
                  <a:pt x="55" y="9"/>
                  <a:pt x="55" y="10"/>
                  <a:pt x="55" y="12"/>
                </a:cubicBezTo>
                <a:cubicBezTo>
                  <a:pt x="55" y="14"/>
                  <a:pt x="55" y="16"/>
                  <a:pt x="57" y="17"/>
                </a:cubicBezTo>
                <a:cubicBezTo>
                  <a:pt x="58" y="18"/>
                  <a:pt x="59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3" y="19"/>
                  <a:pt x="65" y="18"/>
                  <a:pt x="66" y="17"/>
                </a:cubicBezTo>
                <a:cubicBezTo>
                  <a:pt x="67" y="16"/>
                  <a:pt x="68" y="14"/>
                  <a:pt x="68" y="12"/>
                </a:cubicBezTo>
                <a:cubicBezTo>
                  <a:pt x="68" y="10"/>
                  <a:pt x="67" y="9"/>
                  <a:pt x="66" y="7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4" y="28"/>
                  <a:pt x="14" y="28"/>
                  <a:pt x="14" y="28"/>
                </a:cubicBezTo>
                <a:close/>
                <a:moveTo>
                  <a:pt x="60" y="66"/>
                </a:moveTo>
                <a:cubicBezTo>
                  <a:pt x="60" y="66"/>
                  <a:pt x="60" y="66"/>
                  <a:pt x="60" y="66"/>
                </a:cubicBezTo>
                <a:cubicBezTo>
                  <a:pt x="75" y="74"/>
                  <a:pt x="75" y="74"/>
                  <a:pt x="75" y="74"/>
                </a:cubicBezTo>
                <a:cubicBezTo>
                  <a:pt x="77" y="75"/>
                  <a:pt x="77" y="77"/>
                  <a:pt x="77" y="78"/>
                </a:cubicBezTo>
                <a:cubicBezTo>
                  <a:pt x="75" y="82"/>
                  <a:pt x="72" y="84"/>
                  <a:pt x="69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5" y="88"/>
                  <a:pt x="61" y="89"/>
                  <a:pt x="58" y="89"/>
                </a:cubicBezTo>
                <a:cubicBezTo>
                  <a:pt x="52" y="89"/>
                  <a:pt x="46" y="87"/>
                  <a:pt x="42" y="83"/>
                </a:cubicBezTo>
                <a:cubicBezTo>
                  <a:pt x="38" y="79"/>
                  <a:pt x="36" y="73"/>
                  <a:pt x="36" y="67"/>
                </a:cubicBezTo>
                <a:cubicBezTo>
                  <a:pt x="36" y="61"/>
                  <a:pt x="38" y="56"/>
                  <a:pt x="42" y="52"/>
                </a:cubicBezTo>
                <a:cubicBezTo>
                  <a:pt x="46" y="48"/>
                  <a:pt x="52" y="45"/>
                  <a:pt x="58" y="45"/>
                </a:cubicBezTo>
                <a:cubicBezTo>
                  <a:pt x="59" y="45"/>
                  <a:pt x="60" y="47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66"/>
                  <a:pt x="60" y="66"/>
                  <a:pt x="60" y="66"/>
                </a:cubicBezTo>
                <a:close/>
                <a:moveTo>
                  <a:pt x="70" y="78"/>
                </a:moveTo>
                <a:cubicBezTo>
                  <a:pt x="70" y="78"/>
                  <a:pt x="70" y="78"/>
                  <a:pt x="70" y="78"/>
                </a:cubicBezTo>
                <a:cubicBezTo>
                  <a:pt x="56" y="70"/>
                  <a:pt x="56" y="70"/>
                  <a:pt x="56" y="70"/>
                </a:cubicBezTo>
                <a:cubicBezTo>
                  <a:pt x="55" y="70"/>
                  <a:pt x="55" y="68"/>
                  <a:pt x="55" y="67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2"/>
                  <a:pt x="48" y="54"/>
                  <a:pt x="46" y="56"/>
                </a:cubicBezTo>
                <a:cubicBezTo>
                  <a:pt x="43" y="59"/>
                  <a:pt x="41" y="63"/>
                  <a:pt x="41" y="67"/>
                </a:cubicBezTo>
                <a:cubicBezTo>
                  <a:pt x="41" y="72"/>
                  <a:pt x="43" y="76"/>
                  <a:pt x="46" y="79"/>
                </a:cubicBezTo>
                <a:cubicBezTo>
                  <a:pt x="49" y="82"/>
                  <a:pt x="53" y="84"/>
                  <a:pt x="58" y="84"/>
                </a:cubicBezTo>
                <a:cubicBezTo>
                  <a:pt x="60" y="84"/>
                  <a:pt x="63" y="83"/>
                  <a:pt x="66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7" y="80"/>
                  <a:pt x="69" y="79"/>
                  <a:pt x="70" y="78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6409" name="Freeform 25"/>
          <p:cNvSpPr>
            <a:spLocks noEditPoints="1"/>
          </p:cNvSpPr>
          <p:nvPr/>
        </p:nvSpPr>
        <p:spPr bwMode="auto">
          <a:xfrm>
            <a:off x="4398963" y="1938785"/>
            <a:ext cx="349250" cy="279400"/>
          </a:xfrm>
          <a:custGeom>
            <a:avLst/>
            <a:gdLst>
              <a:gd name="T0" fmla="*/ 38 w 124"/>
              <a:gd name="T1" fmla="*/ 26 h 100"/>
              <a:gd name="T2" fmla="*/ 65 w 124"/>
              <a:gd name="T3" fmla="*/ 32 h 100"/>
              <a:gd name="T4" fmla="*/ 27 w 124"/>
              <a:gd name="T5" fmla="*/ 2 h 100"/>
              <a:gd name="T6" fmla="*/ 39 w 124"/>
              <a:gd name="T7" fmla="*/ 0 h 100"/>
              <a:gd name="T8" fmla="*/ 43 w 124"/>
              <a:gd name="T9" fmla="*/ 2 h 100"/>
              <a:gd name="T10" fmla="*/ 55 w 124"/>
              <a:gd name="T11" fmla="*/ 0 h 100"/>
              <a:gd name="T12" fmla="*/ 59 w 124"/>
              <a:gd name="T13" fmla="*/ 2 h 100"/>
              <a:gd name="T14" fmla="*/ 71 w 124"/>
              <a:gd name="T15" fmla="*/ 0 h 100"/>
              <a:gd name="T16" fmla="*/ 75 w 124"/>
              <a:gd name="T17" fmla="*/ 2 h 100"/>
              <a:gd name="T18" fmla="*/ 87 w 124"/>
              <a:gd name="T19" fmla="*/ 0 h 100"/>
              <a:gd name="T20" fmla="*/ 91 w 124"/>
              <a:gd name="T21" fmla="*/ 2 h 100"/>
              <a:gd name="T22" fmla="*/ 103 w 124"/>
              <a:gd name="T23" fmla="*/ 0 h 100"/>
              <a:gd name="T24" fmla="*/ 107 w 124"/>
              <a:gd name="T25" fmla="*/ 2 h 100"/>
              <a:gd name="T26" fmla="*/ 122 w 124"/>
              <a:gd name="T27" fmla="*/ 1 h 100"/>
              <a:gd name="T28" fmla="*/ 124 w 124"/>
              <a:gd name="T29" fmla="*/ 95 h 100"/>
              <a:gd name="T30" fmla="*/ 24 w 124"/>
              <a:gd name="T31" fmla="*/ 100 h 100"/>
              <a:gd name="T32" fmla="*/ 1 w 124"/>
              <a:gd name="T33" fmla="*/ 35 h 100"/>
              <a:gd name="T34" fmla="*/ 19 w 124"/>
              <a:gd name="T35" fmla="*/ 5 h 100"/>
              <a:gd name="T36" fmla="*/ 35 w 124"/>
              <a:gd name="T37" fmla="*/ 16 h 100"/>
              <a:gd name="T38" fmla="*/ 35 w 124"/>
              <a:gd name="T39" fmla="*/ 16 h 100"/>
              <a:gd name="T40" fmla="*/ 29 w 124"/>
              <a:gd name="T41" fmla="*/ 90 h 100"/>
              <a:gd name="T42" fmla="*/ 108 w 124"/>
              <a:gd name="T43" fmla="*/ 16 h 100"/>
              <a:gd name="T44" fmla="*/ 98 w 124"/>
              <a:gd name="T45" fmla="*/ 16 h 100"/>
              <a:gd name="T46" fmla="*/ 87 w 124"/>
              <a:gd name="T47" fmla="*/ 11 h 100"/>
              <a:gd name="T48" fmla="*/ 83 w 124"/>
              <a:gd name="T49" fmla="*/ 16 h 100"/>
              <a:gd name="T50" fmla="*/ 67 w 124"/>
              <a:gd name="T51" fmla="*/ 16 h 100"/>
              <a:gd name="T52" fmla="*/ 60 w 124"/>
              <a:gd name="T53" fmla="*/ 16 h 100"/>
              <a:gd name="T54" fmla="*/ 51 w 124"/>
              <a:gd name="T55" fmla="*/ 16 h 100"/>
              <a:gd name="T56" fmla="*/ 39 w 124"/>
              <a:gd name="T57" fmla="*/ 11 h 100"/>
              <a:gd name="T58" fmla="*/ 19 w 124"/>
              <a:gd name="T59" fmla="*/ 63 h 100"/>
              <a:gd name="T60" fmla="*/ 19 w 124"/>
              <a:gd name="T61" fmla="*/ 63 h 100"/>
              <a:gd name="T62" fmla="*/ 78 w 124"/>
              <a:gd name="T63" fmla="*/ 26 h 100"/>
              <a:gd name="T64" fmla="*/ 107 w 124"/>
              <a:gd name="T65" fmla="*/ 29 h 100"/>
              <a:gd name="T66" fmla="*/ 104 w 124"/>
              <a:gd name="T67" fmla="*/ 62 h 100"/>
              <a:gd name="T68" fmla="*/ 75 w 124"/>
              <a:gd name="T69" fmla="*/ 59 h 100"/>
              <a:gd name="T70" fmla="*/ 101 w 124"/>
              <a:gd name="T71" fmla="*/ 32 h 100"/>
              <a:gd name="T72" fmla="*/ 80 w 124"/>
              <a:gd name="T73" fmla="*/ 57 h 100"/>
              <a:gd name="T74" fmla="*/ 38 w 124"/>
              <a:gd name="T75" fmla="*/ 42 h 100"/>
              <a:gd name="T76" fmla="*/ 38 w 124"/>
              <a:gd name="T77" fmla="*/ 36 h 100"/>
              <a:gd name="T78" fmla="*/ 65 w 124"/>
              <a:gd name="T79" fmla="*/ 42 h 100"/>
              <a:gd name="T80" fmla="*/ 38 w 124"/>
              <a:gd name="T81" fmla="*/ 52 h 100"/>
              <a:gd name="T82" fmla="*/ 65 w 124"/>
              <a:gd name="T83" fmla="*/ 46 h 100"/>
              <a:gd name="T84" fmla="*/ 38 w 124"/>
              <a:gd name="T85" fmla="*/ 52 h 100"/>
              <a:gd name="T86" fmla="*/ 36 w 124"/>
              <a:gd name="T87" fmla="*/ 59 h 100"/>
              <a:gd name="T88" fmla="*/ 68 w 124"/>
              <a:gd name="T89" fmla="*/ 59 h 100"/>
              <a:gd name="T90" fmla="*/ 78 w 124"/>
              <a:gd name="T91" fmla="*/ 72 h 100"/>
              <a:gd name="T92" fmla="*/ 78 w 124"/>
              <a:gd name="T93" fmla="*/ 67 h 100"/>
              <a:gd name="T94" fmla="*/ 104 w 124"/>
              <a:gd name="T95" fmla="*/ 72 h 100"/>
              <a:gd name="T96" fmla="*/ 38 w 124"/>
              <a:gd name="T97" fmla="*/ 72 h 100"/>
              <a:gd name="T98" fmla="*/ 65 w 124"/>
              <a:gd name="T99" fmla="*/ 67 h 100"/>
              <a:gd name="T100" fmla="*/ 38 w 124"/>
              <a:gd name="T101" fmla="*/ 72 h 100"/>
              <a:gd name="T102" fmla="*/ 75 w 124"/>
              <a:gd name="T103" fmla="*/ 80 h 100"/>
              <a:gd name="T104" fmla="*/ 107 w 124"/>
              <a:gd name="T105" fmla="*/ 80 h 100"/>
              <a:gd name="T106" fmla="*/ 38 w 124"/>
              <a:gd name="T107" fmla="*/ 83 h 100"/>
              <a:gd name="T108" fmla="*/ 38 w 124"/>
              <a:gd name="T109" fmla="*/ 77 h 100"/>
              <a:gd name="T110" fmla="*/ 65 w 124"/>
              <a:gd name="T111" fmla="*/ 8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4" h="100">
                <a:moveTo>
                  <a:pt x="38" y="32"/>
                </a:moveTo>
                <a:cubicBezTo>
                  <a:pt x="37" y="32"/>
                  <a:pt x="36" y="30"/>
                  <a:pt x="36" y="29"/>
                </a:cubicBezTo>
                <a:cubicBezTo>
                  <a:pt x="36" y="27"/>
                  <a:pt x="37" y="26"/>
                  <a:pt x="38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6"/>
                  <a:pt x="68" y="27"/>
                  <a:pt x="68" y="29"/>
                </a:cubicBezTo>
                <a:cubicBezTo>
                  <a:pt x="68" y="30"/>
                  <a:pt x="67" y="32"/>
                  <a:pt x="65" y="32"/>
                </a:cubicBezTo>
                <a:cubicBezTo>
                  <a:pt x="38" y="32"/>
                  <a:pt x="38" y="32"/>
                  <a:pt x="38" y="32"/>
                </a:cubicBezTo>
                <a:close/>
                <a:moveTo>
                  <a:pt x="27" y="2"/>
                </a:moveTo>
                <a:cubicBezTo>
                  <a:pt x="27" y="2"/>
                  <a:pt x="27" y="2"/>
                  <a:pt x="27" y="2"/>
                </a:cubicBezTo>
                <a:cubicBezTo>
                  <a:pt x="32" y="6"/>
                  <a:pt x="32" y="6"/>
                  <a:pt x="32" y="6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3" y="2"/>
                </a:cubicBezTo>
                <a:cubicBezTo>
                  <a:pt x="47" y="6"/>
                  <a:pt x="47" y="6"/>
                  <a:pt x="47" y="6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8" y="1"/>
                  <a:pt x="59" y="2"/>
                </a:cubicBezTo>
                <a:cubicBezTo>
                  <a:pt x="63" y="6"/>
                  <a:pt x="63" y="6"/>
                  <a:pt x="63" y="6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0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3" y="0"/>
                  <a:pt x="74" y="1"/>
                  <a:pt x="75" y="2"/>
                </a:cubicBezTo>
                <a:cubicBezTo>
                  <a:pt x="79" y="6"/>
                  <a:pt x="79" y="6"/>
                  <a:pt x="79" y="6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0"/>
                  <a:pt x="86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9" y="0"/>
                  <a:pt x="90" y="1"/>
                  <a:pt x="91" y="2"/>
                </a:cubicBezTo>
                <a:cubicBezTo>
                  <a:pt x="95" y="6"/>
                  <a:pt x="95" y="6"/>
                  <a:pt x="95" y="6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0"/>
                  <a:pt x="102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6" y="1"/>
                  <a:pt x="107" y="2"/>
                </a:cubicBezTo>
                <a:cubicBezTo>
                  <a:pt x="111" y="6"/>
                  <a:pt x="111" y="6"/>
                  <a:pt x="111" y="6"/>
                </a:cubicBezTo>
                <a:cubicBezTo>
                  <a:pt x="115" y="1"/>
                  <a:pt x="115" y="1"/>
                  <a:pt x="115" y="1"/>
                </a:cubicBezTo>
                <a:cubicBezTo>
                  <a:pt x="117" y="0"/>
                  <a:pt x="120" y="0"/>
                  <a:pt x="122" y="1"/>
                </a:cubicBezTo>
                <a:cubicBezTo>
                  <a:pt x="123" y="2"/>
                  <a:pt x="124" y="4"/>
                  <a:pt x="124" y="5"/>
                </a:cubicBezTo>
                <a:cubicBezTo>
                  <a:pt x="124" y="5"/>
                  <a:pt x="124" y="5"/>
                  <a:pt x="124" y="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8"/>
                  <a:pt x="121" y="100"/>
                  <a:pt x="119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2" y="100"/>
                  <a:pt x="20" y="98"/>
                  <a:pt x="19" y="9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3"/>
                  <a:pt x="1" y="30"/>
                  <a:pt x="4" y="29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21" y="0"/>
                  <a:pt x="24" y="0"/>
                </a:cubicBezTo>
                <a:cubicBezTo>
                  <a:pt x="25" y="0"/>
                  <a:pt x="26" y="1"/>
                  <a:pt x="27" y="2"/>
                </a:cubicBez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3" y="18"/>
                  <a:pt x="30" y="18"/>
                  <a:pt x="29" y="16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90"/>
                  <a:pt x="29" y="90"/>
                  <a:pt x="2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2" y="18"/>
                  <a:pt x="109" y="18"/>
                  <a:pt x="108" y="16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99" y="16"/>
                  <a:pt x="99" y="16"/>
                  <a:pt x="99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7" y="18"/>
                  <a:pt x="94" y="18"/>
                  <a:pt x="92" y="16"/>
                </a:cubicBezTo>
                <a:cubicBezTo>
                  <a:pt x="87" y="11"/>
                  <a:pt x="87" y="11"/>
                  <a:pt x="87" y="11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1" y="18"/>
                  <a:pt x="78" y="18"/>
                  <a:pt x="76" y="16"/>
                </a:cubicBezTo>
                <a:cubicBezTo>
                  <a:pt x="71" y="11"/>
                  <a:pt x="71" y="11"/>
                  <a:pt x="71" y="11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5" y="18"/>
                  <a:pt x="62" y="18"/>
                  <a:pt x="60" y="16"/>
                </a:cubicBezTo>
                <a:cubicBezTo>
                  <a:pt x="55" y="11"/>
                  <a:pt x="55" y="11"/>
                  <a:pt x="55" y="1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8"/>
                  <a:pt x="46" y="18"/>
                  <a:pt x="44" y="16"/>
                </a:cubicBezTo>
                <a:cubicBezTo>
                  <a:pt x="39" y="11"/>
                  <a:pt x="39" y="11"/>
                  <a:pt x="39" y="11"/>
                </a:cubicBezTo>
                <a:cubicBezTo>
                  <a:pt x="35" y="16"/>
                  <a:pt x="35" y="16"/>
                  <a:pt x="35" y="16"/>
                </a:cubicBezTo>
                <a:close/>
                <a:moveTo>
                  <a:pt x="19" y="63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35"/>
                  <a:pt x="19" y="35"/>
                  <a:pt x="19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19" y="63"/>
                  <a:pt x="19" y="63"/>
                  <a:pt x="19" y="63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8" y="26"/>
                </a:cubicBezTo>
                <a:cubicBezTo>
                  <a:pt x="78" y="26"/>
                  <a:pt x="78" y="26"/>
                  <a:pt x="78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6" y="26"/>
                  <a:pt x="107" y="27"/>
                  <a:pt x="10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61"/>
                  <a:pt x="106" y="62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6" y="62"/>
                  <a:pt x="75" y="61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29"/>
                  <a:pt x="75" y="29"/>
                  <a:pt x="75" y="29"/>
                </a:cubicBezTo>
                <a:cubicBezTo>
                  <a:pt x="75" y="27"/>
                  <a:pt x="76" y="26"/>
                  <a:pt x="78" y="26"/>
                </a:cubicBezTo>
                <a:close/>
                <a:moveTo>
                  <a:pt x="101" y="32"/>
                </a:moveTo>
                <a:cubicBezTo>
                  <a:pt x="101" y="32"/>
                  <a:pt x="101" y="32"/>
                  <a:pt x="10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57"/>
                  <a:pt x="80" y="57"/>
                  <a:pt x="8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32"/>
                  <a:pt x="101" y="32"/>
                  <a:pt x="101" y="32"/>
                </a:cubicBezTo>
                <a:close/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7" y="42"/>
                  <a:pt x="36" y="41"/>
                  <a:pt x="36" y="39"/>
                </a:cubicBezTo>
                <a:cubicBezTo>
                  <a:pt x="36" y="38"/>
                  <a:pt x="37" y="36"/>
                  <a:pt x="38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6"/>
                  <a:pt x="68" y="38"/>
                  <a:pt x="68" y="39"/>
                </a:cubicBezTo>
                <a:cubicBezTo>
                  <a:pt x="68" y="41"/>
                  <a:pt x="67" y="42"/>
                  <a:pt x="65" y="42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52"/>
                </a:move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6" y="51"/>
                  <a:pt x="36" y="49"/>
                </a:cubicBezTo>
                <a:cubicBezTo>
                  <a:pt x="36" y="48"/>
                  <a:pt x="37" y="46"/>
                  <a:pt x="38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7" y="46"/>
                  <a:pt x="68" y="48"/>
                  <a:pt x="68" y="49"/>
                </a:cubicBezTo>
                <a:cubicBezTo>
                  <a:pt x="68" y="51"/>
                  <a:pt x="67" y="52"/>
                  <a:pt x="65" y="52"/>
                </a:cubicBezTo>
                <a:cubicBezTo>
                  <a:pt x="38" y="52"/>
                  <a:pt x="38" y="52"/>
                  <a:pt x="38" y="52"/>
                </a:cubicBezTo>
                <a:close/>
                <a:moveTo>
                  <a:pt x="38" y="62"/>
                </a:move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6" y="61"/>
                  <a:pt x="36" y="59"/>
                </a:cubicBezTo>
                <a:cubicBezTo>
                  <a:pt x="36" y="58"/>
                  <a:pt x="37" y="57"/>
                  <a:pt x="38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7"/>
                  <a:pt x="68" y="58"/>
                  <a:pt x="68" y="59"/>
                </a:cubicBezTo>
                <a:cubicBezTo>
                  <a:pt x="68" y="61"/>
                  <a:pt x="67" y="62"/>
                  <a:pt x="65" y="62"/>
                </a:cubicBezTo>
                <a:cubicBezTo>
                  <a:pt x="38" y="62"/>
                  <a:pt x="38" y="62"/>
                  <a:pt x="38" y="62"/>
                </a:cubicBezTo>
                <a:close/>
                <a:moveTo>
                  <a:pt x="78" y="72"/>
                </a:moveTo>
                <a:cubicBezTo>
                  <a:pt x="78" y="72"/>
                  <a:pt x="78" y="72"/>
                  <a:pt x="78" y="72"/>
                </a:cubicBezTo>
                <a:cubicBezTo>
                  <a:pt x="76" y="72"/>
                  <a:pt x="75" y="71"/>
                  <a:pt x="75" y="70"/>
                </a:cubicBezTo>
                <a:cubicBezTo>
                  <a:pt x="75" y="68"/>
                  <a:pt x="76" y="67"/>
                  <a:pt x="78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6" y="67"/>
                  <a:pt x="107" y="68"/>
                  <a:pt x="107" y="70"/>
                </a:cubicBezTo>
                <a:cubicBezTo>
                  <a:pt x="107" y="71"/>
                  <a:pt x="106" y="72"/>
                  <a:pt x="104" y="72"/>
                </a:cubicBezTo>
                <a:cubicBezTo>
                  <a:pt x="78" y="72"/>
                  <a:pt x="78" y="72"/>
                  <a:pt x="78" y="72"/>
                </a:cubicBezTo>
                <a:close/>
                <a:moveTo>
                  <a:pt x="38" y="72"/>
                </a:moveTo>
                <a:cubicBezTo>
                  <a:pt x="38" y="72"/>
                  <a:pt x="38" y="72"/>
                  <a:pt x="38" y="72"/>
                </a:cubicBezTo>
                <a:cubicBezTo>
                  <a:pt x="37" y="72"/>
                  <a:pt x="36" y="71"/>
                  <a:pt x="36" y="70"/>
                </a:cubicBezTo>
                <a:cubicBezTo>
                  <a:pt x="36" y="68"/>
                  <a:pt x="37" y="67"/>
                  <a:pt x="38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7" y="67"/>
                  <a:pt x="68" y="68"/>
                  <a:pt x="68" y="70"/>
                </a:cubicBezTo>
                <a:cubicBezTo>
                  <a:pt x="68" y="71"/>
                  <a:pt x="67" y="72"/>
                  <a:pt x="65" y="72"/>
                </a:cubicBezTo>
                <a:cubicBezTo>
                  <a:pt x="38" y="72"/>
                  <a:pt x="38" y="72"/>
                  <a:pt x="38" y="72"/>
                </a:cubicBezTo>
                <a:close/>
                <a:moveTo>
                  <a:pt x="78" y="83"/>
                </a:moveTo>
                <a:cubicBezTo>
                  <a:pt x="78" y="83"/>
                  <a:pt x="78" y="83"/>
                  <a:pt x="78" y="83"/>
                </a:cubicBezTo>
                <a:cubicBezTo>
                  <a:pt x="76" y="83"/>
                  <a:pt x="75" y="81"/>
                  <a:pt x="75" y="80"/>
                </a:cubicBezTo>
                <a:cubicBezTo>
                  <a:pt x="75" y="78"/>
                  <a:pt x="76" y="77"/>
                  <a:pt x="78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7" y="78"/>
                  <a:pt x="107" y="80"/>
                </a:cubicBezTo>
                <a:cubicBezTo>
                  <a:pt x="107" y="81"/>
                  <a:pt x="106" y="83"/>
                  <a:pt x="104" y="83"/>
                </a:cubicBezTo>
                <a:cubicBezTo>
                  <a:pt x="78" y="83"/>
                  <a:pt x="78" y="83"/>
                  <a:pt x="78" y="83"/>
                </a:cubicBezTo>
                <a:close/>
                <a:moveTo>
                  <a:pt x="38" y="83"/>
                </a:moveTo>
                <a:cubicBezTo>
                  <a:pt x="38" y="83"/>
                  <a:pt x="38" y="83"/>
                  <a:pt x="38" y="83"/>
                </a:cubicBezTo>
                <a:cubicBezTo>
                  <a:pt x="37" y="83"/>
                  <a:pt x="36" y="81"/>
                  <a:pt x="36" y="80"/>
                </a:cubicBezTo>
                <a:cubicBezTo>
                  <a:pt x="36" y="78"/>
                  <a:pt x="37" y="77"/>
                  <a:pt x="38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7" y="77"/>
                  <a:pt x="68" y="78"/>
                  <a:pt x="68" y="80"/>
                </a:cubicBezTo>
                <a:cubicBezTo>
                  <a:pt x="68" y="81"/>
                  <a:pt x="67" y="83"/>
                  <a:pt x="65" y="83"/>
                </a:cubicBezTo>
                <a:cubicBezTo>
                  <a:pt x="38" y="83"/>
                  <a:pt x="38" y="83"/>
                  <a:pt x="38" y="83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6410" name="Freeform 26"/>
          <p:cNvSpPr>
            <a:spLocks noEditPoints="1"/>
          </p:cNvSpPr>
          <p:nvPr/>
        </p:nvSpPr>
        <p:spPr bwMode="auto">
          <a:xfrm>
            <a:off x="5986463" y="1889572"/>
            <a:ext cx="339725" cy="339725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5 w 121"/>
              <a:gd name="T5" fmla="*/ 2 h 121"/>
              <a:gd name="T6" fmla="*/ 119 w 121"/>
              <a:gd name="T7" fmla="*/ 16 h 121"/>
              <a:gd name="T8" fmla="*/ 119 w 121"/>
              <a:gd name="T9" fmla="*/ 16 h 121"/>
              <a:gd name="T10" fmla="*/ 120 w 121"/>
              <a:gd name="T11" fmla="*/ 21 h 121"/>
              <a:gd name="T12" fmla="*/ 102 w 121"/>
              <a:gd name="T13" fmla="*/ 37 h 121"/>
              <a:gd name="T14" fmla="*/ 89 w 121"/>
              <a:gd name="T15" fmla="*/ 39 h 121"/>
              <a:gd name="T16" fmla="*/ 86 w 121"/>
              <a:gd name="T17" fmla="*/ 88 h 121"/>
              <a:gd name="T18" fmla="*/ 59 w 121"/>
              <a:gd name="T19" fmla="*/ 99 h 121"/>
              <a:gd name="T20" fmla="*/ 22 w 121"/>
              <a:gd name="T21" fmla="*/ 62 h 121"/>
              <a:gd name="T22" fmla="*/ 59 w 121"/>
              <a:gd name="T23" fmla="*/ 25 h 121"/>
              <a:gd name="T24" fmla="*/ 87 w 121"/>
              <a:gd name="T25" fmla="*/ 28 h 121"/>
              <a:gd name="T26" fmla="*/ 85 w 121"/>
              <a:gd name="T27" fmla="*/ 17 h 121"/>
              <a:gd name="T28" fmla="*/ 107 w 121"/>
              <a:gd name="T29" fmla="*/ 47 h 121"/>
              <a:gd name="T30" fmla="*/ 117 w 121"/>
              <a:gd name="T31" fmla="*/ 44 h 121"/>
              <a:gd name="T32" fmla="*/ 119 w 121"/>
              <a:gd name="T33" fmla="*/ 62 h 121"/>
              <a:gd name="T34" fmla="*/ 59 w 121"/>
              <a:gd name="T35" fmla="*/ 121 h 121"/>
              <a:gd name="T36" fmla="*/ 0 w 121"/>
              <a:gd name="T37" fmla="*/ 62 h 121"/>
              <a:gd name="T38" fmla="*/ 59 w 121"/>
              <a:gd name="T39" fmla="*/ 2 h 121"/>
              <a:gd name="T40" fmla="*/ 77 w 121"/>
              <a:gd name="T41" fmla="*/ 5 h 121"/>
              <a:gd name="T42" fmla="*/ 74 w 121"/>
              <a:gd name="T43" fmla="*/ 14 h 121"/>
              <a:gd name="T44" fmla="*/ 59 w 121"/>
              <a:gd name="T45" fmla="*/ 12 h 121"/>
              <a:gd name="T46" fmla="*/ 9 w 121"/>
              <a:gd name="T47" fmla="*/ 62 h 121"/>
              <a:gd name="T48" fmla="*/ 59 w 121"/>
              <a:gd name="T49" fmla="*/ 112 h 121"/>
              <a:gd name="T50" fmla="*/ 110 w 121"/>
              <a:gd name="T51" fmla="*/ 62 h 121"/>
              <a:gd name="T52" fmla="*/ 107 w 121"/>
              <a:gd name="T53" fmla="*/ 47 h 121"/>
              <a:gd name="T54" fmla="*/ 59 w 121"/>
              <a:gd name="T55" fmla="*/ 45 h 121"/>
              <a:gd name="T56" fmla="*/ 78 w 121"/>
              <a:gd name="T57" fmla="*/ 37 h 121"/>
              <a:gd name="T58" fmla="*/ 37 w 121"/>
              <a:gd name="T59" fmla="*/ 40 h 121"/>
              <a:gd name="T60" fmla="*/ 37 w 121"/>
              <a:gd name="T61" fmla="*/ 40 h 121"/>
              <a:gd name="T62" fmla="*/ 37 w 121"/>
              <a:gd name="T63" fmla="*/ 84 h 121"/>
              <a:gd name="T64" fmla="*/ 81 w 121"/>
              <a:gd name="T65" fmla="*/ 84 h 121"/>
              <a:gd name="T66" fmla="*/ 91 w 121"/>
              <a:gd name="T67" fmla="*/ 62 h 121"/>
              <a:gd name="T68" fmla="*/ 74 w 121"/>
              <a:gd name="T69" fmla="*/ 54 h 121"/>
              <a:gd name="T70" fmla="*/ 72 w 121"/>
              <a:gd name="T71" fmla="*/ 74 h 121"/>
              <a:gd name="T72" fmla="*/ 59 w 121"/>
              <a:gd name="T73" fmla="*/ 79 h 121"/>
              <a:gd name="T74" fmla="*/ 47 w 121"/>
              <a:gd name="T75" fmla="*/ 74 h 121"/>
              <a:gd name="T76" fmla="*/ 47 w 121"/>
              <a:gd name="T77" fmla="*/ 50 h 121"/>
              <a:gd name="T78" fmla="*/ 59 w 121"/>
              <a:gd name="T79" fmla="*/ 45 h 121"/>
              <a:gd name="T80" fmla="*/ 63 w 121"/>
              <a:gd name="T81" fmla="*/ 51 h 121"/>
              <a:gd name="T82" fmla="*/ 51 w 121"/>
              <a:gd name="T83" fmla="*/ 54 h 121"/>
              <a:gd name="T84" fmla="*/ 48 w 121"/>
              <a:gd name="T85" fmla="*/ 62 h 121"/>
              <a:gd name="T86" fmla="*/ 59 w 121"/>
              <a:gd name="T87" fmla="*/ 73 h 121"/>
              <a:gd name="T88" fmla="*/ 67 w 121"/>
              <a:gd name="T89" fmla="*/ 70 h 121"/>
              <a:gd name="T90" fmla="*/ 70 w 121"/>
              <a:gd name="T91" fmla="*/ 58 h 121"/>
              <a:gd name="T92" fmla="*/ 56 w 121"/>
              <a:gd name="T93" fmla="*/ 65 h 121"/>
              <a:gd name="T94" fmla="*/ 63 w 121"/>
              <a:gd name="T95" fmla="*/ 51 h 121"/>
              <a:gd name="T96" fmla="*/ 101 w 121"/>
              <a:gd name="T97" fmla="*/ 9 h 121"/>
              <a:gd name="T98" fmla="*/ 92 w 121"/>
              <a:gd name="T99" fmla="*/ 26 h 121"/>
              <a:gd name="T100" fmla="*/ 101 w 121"/>
              <a:gd name="T101" fmla="*/ 9 h 121"/>
              <a:gd name="T102" fmla="*/ 107 w 121"/>
              <a:gd name="T103" fmla="*/ 19 h 121"/>
              <a:gd name="T104" fmla="*/ 102 w 121"/>
              <a:gd name="T105" fmla="*/ 31 h 121"/>
              <a:gd name="T106" fmla="*/ 107 w 121"/>
              <a:gd name="T107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21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6411" name="Freeform 27"/>
          <p:cNvSpPr>
            <a:spLocks noEditPoints="1"/>
          </p:cNvSpPr>
          <p:nvPr/>
        </p:nvSpPr>
        <p:spPr bwMode="auto">
          <a:xfrm>
            <a:off x="7602538" y="1887985"/>
            <a:ext cx="301625" cy="342900"/>
          </a:xfrm>
          <a:custGeom>
            <a:avLst/>
            <a:gdLst>
              <a:gd name="T0" fmla="*/ 13 w 108"/>
              <a:gd name="T1" fmla="*/ 0 h 123"/>
              <a:gd name="T2" fmla="*/ 69 w 108"/>
              <a:gd name="T3" fmla="*/ 0 h 123"/>
              <a:gd name="T4" fmla="*/ 72 w 108"/>
              <a:gd name="T5" fmla="*/ 2 h 123"/>
              <a:gd name="T6" fmla="*/ 107 w 108"/>
              <a:gd name="T7" fmla="*/ 36 h 123"/>
              <a:gd name="T8" fmla="*/ 108 w 108"/>
              <a:gd name="T9" fmla="*/ 39 h 123"/>
              <a:gd name="T10" fmla="*/ 108 w 108"/>
              <a:gd name="T11" fmla="*/ 39 h 123"/>
              <a:gd name="T12" fmla="*/ 108 w 108"/>
              <a:gd name="T13" fmla="*/ 111 h 123"/>
              <a:gd name="T14" fmla="*/ 104 w 108"/>
              <a:gd name="T15" fmla="*/ 120 h 123"/>
              <a:gd name="T16" fmla="*/ 104 w 108"/>
              <a:gd name="T17" fmla="*/ 120 h 123"/>
              <a:gd name="T18" fmla="*/ 104 w 108"/>
              <a:gd name="T19" fmla="*/ 120 h 123"/>
              <a:gd name="T20" fmla="*/ 95 w 108"/>
              <a:gd name="T21" fmla="*/ 123 h 123"/>
              <a:gd name="T22" fmla="*/ 13 w 108"/>
              <a:gd name="T23" fmla="*/ 123 h 123"/>
              <a:gd name="T24" fmla="*/ 4 w 108"/>
              <a:gd name="T25" fmla="*/ 120 h 123"/>
              <a:gd name="T26" fmla="*/ 4 w 108"/>
              <a:gd name="T27" fmla="*/ 120 h 123"/>
              <a:gd name="T28" fmla="*/ 0 w 108"/>
              <a:gd name="T29" fmla="*/ 111 h 123"/>
              <a:gd name="T30" fmla="*/ 0 w 108"/>
              <a:gd name="T31" fmla="*/ 13 h 123"/>
              <a:gd name="T32" fmla="*/ 4 w 108"/>
              <a:gd name="T33" fmla="*/ 4 h 123"/>
              <a:gd name="T34" fmla="*/ 13 w 108"/>
              <a:gd name="T35" fmla="*/ 0 h 123"/>
              <a:gd name="T36" fmla="*/ 24 w 108"/>
              <a:gd name="T37" fmla="*/ 91 h 123"/>
              <a:gd name="T38" fmla="*/ 24 w 108"/>
              <a:gd name="T39" fmla="*/ 91 h 123"/>
              <a:gd name="T40" fmla="*/ 20 w 108"/>
              <a:gd name="T41" fmla="*/ 91 h 123"/>
              <a:gd name="T42" fmla="*/ 20 w 108"/>
              <a:gd name="T43" fmla="*/ 87 h 123"/>
              <a:gd name="T44" fmla="*/ 44 w 108"/>
              <a:gd name="T45" fmla="*/ 64 h 123"/>
              <a:gd name="T46" fmla="*/ 48 w 108"/>
              <a:gd name="T47" fmla="*/ 64 h 123"/>
              <a:gd name="T48" fmla="*/ 48 w 108"/>
              <a:gd name="T49" fmla="*/ 64 h 123"/>
              <a:gd name="T50" fmla="*/ 62 w 108"/>
              <a:gd name="T51" fmla="*/ 78 h 123"/>
              <a:gd name="T52" fmla="*/ 84 w 108"/>
              <a:gd name="T53" fmla="*/ 56 h 123"/>
              <a:gd name="T54" fmla="*/ 88 w 108"/>
              <a:gd name="T55" fmla="*/ 56 h 123"/>
              <a:gd name="T56" fmla="*/ 88 w 108"/>
              <a:gd name="T57" fmla="*/ 60 h 123"/>
              <a:gd name="T58" fmla="*/ 64 w 108"/>
              <a:gd name="T59" fmla="*/ 84 h 123"/>
              <a:gd name="T60" fmla="*/ 60 w 108"/>
              <a:gd name="T61" fmla="*/ 84 h 123"/>
              <a:gd name="T62" fmla="*/ 60 w 108"/>
              <a:gd name="T63" fmla="*/ 83 h 123"/>
              <a:gd name="T64" fmla="*/ 46 w 108"/>
              <a:gd name="T65" fmla="*/ 70 h 123"/>
              <a:gd name="T66" fmla="*/ 24 w 108"/>
              <a:gd name="T67" fmla="*/ 91 h 123"/>
              <a:gd name="T68" fmla="*/ 99 w 108"/>
              <a:gd name="T69" fmla="*/ 42 h 123"/>
              <a:gd name="T70" fmla="*/ 99 w 108"/>
              <a:gd name="T71" fmla="*/ 42 h 123"/>
              <a:gd name="T72" fmla="*/ 77 w 108"/>
              <a:gd name="T73" fmla="*/ 42 h 123"/>
              <a:gd name="T74" fmla="*/ 69 w 108"/>
              <a:gd name="T75" fmla="*/ 39 h 123"/>
              <a:gd name="T76" fmla="*/ 69 w 108"/>
              <a:gd name="T77" fmla="*/ 39 h 123"/>
              <a:gd name="T78" fmla="*/ 66 w 108"/>
              <a:gd name="T79" fmla="*/ 31 h 123"/>
              <a:gd name="T80" fmla="*/ 66 w 108"/>
              <a:gd name="T81" fmla="*/ 10 h 123"/>
              <a:gd name="T82" fmla="*/ 13 w 108"/>
              <a:gd name="T83" fmla="*/ 10 h 123"/>
              <a:gd name="T84" fmla="*/ 11 w 108"/>
              <a:gd name="T85" fmla="*/ 11 h 123"/>
              <a:gd name="T86" fmla="*/ 10 w 108"/>
              <a:gd name="T87" fmla="*/ 13 h 123"/>
              <a:gd name="T88" fmla="*/ 10 w 108"/>
              <a:gd name="T89" fmla="*/ 111 h 123"/>
              <a:gd name="T90" fmla="*/ 11 w 108"/>
              <a:gd name="T91" fmla="*/ 113 h 123"/>
              <a:gd name="T92" fmla="*/ 11 w 108"/>
              <a:gd name="T93" fmla="*/ 113 h 123"/>
              <a:gd name="T94" fmla="*/ 13 w 108"/>
              <a:gd name="T95" fmla="*/ 114 h 123"/>
              <a:gd name="T96" fmla="*/ 95 w 108"/>
              <a:gd name="T97" fmla="*/ 114 h 123"/>
              <a:gd name="T98" fmla="*/ 98 w 108"/>
              <a:gd name="T99" fmla="*/ 113 h 123"/>
              <a:gd name="T100" fmla="*/ 98 w 108"/>
              <a:gd name="T101" fmla="*/ 113 h 123"/>
              <a:gd name="T102" fmla="*/ 99 w 108"/>
              <a:gd name="T103" fmla="*/ 111 h 123"/>
              <a:gd name="T104" fmla="*/ 99 w 108"/>
              <a:gd name="T105" fmla="*/ 42 h 123"/>
              <a:gd name="T106" fmla="*/ 94 w 108"/>
              <a:gd name="T107" fmla="*/ 36 h 123"/>
              <a:gd name="T108" fmla="*/ 94 w 108"/>
              <a:gd name="T109" fmla="*/ 36 h 123"/>
              <a:gd name="T110" fmla="*/ 72 w 108"/>
              <a:gd name="T111" fmla="*/ 15 h 123"/>
              <a:gd name="T112" fmla="*/ 72 w 108"/>
              <a:gd name="T113" fmla="*/ 31 h 123"/>
              <a:gd name="T114" fmla="*/ 73 w 108"/>
              <a:gd name="T115" fmla="*/ 35 h 123"/>
              <a:gd name="T116" fmla="*/ 73 w 108"/>
              <a:gd name="T117" fmla="*/ 35 h 123"/>
              <a:gd name="T118" fmla="*/ 77 w 108"/>
              <a:gd name="T119" fmla="*/ 36 h 123"/>
              <a:gd name="T120" fmla="*/ 94 w 108"/>
              <a:gd name="T121" fmla="*/ 3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23">
                <a:moveTo>
                  <a:pt x="13" y="0"/>
                </a:moveTo>
                <a:cubicBezTo>
                  <a:pt x="69" y="0"/>
                  <a:pt x="69" y="0"/>
                  <a:pt x="69" y="0"/>
                </a:cubicBezTo>
                <a:cubicBezTo>
                  <a:pt x="70" y="0"/>
                  <a:pt x="72" y="1"/>
                  <a:pt x="72" y="2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8" y="37"/>
                  <a:pt x="108" y="38"/>
                  <a:pt x="108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4"/>
                  <a:pt x="107" y="117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2"/>
                  <a:pt x="99" y="123"/>
                  <a:pt x="95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0" y="123"/>
                  <a:pt x="6" y="122"/>
                  <a:pt x="4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17"/>
                  <a:pt x="0" y="114"/>
                  <a:pt x="0" y="1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2" y="6"/>
                  <a:pt x="4" y="4"/>
                </a:cubicBezTo>
                <a:cubicBezTo>
                  <a:pt x="6" y="2"/>
                  <a:pt x="10" y="0"/>
                  <a:pt x="13" y="0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23" y="92"/>
                  <a:pt x="21" y="92"/>
                  <a:pt x="20" y="91"/>
                </a:cubicBezTo>
                <a:cubicBezTo>
                  <a:pt x="19" y="90"/>
                  <a:pt x="19" y="88"/>
                  <a:pt x="20" y="87"/>
                </a:cubicBezTo>
                <a:cubicBezTo>
                  <a:pt x="44" y="64"/>
                  <a:pt x="44" y="64"/>
                  <a:pt x="44" y="64"/>
                </a:cubicBezTo>
                <a:cubicBezTo>
                  <a:pt x="45" y="62"/>
                  <a:pt x="47" y="62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62" y="78"/>
                  <a:pt x="62" y="78"/>
                  <a:pt x="62" y="78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55"/>
                  <a:pt x="87" y="55"/>
                  <a:pt x="88" y="56"/>
                </a:cubicBezTo>
                <a:cubicBezTo>
                  <a:pt x="89" y="57"/>
                  <a:pt x="89" y="59"/>
                  <a:pt x="88" y="60"/>
                </a:cubicBezTo>
                <a:cubicBezTo>
                  <a:pt x="64" y="84"/>
                  <a:pt x="64" y="84"/>
                  <a:pt x="64" y="84"/>
                </a:cubicBezTo>
                <a:cubicBezTo>
                  <a:pt x="63" y="85"/>
                  <a:pt x="61" y="85"/>
                  <a:pt x="60" y="84"/>
                </a:cubicBezTo>
                <a:cubicBezTo>
                  <a:pt x="60" y="83"/>
                  <a:pt x="60" y="83"/>
                  <a:pt x="60" y="83"/>
                </a:cubicBezTo>
                <a:cubicBezTo>
                  <a:pt x="46" y="70"/>
                  <a:pt x="46" y="70"/>
                  <a:pt x="46" y="70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99" y="42"/>
                </a:moveTo>
                <a:cubicBezTo>
                  <a:pt x="99" y="42"/>
                  <a:pt x="99" y="42"/>
                  <a:pt x="99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4" y="42"/>
                  <a:pt x="71" y="41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7" y="37"/>
                  <a:pt x="66" y="34"/>
                  <a:pt x="66" y="31"/>
                </a:cubicBezTo>
                <a:cubicBezTo>
                  <a:pt x="66" y="10"/>
                  <a:pt x="66" y="10"/>
                  <a:pt x="66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11" y="11"/>
                </a:cubicBezTo>
                <a:cubicBezTo>
                  <a:pt x="10" y="11"/>
                  <a:pt x="10" y="12"/>
                  <a:pt x="10" y="13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2"/>
                  <a:pt x="10" y="112"/>
                  <a:pt x="11" y="113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1" y="114"/>
                  <a:pt x="12" y="114"/>
                  <a:pt x="13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6" y="114"/>
                  <a:pt x="97" y="114"/>
                  <a:pt x="98" y="11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98" y="112"/>
                  <a:pt x="99" y="112"/>
                  <a:pt x="99" y="111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4" y="36"/>
                </a:moveTo>
                <a:cubicBezTo>
                  <a:pt x="94" y="36"/>
                  <a:pt x="94" y="36"/>
                  <a:pt x="94" y="3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3"/>
                  <a:pt x="72" y="34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6" y="36"/>
                  <a:pt x="77" y="36"/>
                </a:cubicBezTo>
                <a:cubicBezTo>
                  <a:pt x="94" y="36"/>
                  <a:pt x="94" y="36"/>
                  <a:pt x="94" y="36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6147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6147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6147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6147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872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872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872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872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6147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872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597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597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597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597"/>
            <a:ext cx="0" cy="136842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719138" y="4086673"/>
            <a:ext cx="7704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18859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6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6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6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6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6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16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164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6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16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16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16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16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 p14:presetBounceEnd="5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6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6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6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6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64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 p14:presetBounceEnd="5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5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6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16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5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16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16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6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50000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16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16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50000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16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16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500" fill="hold"/>
                                            <p:tgtEl>
                                              <p:spTgt spid="16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16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3" dur="500" fill="hold"/>
                                            <p:tgtEl>
                                              <p:spTgt spid="16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16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05" grpId="0" animBg="1"/>
          <p:bldP spid="16406" grpId="0" animBg="1"/>
          <p:bldP spid="16407" grpId="0" animBg="1"/>
          <p:bldP spid="16408" grpId="0" animBg="1"/>
          <p:bldP spid="16409" grpId="0" animBg="1"/>
          <p:bldP spid="16410" grpId="0" animBg="1"/>
          <p:bldP spid="16411" grpId="0" animBg="1"/>
          <p:bldP spid="16412" grpId="0"/>
          <p:bldP spid="16413" grpId="0"/>
          <p:bldP spid="16414" grpId="0"/>
          <p:bldP spid="16415" grpId="0"/>
          <p:bldP spid="16416" grpId="0"/>
          <p:bldP spid="16417" grpId="0"/>
          <p:bldP spid="16418" grpId="0"/>
          <p:bldP spid="16419" grpId="0"/>
          <p:bldP spid="16420" grpId="0"/>
          <p:bldP spid="16421" grpId="0"/>
          <p:bldP spid="16422" grpId="0" animBg="1"/>
          <p:bldP spid="16423" grpId="0" animBg="1"/>
          <p:bldP spid="16424" grpId="0" animBg="1"/>
          <p:bldP spid="16425" grpId="0" animBg="1"/>
          <p:bldP spid="16426" grpId="0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/>
          <p:bldP spid="47" grpId="1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6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6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6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6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164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6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6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6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6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16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6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6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6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6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64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6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6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6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6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6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64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6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6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6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6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6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16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6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16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05" grpId="0" animBg="1"/>
          <p:bldP spid="16406" grpId="0" animBg="1"/>
          <p:bldP spid="16407" grpId="0" animBg="1"/>
          <p:bldP spid="16408" grpId="0" animBg="1"/>
          <p:bldP spid="16409" grpId="0" animBg="1"/>
          <p:bldP spid="16410" grpId="0" animBg="1"/>
          <p:bldP spid="16411" grpId="0" animBg="1"/>
          <p:bldP spid="16412" grpId="0"/>
          <p:bldP spid="16413" grpId="0"/>
          <p:bldP spid="16414" grpId="0"/>
          <p:bldP spid="16415" grpId="0"/>
          <p:bldP spid="16416" grpId="0"/>
          <p:bldP spid="16417" grpId="0"/>
          <p:bldP spid="16418" grpId="0"/>
          <p:bldP spid="16419" grpId="0"/>
          <p:bldP spid="16420" grpId="0"/>
          <p:bldP spid="16421" grpId="0"/>
          <p:bldP spid="16422" grpId="0" animBg="1"/>
          <p:bldP spid="16423" grpId="0" animBg="1"/>
          <p:bldP spid="16424" grpId="0" animBg="1"/>
          <p:bldP spid="16425" grpId="0" animBg="1"/>
          <p:bldP spid="16426" grpId="0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/>
          <p:bldP spid="47" grpId="1"/>
          <p:bldP spid="48" grpId="0"/>
        </p:bldLst>
      </p:timing>
    </mc:Fallback>
  </mc:AlternateContent>
</p:sld>
</file>

<file path=ppt/slides/slide7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73463" y="1865947"/>
            <a:ext cx="1948655" cy="1946276"/>
            <a:chOff x="3573463" y="1865947"/>
            <a:chExt cx="1948655" cy="1946276"/>
          </a:xfrm>
        </p:grpSpPr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3573463" y="1865947"/>
              <a:ext cx="974725" cy="973138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547393" y="2839085"/>
              <a:ext cx="974725" cy="973138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14862" y="1865947"/>
            <a:ext cx="1944563" cy="1946276"/>
            <a:chOff x="3614862" y="1865947"/>
            <a:chExt cx="1944563" cy="1946276"/>
          </a:xfrm>
        </p:grpSpPr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283 w 565"/>
                <a:gd name="T1" fmla="*/ 0 h 565"/>
                <a:gd name="T2" fmla="*/ 565 w 565"/>
                <a:gd name="T3" fmla="*/ 0 h 565"/>
                <a:gd name="T4" fmla="*/ 565 w 565"/>
                <a:gd name="T5" fmla="*/ 283 h 565"/>
                <a:gd name="T6" fmla="*/ 283 w 565"/>
                <a:gd name="T7" fmla="*/ 565 h 565"/>
                <a:gd name="T8" fmla="*/ 0 w 565"/>
                <a:gd name="T9" fmla="*/ 565 h 565"/>
                <a:gd name="T10" fmla="*/ 0 w 565"/>
                <a:gd name="T11" fmla="*/ 283 h 565"/>
                <a:gd name="T12" fmla="*/ 283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283 w 565"/>
                <a:gd name="T1" fmla="*/ 0 h 565"/>
                <a:gd name="T2" fmla="*/ 565 w 565"/>
                <a:gd name="T3" fmla="*/ 0 h 565"/>
                <a:gd name="T4" fmla="*/ 565 w 565"/>
                <a:gd name="T5" fmla="*/ 283 h 565"/>
                <a:gd name="T6" fmla="*/ 283 w 565"/>
                <a:gd name="T7" fmla="*/ 565 h 565"/>
                <a:gd name="T8" fmla="*/ 0 w 565"/>
                <a:gd name="T9" fmla="*/ 565 h 565"/>
                <a:gd name="T10" fmla="*/ 0 w 565"/>
                <a:gd name="T11" fmla="*/ 283 h 565"/>
                <a:gd name="T12" fmla="*/ 283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73463" y="1905634"/>
            <a:ext cx="1949450" cy="1946276"/>
            <a:chOff x="3573463" y="1905634"/>
            <a:chExt cx="1949450" cy="1946276"/>
          </a:xfrm>
        </p:grpSpPr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3573463" y="2878772"/>
              <a:ext cx="974725" cy="973138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8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13721" y="1905634"/>
            <a:ext cx="1945704" cy="1946276"/>
            <a:chOff x="3613721" y="1905634"/>
            <a:chExt cx="1945704" cy="1946276"/>
          </a:xfrm>
        </p:grpSpPr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283 w 565"/>
                <a:gd name="T1" fmla="*/ 565 h 565"/>
                <a:gd name="T2" fmla="*/ 565 w 565"/>
                <a:gd name="T3" fmla="*/ 565 h 565"/>
                <a:gd name="T4" fmla="*/ 565 w 565"/>
                <a:gd name="T5" fmla="*/ 283 h 565"/>
                <a:gd name="T6" fmla="*/ 283 w 565"/>
                <a:gd name="T7" fmla="*/ 0 h 565"/>
                <a:gd name="T8" fmla="*/ 0 w 565"/>
                <a:gd name="T9" fmla="*/ 0 h 565"/>
                <a:gd name="T10" fmla="*/ 0 w 565"/>
                <a:gd name="T11" fmla="*/ 283 h 565"/>
                <a:gd name="T12" fmla="*/ 283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283 w 565"/>
                <a:gd name="T1" fmla="*/ 565 h 565"/>
                <a:gd name="T2" fmla="*/ 565 w 565"/>
                <a:gd name="T3" fmla="*/ 565 h 565"/>
                <a:gd name="T4" fmla="*/ 565 w 565"/>
                <a:gd name="T5" fmla="*/ 283 h 565"/>
                <a:gd name="T6" fmla="*/ 283 w 565"/>
                <a:gd name="T7" fmla="*/ 0 h 565"/>
                <a:gd name="T8" fmla="*/ 0 w 565"/>
                <a:gd name="T9" fmla="*/ 0 h 565"/>
                <a:gd name="T10" fmla="*/ 0 w 565"/>
                <a:gd name="T11" fmla="*/ 283 h 565"/>
                <a:gd name="T12" fmla="*/ 283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2651125" y="2173922"/>
            <a:ext cx="358775" cy="358775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2747963" y="2272347"/>
            <a:ext cx="166687" cy="166688"/>
          </a:xfrm>
          <a:custGeom>
            <a:avLst/>
            <a:gdLst>
              <a:gd name="T0" fmla="*/ 96 w 97"/>
              <a:gd name="T1" fmla="*/ 6 h 97"/>
              <a:gd name="T2" fmla="*/ 65 w 97"/>
              <a:gd name="T3" fmla="*/ 94 h 97"/>
              <a:gd name="T4" fmla="*/ 61 w 97"/>
              <a:gd name="T5" fmla="*/ 97 h 97"/>
              <a:gd name="T6" fmla="*/ 59 w 97"/>
              <a:gd name="T7" fmla="*/ 96 h 97"/>
              <a:gd name="T8" fmla="*/ 2 w 97"/>
              <a:gd name="T9" fmla="*/ 38 h 97"/>
              <a:gd name="T10" fmla="*/ 2 w 97"/>
              <a:gd name="T11" fmla="*/ 33 h 97"/>
              <a:gd name="T12" fmla="*/ 3 w 97"/>
              <a:gd name="T13" fmla="*/ 32 h 97"/>
              <a:gd name="T14" fmla="*/ 91 w 97"/>
              <a:gd name="T15" fmla="*/ 1 h 97"/>
              <a:gd name="T16" fmla="*/ 96 w 97"/>
              <a:gd name="T17" fmla="*/ 3 h 97"/>
              <a:gd name="T18" fmla="*/ 96 w 97"/>
              <a:gd name="T19" fmla="*/ 6 h 97"/>
              <a:gd name="T20" fmla="*/ 12 w 97"/>
              <a:gd name="T21" fmla="*/ 37 h 97"/>
              <a:gd name="T22" fmla="*/ 12 w 97"/>
              <a:gd name="T23" fmla="*/ 37 h 97"/>
              <a:gd name="T24" fmla="*/ 44 w 97"/>
              <a:gd name="T25" fmla="*/ 50 h 97"/>
              <a:gd name="T26" fmla="*/ 81 w 97"/>
              <a:gd name="T27" fmla="*/ 13 h 97"/>
              <a:gd name="T28" fmla="*/ 12 w 97"/>
              <a:gd name="T29" fmla="*/ 37 h 97"/>
              <a:gd name="T30" fmla="*/ 47 w 97"/>
              <a:gd name="T31" fmla="*/ 54 h 97"/>
              <a:gd name="T32" fmla="*/ 47 w 97"/>
              <a:gd name="T33" fmla="*/ 54 h 97"/>
              <a:gd name="T34" fmla="*/ 60 w 97"/>
              <a:gd name="T35" fmla="*/ 85 h 97"/>
              <a:gd name="T36" fmla="*/ 85 w 97"/>
              <a:gd name="T37" fmla="*/ 16 h 97"/>
              <a:gd name="T38" fmla="*/ 47 w 97"/>
              <a:gd name="T39" fmla="*/ 54 h 97"/>
              <a:gd name="T40" fmla="*/ 52 w 97"/>
              <a:gd name="T41" fmla="*/ 78 h 97"/>
              <a:gd name="T42" fmla="*/ 52 w 97"/>
              <a:gd name="T43" fmla="*/ 78 h 97"/>
              <a:gd name="T44" fmla="*/ 42 w 97"/>
              <a:gd name="T45" fmla="*/ 55 h 97"/>
              <a:gd name="T46" fmla="*/ 19 w 97"/>
              <a:gd name="T47" fmla="*/ 45 h 97"/>
              <a:gd name="T48" fmla="*/ 34 w 97"/>
              <a:gd name="T49" fmla="*/ 60 h 97"/>
              <a:gd name="T50" fmla="*/ 34 w 97"/>
              <a:gd name="T51" fmla="*/ 60 h 97"/>
              <a:gd name="T52" fmla="*/ 37 w 97"/>
              <a:gd name="T53" fmla="*/ 63 h 97"/>
              <a:gd name="T54" fmla="*/ 38 w 97"/>
              <a:gd name="T55" fmla="*/ 64 h 97"/>
              <a:gd name="T56" fmla="*/ 52 w 97"/>
              <a:gd name="T57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" h="97">
                <a:moveTo>
                  <a:pt x="96" y="6"/>
                </a:moveTo>
                <a:cubicBezTo>
                  <a:pt x="65" y="94"/>
                  <a:pt x="65" y="94"/>
                  <a:pt x="65" y="94"/>
                </a:cubicBezTo>
                <a:cubicBezTo>
                  <a:pt x="65" y="96"/>
                  <a:pt x="63" y="97"/>
                  <a:pt x="61" y="97"/>
                </a:cubicBezTo>
                <a:cubicBezTo>
                  <a:pt x="60" y="96"/>
                  <a:pt x="59" y="96"/>
                  <a:pt x="59" y="96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" y="32"/>
                  <a:pt x="2" y="32"/>
                  <a:pt x="3" y="32"/>
                </a:cubicBezTo>
                <a:cubicBezTo>
                  <a:pt x="91" y="1"/>
                  <a:pt x="91" y="1"/>
                  <a:pt x="91" y="1"/>
                </a:cubicBezTo>
                <a:cubicBezTo>
                  <a:pt x="93" y="0"/>
                  <a:pt x="96" y="1"/>
                  <a:pt x="96" y="3"/>
                </a:cubicBezTo>
                <a:cubicBezTo>
                  <a:pt x="97" y="4"/>
                  <a:pt x="97" y="5"/>
                  <a:pt x="96" y="6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13"/>
                  <a:pt x="81" y="13"/>
                  <a:pt x="81" y="13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47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60" y="85"/>
                  <a:pt x="60" y="85"/>
                  <a:pt x="60" y="85"/>
                </a:cubicBezTo>
                <a:cubicBezTo>
                  <a:pt x="85" y="16"/>
                  <a:pt x="85" y="16"/>
                  <a:pt x="85" y="16"/>
                </a:cubicBezTo>
                <a:cubicBezTo>
                  <a:pt x="47" y="54"/>
                  <a:pt x="47" y="54"/>
                  <a:pt x="47" y="54"/>
                </a:cubicBezTo>
                <a:close/>
                <a:moveTo>
                  <a:pt x="52" y="78"/>
                </a:moveTo>
                <a:cubicBezTo>
                  <a:pt x="52" y="78"/>
                  <a:pt x="52" y="78"/>
                  <a:pt x="52" y="78"/>
                </a:cubicBezTo>
                <a:cubicBezTo>
                  <a:pt x="42" y="55"/>
                  <a:pt x="42" y="55"/>
                  <a:pt x="42" y="55"/>
                </a:cubicBezTo>
                <a:cubicBezTo>
                  <a:pt x="19" y="45"/>
                  <a:pt x="19" y="45"/>
                  <a:pt x="19" y="45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4"/>
                  <a:pt x="38" y="64"/>
                  <a:pt x="38" y="64"/>
                </a:cubicBezTo>
                <a:cubicBezTo>
                  <a:pt x="52" y="78"/>
                  <a:pt x="52" y="78"/>
                  <a:pt x="5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2651125" y="3186747"/>
            <a:ext cx="358775" cy="358775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6086475" y="2173922"/>
            <a:ext cx="358775" cy="358775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6086475" y="3186747"/>
            <a:ext cx="358775" cy="358775"/>
          </a:xfrm>
          <a:prstGeom prst="ellipse">
            <a:avLst/>
          </a:pr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42" name="Freeform 34"/>
          <p:cNvSpPr>
            <a:spLocks noEditPoints="1"/>
          </p:cNvSpPr>
          <p:nvPr/>
        </p:nvSpPr>
        <p:spPr bwMode="auto">
          <a:xfrm>
            <a:off x="6180138" y="2269172"/>
            <a:ext cx="174625" cy="173038"/>
          </a:xfrm>
          <a:custGeom>
            <a:avLst/>
            <a:gdLst>
              <a:gd name="T0" fmla="*/ 96 w 101"/>
              <a:gd name="T1" fmla="*/ 12 h 101"/>
              <a:gd name="T2" fmla="*/ 101 w 101"/>
              <a:gd name="T3" fmla="*/ 25 h 101"/>
              <a:gd name="T4" fmla="*/ 96 w 101"/>
              <a:gd name="T5" fmla="*/ 37 h 101"/>
              <a:gd name="T6" fmla="*/ 81 w 101"/>
              <a:gd name="T7" fmla="*/ 52 h 101"/>
              <a:gd name="T8" fmla="*/ 69 w 101"/>
              <a:gd name="T9" fmla="*/ 57 h 101"/>
              <a:gd name="T10" fmla="*/ 56 w 101"/>
              <a:gd name="T11" fmla="*/ 52 h 101"/>
              <a:gd name="T12" fmla="*/ 51 w 101"/>
              <a:gd name="T13" fmla="*/ 56 h 101"/>
              <a:gd name="T14" fmla="*/ 57 w 101"/>
              <a:gd name="T15" fmla="*/ 69 h 101"/>
              <a:gd name="T16" fmla="*/ 51 w 101"/>
              <a:gd name="T17" fmla="*/ 82 h 101"/>
              <a:gd name="T18" fmla="*/ 24 w 101"/>
              <a:gd name="T19" fmla="*/ 101 h 101"/>
              <a:gd name="T20" fmla="*/ 5 w 101"/>
              <a:gd name="T21" fmla="*/ 90 h 101"/>
              <a:gd name="T22" fmla="*/ 0 w 101"/>
              <a:gd name="T23" fmla="*/ 77 h 101"/>
              <a:gd name="T24" fmla="*/ 5 w 101"/>
              <a:gd name="T25" fmla="*/ 64 h 101"/>
              <a:gd name="T26" fmla="*/ 5 w 101"/>
              <a:gd name="T27" fmla="*/ 64 h 101"/>
              <a:gd name="T28" fmla="*/ 32 w 101"/>
              <a:gd name="T29" fmla="*/ 45 h 101"/>
              <a:gd name="T30" fmla="*/ 45 w 101"/>
              <a:gd name="T31" fmla="*/ 50 h 101"/>
              <a:gd name="T32" fmla="*/ 45 w 101"/>
              <a:gd name="T33" fmla="*/ 50 h 101"/>
              <a:gd name="T34" fmla="*/ 49 w 101"/>
              <a:gd name="T35" fmla="*/ 45 h 101"/>
              <a:gd name="T36" fmla="*/ 44 w 101"/>
              <a:gd name="T37" fmla="*/ 32 h 101"/>
              <a:gd name="T38" fmla="*/ 49 w 101"/>
              <a:gd name="T39" fmla="*/ 20 h 101"/>
              <a:gd name="T40" fmla="*/ 64 w 101"/>
              <a:gd name="T41" fmla="*/ 5 h 101"/>
              <a:gd name="T42" fmla="*/ 89 w 101"/>
              <a:gd name="T43" fmla="*/ 5 h 101"/>
              <a:gd name="T44" fmla="*/ 90 w 101"/>
              <a:gd name="T45" fmla="*/ 18 h 101"/>
              <a:gd name="T46" fmla="*/ 84 w 101"/>
              <a:gd name="T47" fmla="*/ 11 h 101"/>
              <a:gd name="T48" fmla="*/ 76 w 101"/>
              <a:gd name="T49" fmla="*/ 8 h 101"/>
              <a:gd name="T50" fmla="*/ 69 w 101"/>
              <a:gd name="T51" fmla="*/ 11 h 101"/>
              <a:gd name="T52" fmla="*/ 52 w 101"/>
              <a:gd name="T53" fmla="*/ 32 h 101"/>
              <a:gd name="T54" fmla="*/ 55 w 101"/>
              <a:gd name="T55" fmla="*/ 40 h 101"/>
              <a:gd name="T56" fmla="*/ 55 w 101"/>
              <a:gd name="T57" fmla="*/ 40 h 101"/>
              <a:gd name="T58" fmla="*/ 68 w 101"/>
              <a:gd name="T59" fmla="*/ 33 h 101"/>
              <a:gd name="T60" fmla="*/ 61 w 101"/>
              <a:gd name="T61" fmla="*/ 46 h 101"/>
              <a:gd name="T62" fmla="*/ 62 w 101"/>
              <a:gd name="T63" fmla="*/ 46 h 101"/>
              <a:gd name="T64" fmla="*/ 76 w 101"/>
              <a:gd name="T65" fmla="*/ 46 h 101"/>
              <a:gd name="T66" fmla="*/ 90 w 101"/>
              <a:gd name="T67" fmla="*/ 32 h 101"/>
              <a:gd name="T68" fmla="*/ 93 w 101"/>
              <a:gd name="T69" fmla="*/ 25 h 101"/>
              <a:gd name="T70" fmla="*/ 90 w 101"/>
              <a:gd name="T71" fmla="*/ 18 h 101"/>
              <a:gd name="T72" fmla="*/ 46 w 101"/>
              <a:gd name="T73" fmla="*/ 62 h 101"/>
              <a:gd name="T74" fmla="*/ 38 w 101"/>
              <a:gd name="T75" fmla="*/ 68 h 101"/>
              <a:gd name="T76" fmla="*/ 33 w 101"/>
              <a:gd name="T77" fmla="*/ 63 h 101"/>
              <a:gd name="T78" fmla="*/ 39 w 101"/>
              <a:gd name="T79" fmla="*/ 55 h 101"/>
              <a:gd name="T80" fmla="*/ 39 w 101"/>
              <a:gd name="T81" fmla="*/ 55 h 101"/>
              <a:gd name="T82" fmla="*/ 25 w 101"/>
              <a:gd name="T83" fmla="*/ 55 h 101"/>
              <a:gd name="T84" fmla="*/ 10 w 101"/>
              <a:gd name="T85" fmla="*/ 70 h 101"/>
              <a:gd name="T86" fmla="*/ 8 w 101"/>
              <a:gd name="T87" fmla="*/ 77 h 101"/>
              <a:gd name="T88" fmla="*/ 17 w 101"/>
              <a:gd name="T89" fmla="*/ 91 h 101"/>
              <a:gd name="T90" fmla="*/ 32 w 101"/>
              <a:gd name="T91" fmla="*/ 91 h 101"/>
              <a:gd name="T92" fmla="*/ 46 w 101"/>
              <a:gd name="T93" fmla="*/ 77 h 101"/>
              <a:gd name="T94" fmla="*/ 49 w 101"/>
              <a:gd name="T95" fmla="*/ 6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1">
                <a:moveTo>
                  <a:pt x="89" y="6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15"/>
                  <a:pt x="101" y="20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9"/>
                  <a:pt x="99" y="34"/>
                  <a:pt x="96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8" y="55"/>
                  <a:pt x="73" y="57"/>
                  <a:pt x="69" y="57"/>
                </a:cubicBezTo>
                <a:cubicBezTo>
                  <a:pt x="64" y="57"/>
                  <a:pt x="60" y="55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60"/>
                  <a:pt x="57" y="65"/>
                  <a:pt x="57" y="69"/>
                </a:cubicBezTo>
                <a:cubicBezTo>
                  <a:pt x="57" y="74"/>
                  <a:pt x="55" y="78"/>
                  <a:pt x="51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37" y="96"/>
                  <a:pt x="37" y="96"/>
                  <a:pt x="37" y="96"/>
                </a:cubicBezTo>
                <a:cubicBezTo>
                  <a:pt x="34" y="100"/>
                  <a:pt x="29" y="101"/>
                  <a:pt x="24" y="101"/>
                </a:cubicBezTo>
                <a:cubicBezTo>
                  <a:pt x="20" y="101"/>
                  <a:pt x="15" y="100"/>
                  <a:pt x="12" y="96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86"/>
                  <a:pt x="0" y="81"/>
                  <a:pt x="0" y="77"/>
                </a:cubicBezTo>
                <a:cubicBezTo>
                  <a:pt x="0" y="72"/>
                  <a:pt x="2" y="68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46"/>
                  <a:pt x="27" y="45"/>
                  <a:pt x="32" y="45"/>
                </a:cubicBezTo>
                <a:cubicBezTo>
                  <a:pt x="37" y="45"/>
                  <a:pt x="41" y="46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46"/>
                  <a:pt x="50" y="46"/>
                  <a:pt x="50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46" y="42"/>
                  <a:pt x="44" y="37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28"/>
                  <a:pt x="46" y="23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2"/>
                  <a:pt x="72" y="0"/>
                  <a:pt x="76" y="0"/>
                </a:cubicBezTo>
                <a:cubicBezTo>
                  <a:pt x="81" y="0"/>
                  <a:pt x="86" y="2"/>
                  <a:pt x="89" y="5"/>
                </a:cubicBezTo>
                <a:cubicBezTo>
                  <a:pt x="89" y="6"/>
                  <a:pt x="89" y="6"/>
                  <a:pt x="89" y="6"/>
                </a:cubicBezTo>
                <a:close/>
                <a:moveTo>
                  <a:pt x="90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2" y="9"/>
                  <a:pt x="79" y="8"/>
                  <a:pt x="76" y="8"/>
                </a:cubicBezTo>
                <a:cubicBezTo>
                  <a:pt x="74" y="8"/>
                  <a:pt x="71" y="9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7"/>
                  <a:pt x="52" y="30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5"/>
                  <a:pt x="53" y="38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2"/>
                  <a:pt x="66" y="32"/>
                  <a:pt x="68" y="33"/>
                </a:cubicBezTo>
                <a:cubicBezTo>
                  <a:pt x="69" y="35"/>
                  <a:pt x="69" y="37"/>
                  <a:pt x="68" y="39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3" y="48"/>
                  <a:pt x="66" y="49"/>
                  <a:pt x="69" y="49"/>
                </a:cubicBezTo>
                <a:cubicBezTo>
                  <a:pt x="71" y="49"/>
                  <a:pt x="74" y="48"/>
                  <a:pt x="76" y="4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92" y="30"/>
                  <a:pt x="93" y="27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2"/>
                  <a:pt x="92" y="20"/>
                  <a:pt x="90" y="18"/>
                </a:cubicBezTo>
                <a:cubicBezTo>
                  <a:pt x="90" y="18"/>
                  <a:pt x="90" y="18"/>
                  <a:pt x="90" y="18"/>
                </a:cubicBez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1"/>
                  <a:pt x="45" y="61"/>
                  <a:pt x="45" y="61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70"/>
                  <a:pt x="34" y="70"/>
                  <a:pt x="33" y="68"/>
                </a:cubicBezTo>
                <a:cubicBezTo>
                  <a:pt x="31" y="67"/>
                  <a:pt x="31" y="64"/>
                  <a:pt x="33" y="63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7" y="53"/>
                  <a:pt x="35" y="52"/>
                  <a:pt x="32" y="52"/>
                </a:cubicBezTo>
                <a:cubicBezTo>
                  <a:pt x="29" y="52"/>
                  <a:pt x="27" y="53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8" y="72"/>
                  <a:pt x="8" y="74"/>
                  <a:pt x="8" y="77"/>
                </a:cubicBezTo>
                <a:cubicBezTo>
                  <a:pt x="8" y="79"/>
                  <a:pt x="8" y="82"/>
                  <a:pt x="10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9" y="93"/>
                  <a:pt x="22" y="94"/>
                  <a:pt x="24" y="94"/>
                </a:cubicBezTo>
                <a:cubicBezTo>
                  <a:pt x="27" y="94"/>
                  <a:pt x="30" y="93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46" y="77"/>
                  <a:pt x="46" y="77"/>
                  <a:pt x="46" y="77"/>
                </a:cubicBezTo>
                <a:cubicBezTo>
                  <a:pt x="46" y="76"/>
                  <a:pt x="46" y="76"/>
                  <a:pt x="46" y="76"/>
                </a:cubicBezTo>
                <a:cubicBezTo>
                  <a:pt x="48" y="74"/>
                  <a:pt x="49" y="72"/>
                  <a:pt x="49" y="69"/>
                </a:cubicBezTo>
                <a:cubicBezTo>
                  <a:pt x="49" y="67"/>
                  <a:pt x="48" y="64"/>
                  <a:pt x="4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43" name="Freeform 35"/>
          <p:cNvSpPr>
            <a:spLocks noEditPoints="1"/>
          </p:cNvSpPr>
          <p:nvPr/>
        </p:nvSpPr>
        <p:spPr bwMode="auto">
          <a:xfrm>
            <a:off x="6180138" y="3275647"/>
            <a:ext cx="174625" cy="182563"/>
          </a:xfrm>
          <a:custGeom>
            <a:avLst/>
            <a:gdLst>
              <a:gd name="T0" fmla="*/ 86 w 101"/>
              <a:gd name="T1" fmla="*/ 14 h 106"/>
              <a:gd name="T2" fmla="*/ 89 w 101"/>
              <a:gd name="T3" fmla="*/ 83 h 106"/>
              <a:gd name="T4" fmla="*/ 93 w 101"/>
              <a:gd name="T5" fmla="*/ 53 h 106"/>
              <a:gd name="T6" fmla="*/ 76 w 101"/>
              <a:gd name="T7" fmla="*/ 71 h 106"/>
              <a:gd name="T8" fmla="*/ 74 w 101"/>
              <a:gd name="T9" fmla="*/ 53 h 106"/>
              <a:gd name="T10" fmla="*/ 29 w 101"/>
              <a:gd name="T11" fmla="*/ 70 h 106"/>
              <a:gd name="T12" fmla="*/ 22 w 101"/>
              <a:gd name="T13" fmla="*/ 53 h 106"/>
              <a:gd name="T14" fmla="*/ 18 w 101"/>
              <a:gd name="T15" fmla="*/ 78 h 106"/>
              <a:gd name="T16" fmla="*/ 0 w 101"/>
              <a:gd name="T17" fmla="*/ 50 h 106"/>
              <a:gd name="T18" fmla="*/ 50 w 101"/>
              <a:gd name="T19" fmla="*/ 0 h 106"/>
              <a:gd name="T20" fmla="*/ 66 w 101"/>
              <a:gd name="T21" fmla="*/ 91 h 106"/>
              <a:gd name="T22" fmla="*/ 62 w 101"/>
              <a:gd name="T23" fmla="*/ 106 h 106"/>
              <a:gd name="T24" fmla="*/ 39 w 101"/>
              <a:gd name="T25" fmla="*/ 106 h 106"/>
              <a:gd name="T26" fmla="*/ 35 w 101"/>
              <a:gd name="T27" fmla="*/ 102 h 106"/>
              <a:gd name="T28" fmla="*/ 23 w 101"/>
              <a:gd name="T29" fmla="*/ 91 h 106"/>
              <a:gd name="T30" fmla="*/ 20 w 101"/>
              <a:gd name="T31" fmla="*/ 85 h 106"/>
              <a:gd name="T32" fmla="*/ 53 w 101"/>
              <a:gd name="T33" fmla="*/ 57 h 106"/>
              <a:gd name="T34" fmla="*/ 80 w 101"/>
              <a:gd name="T35" fmla="*/ 85 h 106"/>
              <a:gd name="T36" fmla="*/ 78 w 101"/>
              <a:gd name="T37" fmla="*/ 91 h 106"/>
              <a:gd name="T38" fmla="*/ 66 w 101"/>
              <a:gd name="T39" fmla="*/ 91 h 106"/>
              <a:gd name="T40" fmla="*/ 58 w 101"/>
              <a:gd name="T41" fmla="*/ 98 h 106"/>
              <a:gd name="T42" fmla="*/ 58 w 101"/>
              <a:gd name="T43" fmla="*/ 87 h 106"/>
              <a:gd name="T44" fmla="*/ 68 w 101"/>
              <a:gd name="T45" fmla="*/ 83 h 106"/>
              <a:gd name="T46" fmla="*/ 33 w 101"/>
              <a:gd name="T47" fmla="*/ 83 h 106"/>
              <a:gd name="T48" fmla="*/ 39 w 101"/>
              <a:gd name="T49" fmla="*/ 83 h 106"/>
              <a:gd name="T50" fmla="*/ 43 w 101"/>
              <a:gd name="T51" fmla="*/ 98 h 106"/>
              <a:gd name="T52" fmla="*/ 81 w 101"/>
              <a:gd name="T53" fmla="*/ 20 h 106"/>
              <a:gd name="T54" fmla="*/ 80 w 101"/>
              <a:gd name="T55" fmla="*/ 19 h 106"/>
              <a:gd name="T56" fmla="*/ 78 w 101"/>
              <a:gd name="T57" fmla="*/ 48 h 106"/>
              <a:gd name="T58" fmla="*/ 81 w 101"/>
              <a:gd name="T59" fmla="*/ 20 h 106"/>
              <a:gd name="T60" fmla="*/ 76 w 101"/>
              <a:gd name="T61" fmla="*/ 16 h 106"/>
              <a:gd name="T62" fmla="*/ 71 w 101"/>
              <a:gd name="T63" fmla="*/ 16 h 106"/>
              <a:gd name="T64" fmla="*/ 76 w 101"/>
              <a:gd name="T65" fmla="*/ 16 h 106"/>
              <a:gd name="T66" fmla="*/ 57 w 101"/>
              <a:gd name="T67" fmla="*/ 8 h 106"/>
              <a:gd name="T68" fmla="*/ 53 w 101"/>
              <a:gd name="T69" fmla="*/ 24 h 106"/>
              <a:gd name="T70" fmla="*/ 68 w 101"/>
              <a:gd name="T71" fmla="*/ 20 h 106"/>
              <a:gd name="T72" fmla="*/ 57 w 101"/>
              <a:gd name="T73" fmla="*/ 8 h 106"/>
              <a:gd name="T74" fmla="*/ 48 w 101"/>
              <a:gd name="T75" fmla="*/ 8 h 106"/>
              <a:gd name="T76" fmla="*/ 34 w 101"/>
              <a:gd name="T77" fmla="*/ 18 h 106"/>
              <a:gd name="T78" fmla="*/ 35 w 101"/>
              <a:gd name="T79" fmla="*/ 21 h 106"/>
              <a:gd name="T80" fmla="*/ 48 w 101"/>
              <a:gd name="T81" fmla="*/ 8 h 106"/>
              <a:gd name="T82" fmla="*/ 34 w 101"/>
              <a:gd name="T83" fmla="*/ 11 h 106"/>
              <a:gd name="T84" fmla="*/ 29 w 101"/>
              <a:gd name="T85" fmla="*/ 18 h 106"/>
              <a:gd name="T86" fmla="*/ 34 w 101"/>
              <a:gd name="T87" fmla="*/ 11 h 106"/>
              <a:gd name="T88" fmla="*/ 21 w 101"/>
              <a:gd name="T89" fmla="*/ 19 h 106"/>
              <a:gd name="T90" fmla="*/ 8 w 101"/>
              <a:gd name="T91" fmla="*/ 48 h 106"/>
              <a:gd name="T92" fmla="*/ 27 w 101"/>
              <a:gd name="T93" fmla="*/ 23 h 106"/>
              <a:gd name="T94" fmla="*/ 69 w 101"/>
              <a:gd name="T95" fmla="*/ 25 h 106"/>
              <a:gd name="T96" fmla="*/ 67 w 101"/>
              <a:gd name="T97" fmla="*/ 26 h 106"/>
              <a:gd name="T98" fmla="*/ 53 w 101"/>
              <a:gd name="T99" fmla="*/ 48 h 106"/>
              <a:gd name="T100" fmla="*/ 69 w 101"/>
              <a:gd name="T101" fmla="*/ 25 h 106"/>
              <a:gd name="T102" fmla="*/ 48 w 101"/>
              <a:gd name="T103" fmla="*/ 29 h 106"/>
              <a:gd name="T104" fmla="*/ 31 w 101"/>
              <a:gd name="T105" fmla="*/ 25 h 106"/>
              <a:gd name="T106" fmla="*/ 48 w 101"/>
              <a:gd name="T107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106">
                <a:moveTo>
                  <a:pt x="50" y="0"/>
                </a:moveTo>
                <a:cubicBezTo>
                  <a:pt x="64" y="0"/>
                  <a:pt x="77" y="5"/>
                  <a:pt x="86" y="14"/>
                </a:cubicBezTo>
                <a:cubicBezTo>
                  <a:pt x="95" y="24"/>
                  <a:pt x="101" y="36"/>
                  <a:pt x="101" y="50"/>
                </a:cubicBezTo>
                <a:cubicBezTo>
                  <a:pt x="101" y="63"/>
                  <a:pt x="96" y="74"/>
                  <a:pt x="89" y="83"/>
                </a:cubicBezTo>
                <a:cubicBezTo>
                  <a:pt x="86" y="87"/>
                  <a:pt x="80" y="82"/>
                  <a:pt x="83" y="78"/>
                </a:cubicBezTo>
                <a:cubicBezTo>
                  <a:pt x="89" y="71"/>
                  <a:pt x="93" y="62"/>
                  <a:pt x="93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9"/>
                  <a:pt x="77" y="65"/>
                  <a:pt x="76" y="71"/>
                </a:cubicBezTo>
                <a:cubicBezTo>
                  <a:pt x="75" y="74"/>
                  <a:pt x="70" y="73"/>
                  <a:pt x="71" y="70"/>
                </a:cubicBezTo>
                <a:cubicBezTo>
                  <a:pt x="73" y="65"/>
                  <a:pt x="74" y="59"/>
                  <a:pt x="74" y="53"/>
                </a:cubicBezTo>
                <a:cubicBezTo>
                  <a:pt x="54" y="53"/>
                  <a:pt x="46" y="53"/>
                  <a:pt x="27" y="53"/>
                </a:cubicBezTo>
                <a:cubicBezTo>
                  <a:pt x="27" y="59"/>
                  <a:pt x="28" y="65"/>
                  <a:pt x="29" y="70"/>
                </a:cubicBezTo>
                <a:cubicBezTo>
                  <a:pt x="30" y="73"/>
                  <a:pt x="26" y="74"/>
                  <a:pt x="25" y="70"/>
                </a:cubicBezTo>
                <a:cubicBezTo>
                  <a:pt x="23" y="65"/>
                  <a:pt x="23" y="59"/>
                  <a:pt x="22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62"/>
                  <a:pt x="12" y="71"/>
                  <a:pt x="18" y="78"/>
                </a:cubicBezTo>
                <a:cubicBezTo>
                  <a:pt x="21" y="82"/>
                  <a:pt x="15" y="87"/>
                  <a:pt x="12" y="83"/>
                </a:cubicBezTo>
                <a:cubicBezTo>
                  <a:pt x="4" y="74"/>
                  <a:pt x="0" y="63"/>
                  <a:pt x="0" y="50"/>
                </a:cubicBezTo>
                <a:cubicBezTo>
                  <a:pt x="0" y="36"/>
                  <a:pt x="5" y="24"/>
                  <a:pt x="15" y="14"/>
                </a:cubicBezTo>
                <a:cubicBezTo>
                  <a:pt x="24" y="5"/>
                  <a:pt x="36" y="0"/>
                  <a:pt x="50" y="0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4"/>
                  <a:pt x="64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7" y="106"/>
                  <a:pt x="35" y="104"/>
                  <a:pt x="35" y="102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5" y="91"/>
                  <a:pt x="35" y="91"/>
                  <a:pt x="35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21" y="91"/>
                  <a:pt x="19" y="90"/>
                  <a:pt x="19" y="87"/>
                </a:cubicBezTo>
                <a:cubicBezTo>
                  <a:pt x="19" y="86"/>
                  <a:pt x="20" y="85"/>
                  <a:pt x="20" y="85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52" y="56"/>
                  <a:pt x="53" y="57"/>
                </a:cubicBezTo>
                <a:cubicBezTo>
                  <a:pt x="53" y="58"/>
                  <a:pt x="53" y="58"/>
                  <a:pt x="53" y="58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6"/>
                  <a:pt x="82" y="89"/>
                  <a:pt x="80" y="90"/>
                </a:cubicBezTo>
                <a:cubicBezTo>
                  <a:pt x="79" y="91"/>
                  <a:pt x="79" y="91"/>
                  <a:pt x="78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66" y="91"/>
                  <a:pt x="66" y="91"/>
                  <a:pt x="66" y="91"/>
                </a:cubicBezTo>
                <a:close/>
                <a:moveTo>
                  <a:pt x="58" y="98"/>
                </a:moveTo>
                <a:cubicBezTo>
                  <a:pt x="58" y="98"/>
                  <a:pt x="58" y="98"/>
                  <a:pt x="58" y="98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5"/>
                  <a:pt x="60" y="83"/>
                  <a:pt x="62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50" y="66"/>
                  <a:pt x="50" y="66"/>
                  <a:pt x="50" y="66"/>
                </a:cubicBezTo>
                <a:cubicBezTo>
                  <a:pt x="33" y="83"/>
                  <a:pt x="33" y="83"/>
                  <a:pt x="33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41" y="83"/>
                  <a:pt x="43" y="85"/>
                  <a:pt x="43" y="87"/>
                </a:cubicBezTo>
                <a:cubicBezTo>
                  <a:pt x="43" y="98"/>
                  <a:pt x="43" y="98"/>
                  <a:pt x="43" y="98"/>
                </a:cubicBezTo>
                <a:cubicBezTo>
                  <a:pt x="58" y="98"/>
                  <a:pt x="58" y="98"/>
                  <a:pt x="58" y="98"/>
                </a:cubicBezTo>
                <a:close/>
                <a:moveTo>
                  <a:pt x="81" y="20"/>
                </a:move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80" y="19"/>
                  <a:pt x="80" y="19"/>
                </a:cubicBezTo>
                <a:cubicBezTo>
                  <a:pt x="78" y="20"/>
                  <a:pt x="76" y="22"/>
                  <a:pt x="74" y="23"/>
                </a:cubicBezTo>
                <a:cubicBezTo>
                  <a:pt x="76" y="30"/>
                  <a:pt x="78" y="39"/>
                  <a:pt x="78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37"/>
                  <a:pt x="88" y="27"/>
                  <a:pt x="81" y="20"/>
                </a:cubicBezTo>
                <a:close/>
                <a:moveTo>
                  <a:pt x="76" y="16"/>
                </a:moveTo>
                <a:cubicBezTo>
                  <a:pt x="76" y="16"/>
                  <a:pt x="76" y="16"/>
                  <a:pt x="76" y="16"/>
                </a:cubicBezTo>
                <a:cubicBezTo>
                  <a:pt x="73" y="14"/>
                  <a:pt x="70" y="12"/>
                  <a:pt x="67" y="11"/>
                </a:cubicBezTo>
                <a:cubicBezTo>
                  <a:pt x="68" y="12"/>
                  <a:pt x="70" y="14"/>
                  <a:pt x="71" y="16"/>
                </a:cubicBezTo>
                <a:cubicBezTo>
                  <a:pt x="71" y="17"/>
                  <a:pt x="71" y="18"/>
                  <a:pt x="72" y="18"/>
                </a:cubicBezTo>
                <a:cubicBezTo>
                  <a:pt x="73" y="18"/>
                  <a:pt x="75" y="17"/>
                  <a:pt x="76" y="16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56" y="8"/>
                  <a:pt x="54" y="8"/>
                  <a:pt x="53" y="8"/>
                </a:cubicBezTo>
                <a:cubicBezTo>
                  <a:pt x="53" y="24"/>
                  <a:pt x="53" y="24"/>
                  <a:pt x="53" y="24"/>
                </a:cubicBezTo>
                <a:cubicBezTo>
                  <a:pt x="57" y="24"/>
                  <a:pt x="62" y="23"/>
                  <a:pt x="66" y="21"/>
                </a:cubicBezTo>
                <a:cubicBezTo>
                  <a:pt x="66" y="21"/>
                  <a:pt x="67" y="21"/>
                  <a:pt x="68" y="20"/>
                </a:cubicBezTo>
                <a:cubicBezTo>
                  <a:pt x="67" y="20"/>
                  <a:pt x="67" y="19"/>
                  <a:pt x="66" y="18"/>
                </a:cubicBezTo>
                <a:cubicBezTo>
                  <a:pt x="64" y="14"/>
                  <a:pt x="61" y="10"/>
                  <a:pt x="57" y="8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6" y="8"/>
                  <a:pt x="45" y="8"/>
                  <a:pt x="43" y="8"/>
                </a:cubicBezTo>
                <a:cubicBezTo>
                  <a:pt x="40" y="10"/>
                  <a:pt x="37" y="14"/>
                  <a:pt x="34" y="18"/>
                </a:cubicBezTo>
                <a:cubicBezTo>
                  <a:pt x="34" y="19"/>
                  <a:pt x="33" y="20"/>
                  <a:pt x="33" y="20"/>
                </a:cubicBezTo>
                <a:cubicBezTo>
                  <a:pt x="34" y="21"/>
                  <a:pt x="34" y="21"/>
                  <a:pt x="35" y="21"/>
                </a:cubicBezTo>
                <a:cubicBezTo>
                  <a:pt x="39" y="23"/>
                  <a:pt x="43" y="24"/>
                  <a:pt x="48" y="24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0" y="12"/>
                  <a:pt x="28" y="14"/>
                  <a:pt x="25" y="16"/>
                </a:cubicBezTo>
                <a:cubicBezTo>
                  <a:pt x="26" y="17"/>
                  <a:pt x="28" y="18"/>
                  <a:pt x="29" y="18"/>
                </a:cubicBezTo>
                <a:cubicBezTo>
                  <a:pt x="29" y="18"/>
                  <a:pt x="30" y="17"/>
                  <a:pt x="30" y="16"/>
                </a:cubicBezTo>
                <a:cubicBezTo>
                  <a:pt x="31" y="14"/>
                  <a:pt x="32" y="12"/>
                  <a:pt x="34" y="11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0" y="20"/>
                  <a:pt x="20" y="20"/>
                </a:cubicBezTo>
                <a:cubicBezTo>
                  <a:pt x="13" y="27"/>
                  <a:pt x="8" y="37"/>
                  <a:pt x="8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39"/>
                  <a:pt x="24" y="30"/>
                  <a:pt x="27" y="23"/>
                </a:cubicBezTo>
                <a:cubicBezTo>
                  <a:pt x="25" y="22"/>
                  <a:pt x="23" y="20"/>
                  <a:pt x="21" y="19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8" y="25"/>
                  <a:pt x="67" y="26"/>
                </a:cubicBezTo>
                <a:cubicBezTo>
                  <a:pt x="63" y="27"/>
                  <a:pt x="58" y="28"/>
                  <a:pt x="53" y="29"/>
                </a:cubicBezTo>
                <a:cubicBezTo>
                  <a:pt x="53" y="48"/>
                  <a:pt x="53" y="48"/>
                  <a:pt x="53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3" y="39"/>
                  <a:pt x="72" y="31"/>
                  <a:pt x="69" y="25"/>
                </a:cubicBezTo>
                <a:close/>
                <a:moveTo>
                  <a:pt x="48" y="29"/>
                </a:moveTo>
                <a:cubicBezTo>
                  <a:pt x="48" y="29"/>
                  <a:pt x="48" y="29"/>
                  <a:pt x="48" y="29"/>
                </a:cubicBezTo>
                <a:cubicBezTo>
                  <a:pt x="43" y="28"/>
                  <a:pt x="38" y="27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29" y="31"/>
                  <a:pt x="27" y="39"/>
                  <a:pt x="27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29"/>
                  <a:pt x="48" y="29"/>
                  <a:pt x="4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44" name="Freeform 36"/>
          <p:cNvSpPr>
            <a:spLocks noEditPoints="1"/>
          </p:cNvSpPr>
          <p:nvPr/>
        </p:nvSpPr>
        <p:spPr bwMode="auto">
          <a:xfrm>
            <a:off x="2744788" y="3283585"/>
            <a:ext cx="173037" cy="163512"/>
          </a:xfrm>
          <a:custGeom>
            <a:avLst/>
            <a:gdLst>
              <a:gd name="T0" fmla="*/ 29 w 101"/>
              <a:gd name="T1" fmla="*/ 79 h 95"/>
              <a:gd name="T2" fmla="*/ 86 w 101"/>
              <a:gd name="T3" fmla="*/ 76 h 95"/>
              <a:gd name="T4" fmla="*/ 86 w 101"/>
              <a:gd name="T5" fmla="*/ 81 h 95"/>
              <a:gd name="T6" fmla="*/ 31 w 101"/>
              <a:gd name="T7" fmla="*/ 13 h 95"/>
              <a:gd name="T8" fmla="*/ 29 w 101"/>
              <a:gd name="T9" fmla="*/ 16 h 95"/>
              <a:gd name="T10" fmla="*/ 29 w 101"/>
              <a:gd name="T11" fmla="*/ 32 h 95"/>
              <a:gd name="T12" fmla="*/ 31 w 101"/>
              <a:gd name="T13" fmla="*/ 34 h 95"/>
              <a:gd name="T14" fmla="*/ 86 w 101"/>
              <a:gd name="T15" fmla="*/ 34 h 95"/>
              <a:gd name="T16" fmla="*/ 89 w 101"/>
              <a:gd name="T17" fmla="*/ 16 h 95"/>
              <a:gd name="T18" fmla="*/ 86 w 101"/>
              <a:gd name="T19" fmla="*/ 13 h 95"/>
              <a:gd name="T20" fmla="*/ 33 w 101"/>
              <a:gd name="T21" fmla="*/ 30 h 95"/>
              <a:gd name="T22" fmla="*/ 33 w 101"/>
              <a:gd name="T23" fmla="*/ 18 h 95"/>
              <a:gd name="T24" fmla="*/ 84 w 101"/>
              <a:gd name="T25" fmla="*/ 30 h 95"/>
              <a:gd name="T26" fmla="*/ 16 w 101"/>
              <a:gd name="T27" fmla="*/ 29 h 95"/>
              <a:gd name="T28" fmla="*/ 8 w 101"/>
              <a:gd name="T29" fmla="*/ 29 h 95"/>
              <a:gd name="T30" fmla="*/ 16 w 101"/>
              <a:gd name="T31" fmla="*/ 83 h 95"/>
              <a:gd name="T32" fmla="*/ 12 w 101"/>
              <a:gd name="T33" fmla="*/ 95 h 95"/>
              <a:gd name="T34" fmla="*/ 3 w 101"/>
              <a:gd name="T35" fmla="*/ 92 h 95"/>
              <a:gd name="T36" fmla="*/ 0 w 101"/>
              <a:gd name="T37" fmla="*/ 83 h 95"/>
              <a:gd name="T38" fmla="*/ 0 w 101"/>
              <a:gd name="T39" fmla="*/ 25 h 95"/>
              <a:gd name="T40" fmla="*/ 16 w 101"/>
              <a:gd name="T41" fmla="*/ 21 h 95"/>
              <a:gd name="T42" fmla="*/ 20 w 101"/>
              <a:gd name="T43" fmla="*/ 0 h 95"/>
              <a:gd name="T44" fmla="*/ 97 w 101"/>
              <a:gd name="T45" fmla="*/ 0 h 95"/>
              <a:gd name="T46" fmla="*/ 101 w 101"/>
              <a:gd name="T47" fmla="*/ 4 h 95"/>
              <a:gd name="T48" fmla="*/ 98 w 101"/>
              <a:gd name="T49" fmla="*/ 92 h 95"/>
              <a:gd name="T50" fmla="*/ 89 w 101"/>
              <a:gd name="T51" fmla="*/ 95 h 95"/>
              <a:gd name="T52" fmla="*/ 12 w 101"/>
              <a:gd name="T53" fmla="*/ 95 h 95"/>
              <a:gd name="T54" fmla="*/ 93 w 101"/>
              <a:gd name="T55" fmla="*/ 83 h 95"/>
              <a:gd name="T56" fmla="*/ 93 w 101"/>
              <a:gd name="T57" fmla="*/ 8 h 95"/>
              <a:gd name="T58" fmla="*/ 24 w 101"/>
              <a:gd name="T59" fmla="*/ 83 h 95"/>
              <a:gd name="T60" fmla="*/ 89 w 101"/>
              <a:gd name="T61" fmla="*/ 88 h 95"/>
              <a:gd name="T62" fmla="*/ 92 w 101"/>
              <a:gd name="T63" fmla="*/ 86 h 95"/>
              <a:gd name="T64" fmla="*/ 61 w 101"/>
              <a:gd name="T65" fmla="*/ 39 h 95"/>
              <a:gd name="T66" fmla="*/ 61 w 101"/>
              <a:gd name="T67" fmla="*/ 39 h 95"/>
              <a:gd name="T68" fmla="*/ 89 w 101"/>
              <a:gd name="T69" fmla="*/ 41 h 95"/>
              <a:gd name="T70" fmla="*/ 89 w 101"/>
              <a:gd name="T71" fmla="*/ 54 h 95"/>
              <a:gd name="T72" fmla="*/ 86 w 101"/>
              <a:gd name="T73" fmla="*/ 56 h 95"/>
              <a:gd name="T74" fmla="*/ 59 w 101"/>
              <a:gd name="T75" fmla="*/ 54 h 95"/>
              <a:gd name="T76" fmla="*/ 59 w 101"/>
              <a:gd name="T77" fmla="*/ 41 h 95"/>
              <a:gd name="T78" fmla="*/ 84 w 101"/>
              <a:gd name="T79" fmla="*/ 44 h 95"/>
              <a:gd name="T80" fmla="*/ 64 w 101"/>
              <a:gd name="T81" fmla="*/ 44 h 95"/>
              <a:gd name="T82" fmla="*/ 84 w 101"/>
              <a:gd name="T83" fmla="*/ 52 h 95"/>
              <a:gd name="T84" fmla="*/ 31 w 101"/>
              <a:gd name="T85" fmla="*/ 44 h 95"/>
              <a:gd name="T86" fmla="*/ 29 w 101"/>
              <a:gd name="T87" fmla="*/ 41 h 95"/>
              <a:gd name="T88" fmla="*/ 54 w 101"/>
              <a:gd name="T89" fmla="*/ 39 h 95"/>
              <a:gd name="T90" fmla="*/ 54 w 101"/>
              <a:gd name="T91" fmla="*/ 44 h 95"/>
              <a:gd name="T92" fmla="*/ 31 w 101"/>
              <a:gd name="T93" fmla="*/ 56 h 95"/>
              <a:gd name="T94" fmla="*/ 29 w 101"/>
              <a:gd name="T95" fmla="*/ 54 h 95"/>
              <a:gd name="T96" fmla="*/ 54 w 101"/>
              <a:gd name="T97" fmla="*/ 52 h 95"/>
              <a:gd name="T98" fmla="*/ 54 w 101"/>
              <a:gd name="T99" fmla="*/ 56 h 95"/>
              <a:gd name="T100" fmla="*/ 31 w 101"/>
              <a:gd name="T101" fmla="*/ 69 h 95"/>
              <a:gd name="T102" fmla="*/ 29 w 101"/>
              <a:gd name="T103" fmla="*/ 66 h 95"/>
              <a:gd name="T104" fmla="*/ 86 w 101"/>
              <a:gd name="T105" fmla="*/ 64 h 95"/>
              <a:gd name="T106" fmla="*/ 86 w 101"/>
              <a:gd name="T107" fmla="*/ 6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95">
                <a:moveTo>
                  <a:pt x="31" y="81"/>
                </a:moveTo>
                <a:cubicBezTo>
                  <a:pt x="30" y="81"/>
                  <a:pt x="29" y="80"/>
                  <a:pt x="29" y="79"/>
                </a:cubicBezTo>
                <a:cubicBezTo>
                  <a:pt x="29" y="78"/>
                  <a:pt x="30" y="76"/>
                  <a:pt x="31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9" y="78"/>
                  <a:pt x="89" y="79"/>
                </a:cubicBezTo>
                <a:cubicBezTo>
                  <a:pt x="89" y="80"/>
                  <a:pt x="87" y="81"/>
                  <a:pt x="86" y="81"/>
                </a:cubicBezTo>
                <a:cubicBezTo>
                  <a:pt x="31" y="81"/>
                  <a:pt x="31" y="81"/>
                  <a:pt x="31" y="81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4"/>
                  <a:pt x="89" y="33"/>
                  <a:pt x="89" y="32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4"/>
                  <a:pt x="87" y="13"/>
                  <a:pt x="86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18"/>
                  <a:pt x="33" y="18"/>
                  <a:pt x="33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30"/>
                  <a:pt x="84" y="30"/>
                  <a:pt x="84" y="30"/>
                </a:cubicBezTo>
                <a:cubicBezTo>
                  <a:pt x="33" y="30"/>
                  <a:pt x="33" y="30"/>
                  <a:pt x="33" y="30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9"/>
                  <a:pt x="16" y="89"/>
                  <a:pt x="16" y="83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2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9" y="95"/>
                  <a:pt x="6" y="94"/>
                  <a:pt x="3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1" y="90"/>
                  <a:pt x="0" y="87"/>
                  <a:pt x="0" y="8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8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9" y="0"/>
                  <a:pt x="101" y="2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7"/>
                  <a:pt x="100" y="90"/>
                  <a:pt x="98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5" y="94"/>
                  <a:pt x="92" y="95"/>
                  <a:pt x="89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lose/>
                <a:moveTo>
                  <a:pt x="93" y="83"/>
                </a:moveTo>
                <a:cubicBezTo>
                  <a:pt x="93" y="83"/>
                  <a:pt x="93" y="83"/>
                  <a:pt x="93" y="83"/>
                </a:cubicBezTo>
                <a:cubicBezTo>
                  <a:pt x="93" y="8"/>
                  <a:pt x="93" y="8"/>
                  <a:pt x="93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33"/>
                  <a:pt x="24" y="58"/>
                  <a:pt x="24" y="83"/>
                </a:cubicBezTo>
                <a:cubicBezTo>
                  <a:pt x="24" y="85"/>
                  <a:pt x="24" y="86"/>
                  <a:pt x="23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0" y="88"/>
                  <a:pt x="91" y="87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3" y="86"/>
                  <a:pt x="93" y="85"/>
                  <a:pt x="93" y="83"/>
                </a:cubicBezTo>
                <a:close/>
                <a:moveTo>
                  <a:pt x="61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7" y="39"/>
                  <a:pt x="89" y="40"/>
                  <a:pt x="89" y="41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6"/>
                  <a:pt x="59" y="55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0"/>
                  <a:pt x="60" y="39"/>
                  <a:pt x="61" y="39"/>
                </a:cubicBezTo>
                <a:close/>
                <a:moveTo>
                  <a:pt x="84" y="44"/>
                </a:moveTo>
                <a:cubicBezTo>
                  <a:pt x="84" y="44"/>
                  <a:pt x="84" y="44"/>
                  <a:pt x="8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52"/>
                  <a:pt x="64" y="52"/>
                  <a:pt x="6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44"/>
                  <a:pt x="84" y="44"/>
                  <a:pt x="84" y="44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29" y="43"/>
                  <a:pt x="29" y="41"/>
                </a:cubicBezTo>
                <a:cubicBezTo>
                  <a:pt x="29" y="40"/>
                  <a:pt x="30" y="39"/>
                  <a:pt x="3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5" y="39"/>
                  <a:pt x="56" y="40"/>
                  <a:pt x="56" y="41"/>
                </a:cubicBezTo>
                <a:cubicBezTo>
                  <a:pt x="56" y="43"/>
                  <a:pt x="55" y="44"/>
                  <a:pt x="54" y="44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31" y="56"/>
                </a:move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5"/>
                  <a:pt x="29" y="54"/>
                </a:cubicBezTo>
                <a:cubicBezTo>
                  <a:pt x="29" y="53"/>
                  <a:pt x="30" y="52"/>
                  <a:pt x="31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52"/>
                  <a:pt x="56" y="53"/>
                  <a:pt x="56" y="54"/>
                </a:cubicBezTo>
                <a:cubicBezTo>
                  <a:pt x="56" y="55"/>
                  <a:pt x="55" y="56"/>
                  <a:pt x="54" y="56"/>
                </a:cubicBezTo>
                <a:cubicBezTo>
                  <a:pt x="31" y="56"/>
                  <a:pt x="31" y="56"/>
                  <a:pt x="31" y="56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0" y="69"/>
                  <a:pt x="29" y="68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9" y="65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31" y="69"/>
                  <a:pt x="31" y="69"/>
                  <a:pt x="3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684213" y="2138997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A9D25A"/>
                </a:solidFill>
              </a:rPr>
              <a:t>Strengths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684213" y="3154997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98D2E3"/>
                </a:solidFill>
              </a:rPr>
              <a:t>Opportunities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6545263" y="2138997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A5514"/>
                </a:solidFill>
              </a:rPr>
              <a:t>Weakness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6545263" y="3154997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BE22D"/>
                </a:solidFill>
              </a:rPr>
              <a:t>Threats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948529" y="2034222"/>
            <a:ext cx="242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</a:rPr>
              <a:t>S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792663" y="2034222"/>
            <a:ext cx="479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</a:rPr>
              <a:t>W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921832" y="2986722"/>
            <a:ext cx="3462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</a:rPr>
              <a:t>O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4925582" y="2986722"/>
            <a:ext cx="2532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</a:rPr>
              <a:t>T</a:t>
            </a:r>
            <a:endParaRPr lang="zh-CN" altLang="zh-CN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174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174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17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17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17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17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17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17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2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5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8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2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8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6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0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4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7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8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5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6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37" grpId="0" animBg="1"/>
          <p:bldP spid="17438" grpId="0" animBg="1"/>
          <p:bldP spid="17439" grpId="0" animBg="1"/>
          <p:bldP spid="17440" grpId="0" animBg="1"/>
          <p:bldP spid="17441" grpId="0" animBg="1"/>
          <p:bldP spid="17442" grpId="0" animBg="1"/>
          <p:bldP spid="17443" grpId="0" animBg="1"/>
          <p:bldP spid="17444" grpId="0" animBg="1"/>
          <p:bldP spid="17445" grpId="0"/>
          <p:bldP spid="17446" grpId="0"/>
          <p:bldP spid="17447" grpId="0"/>
          <p:bldP spid="17448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/>
          <p:bldP spid="45" grpId="1"/>
          <p:bldP spid="46" grpId="0"/>
          <p:bldP spid="17433" grpId="0"/>
          <p:bldP spid="17433" grpId="1"/>
          <p:bldP spid="17434" grpId="0"/>
          <p:bldP spid="17434" grpId="1"/>
          <p:bldP spid="17435" grpId="0"/>
          <p:bldP spid="17435" grpId="1"/>
          <p:bldP spid="17436" grpId="0"/>
          <p:bldP spid="1743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174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50" fill="hold"/>
                                            <p:tgtEl>
                                              <p:spTgt spid="174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17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17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17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17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17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17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37" grpId="0" animBg="1"/>
          <p:bldP spid="17438" grpId="0" animBg="1"/>
          <p:bldP spid="17439" grpId="0" animBg="1"/>
          <p:bldP spid="17440" grpId="0" animBg="1"/>
          <p:bldP spid="17441" grpId="0" animBg="1"/>
          <p:bldP spid="17442" grpId="0" animBg="1"/>
          <p:bldP spid="17443" grpId="0" animBg="1"/>
          <p:bldP spid="17444" grpId="0" animBg="1"/>
          <p:bldP spid="17445" grpId="0"/>
          <p:bldP spid="17446" grpId="0"/>
          <p:bldP spid="17447" grpId="0"/>
          <p:bldP spid="17448" grpId="0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/>
          <p:bldP spid="45" grpId="1"/>
          <p:bldP spid="46" grpId="0"/>
          <p:bldP spid="17433" grpId="0"/>
          <p:bldP spid="17433" grpId="1"/>
          <p:bldP spid="17434" grpId="0"/>
          <p:bldP spid="17434" grpId="1"/>
          <p:bldP spid="17435" grpId="0"/>
          <p:bldP spid="17435" grpId="1"/>
          <p:bldP spid="17436" grpId="0"/>
          <p:bldP spid="17436" grpId="1"/>
        </p:bldLst>
      </p:timing>
    </mc:Fallback>
  </mc:AlternateContent>
</p:sld>
</file>

<file path=ppt/slides/slide8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image0071-1024x682副本"/>
          <p:cNvSpPr>
            <a:spLocks noChangeArrowheads="1"/>
          </p:cNvSpPr>
          <p:nvPr/>
        </p:nvSpPr>
        <p:spPr bwMode="auto">
          <a:xfrm>
            <a:off x="0" y="0"/>
            <a:ext cx="9144000" cy="3146425"/>
          </a:xfrm>
          <a:prstGeom prst="rect">
            <a:avLst/>
          </a:prstGeom>
          <a:blipFill dpi="0" rotWithShape="1">
            <a:blip r:embed="rId2"/>
            <a:srcRect/>
            <a:stretch>
              <a:fillRect b="-217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95" y="0"/>
            <a:ext cx="9144000" cy="3146425"/>
          </a:xfrm>
          <a:prstGeom prst="rect">
            <a:avLst/>
          </a:prstGeom>
          <a:solidFill>
            <a:srgbClr val="26313E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1349375" y="1190625"/>
            <a:ext cx="2574925" cy="2259013"/>
            <a:chOff x="0" y="0"/>
            <a:chExt cx="2449" cy="2148"/>
          </a:xfrm>
        </p:grpSpPr>
        <p:pic>
          <p:nvPicPr>
            <p:cNvPr id="18456" name="Picture 24" descr="iPhone_5S_freeb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Rectangle 2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-200025" y="1190625"/>
            <a:ext cx="2574925" cy="2259013"/>
            <a:chOff x="0" y="0"/>
            <a:chExt cx="2449" cy="2148"/>
          </a:xfrm>
        </p:grpSpPr>
        <p:pic>
          <p:nvPicPr>
            <p:cNvPr id="18459" name="Picture 27" descr="iPhone_5S_freeb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0" name="Rectangle 28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61" name="Group 29"/>
          <p:cNvGrpSpPr>
            <a:grpSpLocks/>
          </p:cNvGrpSpPr>
          <p:nvPr/>
        </p:nvGrpSpPr>
        <p:grpSpPr bwMode="auto">
          <a:xfrm>
            <a:off x="341313" y="987425"/>
            <a:ext cx="3022600" cy="2651125"/>
            <a:chOff x="0" y="0"/>
            <a:chExt cx="2449" cy="2148"/>
          </a:xfrm>
        </p:grpSpPr>
        <p:pic>
          <p:nvPicPr>
            <p:cNvPr id="18462" name="Picture 30" descr="iPhone_5S_freebi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0" t="0" r="0" b="0"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3" name="Rectangle 31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64" name="Group 32"/>
          <p:cNvGrpSpPr>
            <a:grpSpLocks/>
          </p:cNvGrpSpPr>
          <p:nvPr/>
        </p:nvGrpSpPr>
        <p:grpSpPr bwMode="auto">
          <a:xfrm>
            <a:off x="7629525" y="1419225"/>
            <a:ext cx="508000" cy="508000"/>
            <a:chOff x="0" y="0"/>
            <a:chExt cx="394" cy="394"/>
          </a:xfrm>
          <a:solidFill>
            <a:srgbClr val="FBE22D"/>
          </a:solidFill>
        </p:grpSpPr>
        <p:sp>
          <p:nvSpPr>
            <p:cNvPr id="18465" name="Freeform 33"/>
            <p:cNvSpPr>
              <a:spLocks noEditPoints="1"/>
            </p:cNvSpPr>
            <p:nvPr/>
          </p:nvSpPr>
          <p:spPr bwMode="auto">
            <a:xfrm>
              <a:off x="0" y="0"/>
              <a:ext cx="394" cy="394"/>
            </a:xfrm>
            <a:custGeom>
              <a:avLst/>
              <a:gdLst>
                <a:gd name="T0" fmla="*/ 102 w 203"/>
                <a:gd name="T1" fmla="*/ 203 h 203"/>
                <a:gd name="T2" fmla="*/ 0 w 203"/>
                <a:gd name="T3" fmla="*/ 101 h 203"/>
                <a:gd name="T4" fmla="*/ 102 w 203"/>
                <a:gd name="T5" fmla="*/ 0 h 203"/>
                <a:gd name="T6" fmla="*/ 203 w 203"/>
                <a:gd name="T7" fmla="*/ 101 h 203"/>
                <a:gd name="T8" fmla="*/ 102 w 203"/>
                <a:gd name="T9" fmla="*/ 203 h 203"/>
                <a:gd name="T10" fmla="*/ 102 w 203"/>
                <a:gd name="T11" fmla="*/ 16 h 203"/>
                <a:gd name="T12" fmla="*/ 16 w 203"/>
                <a:gd name="T13" fmla="*/ 101 h 203"/>
                <a:gd name="T14" fmla="*/ 102 w 203"/>
                <a:gd name="T15" fmla="*/ 187 h 203"/>
                <a:gd name="T16" fmla="*/ 187 w 203"/>
                <a:gd name="T17" fmla="*/ 101 h 203"/>
                <a:gd name="T18" fmla="*/ 102 w 203"/>
                <a:gd name="T19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46" y="203"/>
                    <a:pt x="0" y="157"/>
                    <a:pt x="0" y="101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158" y="0"/>
                    <a:pt x="203" y="45"/>
                    <a:pt x="203" y="101"/>
                  </a:cubicBezTo>
                  <a:cubicBezTo>
                    <a:pt x="203" y="157"/>
                    <a:pt x="158" y="203"/>
                    <a:pt x="102" y="203"/>
                  </a:cubicBezTo>
                  <a:close/>
                  <a:moveTo>
                    <a:pt x="102" y="16"/>
                  </a:moveTo>
                  <a:cubicBezTo>
                    <a:pt x="55" y="16"/>
                    <a:pt x="16" y="54"/>
                    <a:pt x="16" y="101"/>
                  </a:cubicBezTo>
                  <a:cubicBezTo>
                    <a:pt x="16" y="149"/>
                    <a:pt x="55" y="187"/>
                    <a:pt x="102" y="187"/>
                  </a:cubicBezTo>
                  <a:cubicBezTo>
                    <a:pt x="149" y="187"/>
                    <a:pt x="187" y="149"/>
                    <a:pt x="187" y="101"/>
                  </a:cubicBezTo>
                  <a:cubicBezTo>
                    <a:pt x="187" y="54"/>
                    <a:pt x="149" y="16"/>
                    <a:pt x="1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Freeform 34"/>
            <p:cNvSpPr>
              <a:spLocks noEditPoints="1"/>
            </p:cNvSpPr>
            <p:nvPr/>
          </p:nvSpPr>
          <p:spPr bwMode="auto">
            <a:xfrm>
              <a:off x="115" y="128"/>
              <a:ext cx="167" cy="138"/>
            </a:xfrm>
            <a:custGeom>
              <a:avLst/>
              <a:gdLst>
                <a:gd name="T0" fmla="*/ 0 w 86"/>
                <a:gd name="T1" fmla="*/ 56 h 71"/>
                <a:gd name="T2" fmla="*/ 8 w 86"/>
                <a:gd name="T3" fmla="*/ 53 h 71"/>
                <a:gd name="T4" fmla="*/ 30 w 86"/>
                <a:gd name="T5" fmla="*/ 38 h 71"/>
                <a:gd name="T6" fmla="*/ 34 w 86"/>
                <a:gd name="T7" fmla="*/ 44 h 71"/>
                <a:gd name="T8" fmla="*/ 8 w 86"/>
                <a:gd name="T9" fmla="*/ 60 h 71"/>
                <a:gd name="T10" fmla="*/ 85 w 86"/>
                <a:gd name="T11" fmla="*/ 16 h 71"/>
                <a:gd name="T12" fmla="*/ 79 w 86"/>
                <a:gd name="T13" fmla="*/ 22 h 71"/>
                <a:gd name="T14" fmla="*/ 70 w 86"/>
                <a:gd name="T15" fmla="*/ 28 h 71"/>
                <a:gd name="T16" fmla="*/ 70 w 86"/>
                <a:gd name="T17" fmla="*/ 18 h 71"/>
                <a:gd name="T18" fmla="*/ 61 w 86"/>
                <a:gd name="T19" fmla="*/ 18 h 71"/>
                <a:gd name="T20" fmla="*/ 43 w 86"/>
                <a:gd name="T21" fmla="*/ 31 h 71"/>
                <a:gd name="T22" fmla="*/ 61 w 86"/>
                <a:gd name="T23" fmla="*/ 11 h 71"/>
                <a:gd name="T24" fmla="*/ 70 w 86"/>
                <a:gd name="T25" fmla="*/ 11 h 71"/>
                <a:gd name="T26" fmla="*/ 72 w 86"/>
                <a:gd name="T27" fmla="*/ 0 h 71"/>
                <a:gd name="T28" fmla="*/ 79 w 86"/>
                <a:gd name="T29" fmla="*/ 7 h 71"/>
                <a:gd name="T30" fmla="*/ 86 w 86"/>
                <a:gd name="T31" fmla="*/ 16 h 71"/>
                <a:gd name="T32" fmla="*/ 81 w 86"/>
                <a:gd name="T33" fmla="*/ 14 h 71"/>
                <a:gd name="T34" fmla="*/ 74 w 86"/>
                <a:gd name="T35" fmla="*/ 8 h 71"/>
                <a:gd name="T36" fmla="*/ 81 w 86"/>
                <a:gd name="T37" fmla="*/ 14 h 71"/>
                <a:gd name="T38" fmla="*/ 85 w 86"/>
                <a:gd name="T39" fmla="*/ 58 h 71"/>
                <a:gd name="T40" fmla="*/ 73 w 86"/>
                <a:gd name="T41" fmla="*/ 70 h 71"/>
                <a:gd name="T42" fmla="*/ 70 w 86"/>
                <a:gd name="T43" fmla="*/ 68 h 71"/>
                <a:gd name="T44" fmla="*/ 65 w 86"/>
                <a:gd name="T45" fmla="*/ 60 h 71"/>
                <a:gd name="T46" fmla="*/ 34 w 86"/>
                <a:gd name="T47" fmla="*/ 38 h 71"/>
                <a:gd name="T48" fmla="*/ 8 w 86"/>
                <a:gd name="T49" fmla="*/ 18 h 71"/>
                <a:gd name="T50" fmla="*/ 0 w 86"/>
                <a:gd name="T51" fmla="*/ 14 h 71"/>
                <a:gd name="T52" fmla="*/ 8 w 86"/>
                <a:gd name="T53" fmla="*/ 11 h 71"/>
                <a:gd name="T54" fmla="*/ 40 w 86"/>
                <a:gd name="T55" fmla="*/ 33 h 71"/>
                <a:gd name="T56" fmla="*/ 65 w 86"/>
                <a:gd name="T57" fmla="*/ 53 h 71"/>
                <a:gd name="T58" fmla="*/ 70 w 86"/>
                <a:gd name="T59" fmla="*/ 44 h 71"/>
                <a:gd name="T60" fmla="*/ 73 w 86"/>
                <a:gd name="T61" fmla="*/ 43 h 71"/>
                <a:gd name="T62" fmla="*/ 85 w 86"/>
                <a:gd name="T63" fmla="*/ 55 h 71"/>
                <a:gd name="T64" fmla="*/ 85 w 86"/>
                <a:gd name="T65" fmla="*/ 58 h 71"/>
                <a:gd name="T66" fmla="*/ 81 w 86"/>
                <a:gd name="T67" fmla="*/ 56 h 71"/>
                <a:gd name="T68" fmla="*/ 74 w 86"/>
                <a:gd name="T69" fmla="*/ 49 h 71"/>
                <a:gd name="T70" fmla="*/ 81 w 86"/>
                <a:gd name="T7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71">
                  <a:moveTo>
                    <a:pt x="3" y="60"/>
                  </a:moveTo>
                  <a:cubicBezTo>
                    <a:pt x="1" y="60"/>
                    <a:pt x="0" y="58"/>
                    <a:pt x="0" y="56"/>
                  </a:cubicBezTo>
                  <a:cubicBezTo>
                    <a:pt x="0" y="54"/>
                    <a:pt x="1" y="53"/>
                    <a:pt x="3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8" y="53"/>
                    <a:pt x="24" y="46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3" y="43"/>
                    <a:pt x="34" y="44"/>
                  </a:cubicBezTo>
                  <a:cubicBezTo>
                    <a:pt x="28" y="53"/>
                    <a:pt x="21" y="60"/>
                    <a:pt x="13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3" y="60"/>
                    <a:pt x="3" y="60"/>
                    <a:pt x="3" y="60"/>
                  </a:cubicBezTo>
                  <a:close/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1" y="29"/>
                    <a:pt x="70" y="28"/>
                  </a:cubicBezTo>
                  <a:cubicBezTo>
                    <a:pt x="70" y="28"/>
                    <a:pt x="70" y="27"/>
                    <a:pt x="70" y="26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6" y="18"/>
                    <a:pt x="50" y="25"/>
                    <a:pt x="44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1" y="29"/>
                    <a:pt x="40" y="28"/>
                    <a:pt x="39" y="26"/>
                  </a:cubicBezTo>
                  <a:cubicBezTo>
                    <a:pt x="46" y="18"/>
                    <a:pt x="53" y="11"/>
                    <a:pt x="61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1" y="0"/>
                    <a:pt x="72" y="0"/>
                  </a:cubicBezTo>
                  <a:cubicBezTo>
                    <a:pt x="72" y="0"/>
                    <a:pt x="73" y="0"/>
                    <a:pt x="73" y="1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4"/>
                    <a:pt x="86" y="15"/>
                    <a:pt x="86" y="16"/>
                  </a:cubicBezTo>
                  <a:cubicBezTo>
                    <a:pt x="85" y="16"/>
                    <a:pt x="85" y="16"/>
                    <a:pt x="85" y="16"/>
                  </a:cubicBezTo>
                  <a:close/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6" y="10"/>
                    <a:pt x="74" y="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6" y="19"/>
                    <a:pt x="79" y="17"/>
                    <a:pt x="81" y="14"/>
                  </a:cubicBezTo>
                  <a:close/>
                  <a:moveTo>
                    <a:pt x="85" y="58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2" y="71"/>
                    <a:pt x="71" y="71"/>
                    <a:pt x="70" y="70"/>
                  </a:cubicBezTo>
                  <a:cubicBezTo>
                    <a:pt x="70" y="70"/>
                    <a:pt x="70" y="69"/>
                    <a:pt x="70" y="68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51" y="60"/>
                    <a:pt x="42" y="49"/>
                    <a:pt x="34" y="38"/>
                  </a:cubicBezTo>
                  <a:cubicBezTo>
                    <a:pt x="26" y="28"/>
                    <a:pt x="19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3" y="11"/>
                    <a:pt x="31" y="22"/>
                    <a:pt x="40" y="33"/>
                  </a:cubicBezTo>
                  <a:cubicBezTo>
                    <a:pt x="47" y="43"/>
                    <a:pt x="54" y="53"/>
                    <a:pt x="61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1" y="42"/>
                    <a:pt x="72" y="42"/>
                  </a:cubicBezTo>
                  <a:cubicBezTo>
                    <a:pt x="72" y="42"/>
                    <a:pt x="73" y="42"/>
                    <a:pt x="73" y="43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6"/>
                    <a:pt x="86" y="57"/>
                    <a:pt x="86" y="58"/>
                  </a:cubicBezTo>
                  <a:cubicBezTo>
                    <a:pt x="85" y="58"/>
                    <a:pt x="85" y="58"/>
                    <a:pt x="85" y="58"/>
                  </a:cubicBezTo>
                  <a:close/>
                  <a:moveTo>
                    <a:pt x="81" y="56"/>
                  </a:moveTo>
                  <a:cubicBezTo>
                    <a:pt x="81" y="56"/>
                    <a:pt x="81" y="56"/>
                    <a:pt x="81" y="5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1"/>
                    <a:pt x="79" y="59"/>
                    <a:pt x="8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6048375" y="1419225"/>
            <a:ext cx="508000" cy="508000"/>
            <a:chOff x="0" y="0"/>
            <a:chExt cx="394" cy="394"/>
          </a:xfrm>
          <a:solidFill>
            <a:srgbClr val="98D2E3"/>
          </a:solidFill>
        </p:grpSpPr>
        <p:sp>
          <p:nvSpPr>
            <p:cNvPr id="18468" name="Freeform 36"/>
            <p:cNvSpPr>
              <a:spLocks noEditPoints="1"/>
            </p:cNvSpPr>
            <p:nvPr/>
          </p:nvSpPr>
          <p:spPr bwMode="auto">
            <a:xfrm>
              <a:off x="0" y="0"/>
              <a:ext cx="394" cy="394"/>
            </a:xfrm>
            <a:custGeom>
              <a:avLst/>
              <a:gdLst>
                <a:gd name="T0" fmla="*/ 101 w 203"/>
                <a:gd name="T1" fmla="*/ 203 h 203"/>
                <a:gd name="T2" fmla="*/ 0 w 203"/>
                <a:gd name="T3" fmla="*/ 101 h 203"/>
                <a:gd name="T4" fmla="*/ 101 w 203"/>
                <a:gd name="T5" fmla="*/ 0 h 203"/>
                <a:gd name="T6" fmla="*/ 203 w 203"/>
                <a:gd name="T7" fmla="*/ 101 h 203"/>
                <a:gd name="T8" fmla="*/ 101 w 203"/>
                <a:gd name="T9" fmla="*/ 203 h 203"/>
                <a:gd name="T10" fmla="*/ 101 w 203"/>
                <a:gd name="T11" fmla="*/ 16 h 203"/>
                <a:gd name="T12" fmla="*/ 16 w 203"/>
                <a:gd name="T13" fmla="*/ 101 h 203"/>
                <a:gd name="T14" fmla="*/ 101 w 203"/>
                <a:gd name="T15" fmla="*/ 187 h 203"/>
                <a:gd name="T16" fmla="*/ 187 w 203"/>
                <a:gd name="T17" fmla="*/ 101 h 203"/>
                <a:gd name="T18" fmla="*/ 101 w 203"/>
                <a:gd name="T19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3" y="45"/>
                    <a:pt x="203" y="101"/>
                  </a:cubicBezTo>
                  <a:cubicBezTo>
                    <a:pt x="203" y="157"/>
                    <a:pt x="157" y="203"/>
                    <a:pt x="101" y="203"/>
                  </a:cubicBezTo>
                  <a:close/>
                  <a:moveTo>
                    <a:pt x="101" y="16"/>
                  </a:moveTo>
                  <a:cubicBezTo>
                    <a:pt x="54" y="16"/>
                    <a:pt x="16" y="54"/>
                    <a:pt x="16" y="101"/>
                  </a:cubicBezTo>
                  <a:cubicBezTo>
                    <a:pt x="16" y="149"/>
                    <a:pt x="54" y="187"/>
                    <a:pt x="101" y="187"/>
                  </a:cubicBezTo>
                  <a:cubicBezTo>
                    <a:pt x="148" y="187"/>
                    <a:pt x="187" y="149"/>
                    <a:pt x="187" y="101"/>
                  </a:cubicBezTo>
                  <a:cubicBezTo>
                    <a:pt x="187" y="54"/>
                    <a:pt x="148" y="16"/>
                    <a:pt x="10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Freeform 37"/>
            <p:cNvSpPr>
              <a:spLocks noEditPoints="1"/>
            </p:cNvSpPr>
            <p:nvPr/>
          </p:nvSpPr>
          <p:spPr bwMode="auto">
            <a:xfrm>
              <a:off x="132" y="116"/>
              <a:ext cx="128" cy="161"/>
            </a:xfrm>
            <a:custGeom>
              <a:avLst/>
              <a:gdLst>
                <a:gd name="T0" fmla="*/ 10 w 66"/>
                <a:gd name="T1" fmla="*/ 33 h 83"/>
                <a:gd name="T2" fmla="*/ 17 w 66"/>
                <a:gd name="T3" fmla="*/ 7 h 83"/>
                <a:gd name="T4" fmla="*/ 33 w 66"/>
                <a:gd name="T5" fmla="*/ 0 h 83"/>
                <a:gd name="T6" fmla="*/ 56 w 66"/>
                <a:gd name="T7" fmla="*/ 23 h 83"/>
                <a:gd name="T8" fmla="*/ 57 w 66"/>
                <a:gd name="T9" fmla="*/ 33 h 83"/>
                <a:gd name="T10" fmla="*/ 66 w 66"/>
                <a:gd name="T11" fmla="*/ 42 h 83"/>
                <a:gd name="T12" fmla="*/ 63 w 66"/>
                <a:gd name="T13" fmla="*/ 81 h 83"/>
                <a:gd name="T14" fmla="*/ 57 w 66"/>
                <a:gd name="T15" fmla="*/ 83 h 83"/>
                <a:gd name="T16" fmla="*/ 3 w 66"/>
                <a:gd name="T17" fmla="*/ 81 h 83"/>
                <a:gd name="T18" fmla="*/ 0 w 66"/>
                <a:gd name="T19" fmla="*/ 42 h 83"/>
                <a:gd name="T20" fmla="*/ 3 w 66"/>
                <a:gd name="T21" fmla="*/ 35 h 83"/>
                <a:gd name="T22" fmla="*/ 33 w 66"/>
                <a:gd name="T23" fmla="*/ 59 h 83"/>
                <a:gd name="T24" fmla="*/ 33 w 66"/>
                <a:gd name="T25" fmla="*/ 59 h 83"/>
                <a:gd name="T26" fmla="*/ 36 w 66"/>
                <a:gd name="T27" fmla="*/ 58 h 83"/>
                <a:gd name="T28" fmla="*/ 36 w 66"/>
                <a:gd name="T29" fmla="*/ 52 h 83"/>
                <a:gd name="T30" fmla="*/ 30 w 66"/>
                <a:gd name="T31" fmla="*/ 52 h 83"/>
                <a:gd name="T32" fmla="*/ 30 w 66"/>
                <a:gd name="T33" fmla="*/ 58 h 83"/>
                <a:gd name="T34" fmla="*/ 35 w 66"/>
                <a:gd name="T35" fmla="*/ 63 h 83"/>
                <a:gd name="T36" fmla="*/ 35 w 66"/>
                <a:gd name="T37" fmla="*/ 68 h 83"/>
                <a:gd name="T38" fmla="*/ 31 w 66"/>
                <a:gd name="T39" fmla="*/ 68 h 83"/>
                <a:gd name="T40" fmla="*/ 27 w 66"/>
                <a:gd name="T41" fmla="*/ 61 h 83"/>
                <a:gd name="T42" fmla="*/ 27 w 66"/>
                <a:gd name="T43" fmla="*/ 48 h 83"/>
                <a:gd name="T44" fmla="*/ 39 w 66"/>
                <a:gd name="T45" fmla="*/ 48 h 83"/>
                <a:gd name="T46" fmla="*/ 39 w 66"/>
                <a:gd name="T47" fmla="*/ 61 h 83"/>
                <a:gd name="T48" fmla="*/ 17 w 66"/>
                <a:gd name="T49" fmla="*/ 33 h 83"/>
                <a:gd name="T50" fmla="*/ 49 w 66"/>
                <a:gd name="T51" fmla="*/ 33 h 83"/>
                <a:gd name="T52" fmla="*/ 44 w 66"/>
                <a:gd name="T53" fmla="*/ 12 h 83"/>
                <a:gd name="T54" fmla="*/ 22 w 66"/>
                <a:gd name="T55" fmla="*/ 12 h 83"/>
                <a:gd name="T56" fmla="*/ 17 w 66"/>
                <a:gd name="T57" fmla="*/ 23 h 83"/>
                <a:gd name="T58" fmla="*/ 57 w 66"/>
                <a:gd name="T59" fmla="*/ 40 h 83"/>
                <a:gd name="T60" fmla="*/ 53 w 66"/>
                <a:gd name="T61" fmla="*/ 40 h 83"/>
                <a:gd name="T62" fmla="*/ 53 w 66"/>
                <a:gd name="T63" fmla="*/ 40 h 83"/>
                <a:gd name="T64" fmla="*/ 13 w 66"/>
                <a:gd name="T65" fmla="*/ 40 h 83"/>
                <a:gd name="T66" fmla="*/ 9 w 66"/>
                <a:gd name="T67" fmla="*/ 40 h 83"/>
                <a:gd name="T68" fmla="*/ 8 w 66"/>
                <a:gd name="T69" fmla="*/ 41 h 83"/>
                <a:gd name="T70" fmla="*/ 7 w 66"/>
                <a:gd name="T71" fmla="*/ 74 h 83"/>
                <a:gd name="T72" fmla="*/ 9 w 66"/>
                <a:gd name="T73" fmla="*/ 76 h 83"/>
                <a:gd name="T74" fmla="*/ 58 w 66"/>
                <a:gd name="T75" fmla="*/ 75 h 83"/>
                <a:gd name="T76" fmla="*/ 59 w 66"/>
                <a:gd name="T77" fmla="*/ 74 h 83"/>
                <a:gd name="T78" fmla="*/ 58 w 66"/>
                <a:gd name="T79" fmla="*/ 41 h 83"/>
                <a:gd name="T80" fmla="*/ 63 w 66"/>
                <a:gd name="T81" fmla="*/ 81 h 83"/>
                <a:gd name="T82" fmla="*/ 58 w 66"/>
                <a:gd name="T83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83">
                  <a:moveTo>
                    <a:pt x="9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17"/>
                    <a:pt x="12" y="11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1" y="2"/>
                    <a:pt x="27" y="0"/>
                    <a:pt x="33" y="0"/>
                  </a:cubicBezTo>
                  <a:cubicBezTo>
                    <a:pt x="40" y="0"/>
                    <a:pt x="45" y="2"/>
                    <a:pt x="50" y="7"/>
                  </a:cubicBezTo>
                  <a:cubicBezTo>
                    <a:pt x="54" y="11"/>
                    <a:pt x="56" y="17"/>
                    <a:pt x="56" y="2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0" y="33"/>
                    <a:pt x="62" y="34"/>
                    <a:pt x="63" y="35"/>
                  </a:cubicBezTo>
                  <a:cubicBezTo>
                    <a:pt x="65" y="37"/>
                    <a:pt x="66" y="39"/>
                    <a:pt x="66" y="42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7"/>
                    <a:pt x="65" y="79"/>
                    <a:pt x="63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2"/>
                    <a:pt x="59" y="83"/>
                    <a:pt x="5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7" y="83"/>
                    <a:pt x="4" y="82"/>
                    <a:pt x="3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7" y="33"/>
                    <a:pt x="9" y="33"/>
                  </a:cubicBezTo>
                  <a:close/>
                  <a:moveTo>
                    <a:pt x="33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5" y="59"/>
                    <a:pt x="36" y="58"/>
                  </a:cubicBezTo>
                  <a:cubicBezTo>
                    <a:pt x="37" y="57"/>
                    <a:pt x="38" y="56"/>
                    <a:pt x="38" y="55"/>
                  </a:cubicBezTo>
                  <a:cubicBezTo>
                    <a:pt x="38" y="53"/>
                    <a:pt x="37" y="52"/>
                    <a:pt x="36" y="52"/>
                  </a:cubicBezTo>
                  <a:cubicBezTo>
                    <a:pt x="35" y="51"/>
                    <a:pt x="34" y="50"/>
                    <a:pt x="33" y="50"/>
                  </a:cubicBezTo>
                  <a:cubicBezTo>
                    <a:pt x="32" y="50"/>
                    <a:pt x="31" y="51"/>
                    <a:pt x="30" y="52"/>
                  </a:cubicBezTo>
                  <a:cubicBezTo>
                    <a:pt x="29" y="52"/>
                    <a:pt x="29" y="53"/>
                    <a:pt x="29" y="55"/>
                  </a:cubicBezTo>
                  <a:cubicBezTo>
                    <a:pt x="29" y="56"/>
                    <a:pt x="29" y="57"/>
                    <a:pt x="30" y="58"/>
                  </a:cubicBezTo>
                  <a:cubicBezTo>
                    <a:pt x="31" y="59"/>
                    <a:pt x="32" y="59"/>
                    <a:pt x="33" y="59"/>
                  </a:cubicBezTo>
                  <a:close/>
                  <a:moveTo>
                    <a:pt x="35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9"/>
                    <a:pt x="34" y="70"/>
                    <a:pt x="33" y="70"/>
                  </a:cubicBezTo>
                  <a:cubicBezTo>
                    <a:pt x="32" y="70"/>
                    <a:pt x="31" y="69"/>
                    <a:pt x="31" y="6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9" y="63"/>
                    <a:pt x="28" y="62"/>
                    <a:pt x="27" y="61"/>
                  </a:cubicBezTo>
                  <a:cubicBezTo>
                    <a:pt x="25" y="59"/>
                    <a:pt x="24" y="57"/>
                    <a:pt x="24" y="55"/>
                  </a:cubicBezTo>
                  <a:cubicBezTo>
                    <a:pt x="24" y="52"/>
                    <a:pt x="25" y="50"/>
                    <a:pt x="27" y="48"/>
                  </a:cubicBezTo>
                  <a:cubicBezTo>
                    <a:pt x="28" y="47"/>
                    <a:pt x="31" y="46"/>
                    <a:pt x="33" y="46"/>
                  </a:cubicBezTo>
                  <a:cubicBezTo>
                    <a:pt x="36" y="46"/>
                    <a:pt x="38" y="47"/>
                    <a:pt x="39" y="48"/>
                  </a:cubicBezTo>
                  <a:cubicBezTo>
                    <a:pt x="41" y="50"/>
                    <a:pt x="42" y="52"/>
                    <a:pt x="42" y="55"/>
                  </a:cubicBezTo>
                  <a:cubicBezTo>
                    <a:pt x="42" y="57"/>
                    <a:pt x="41" y="59"/>
                    <a:pt x="39" y="61"/>
                  </a:cubicBezTo>
                  <a:cubicBezTo>
                    <a:pt x="38" y="62"/>
                    <a:pt x="37" y="63"/>
                    <a:pt x="35" y="63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9"/>
                    <a:pt x="47" y="15"/>
                    <a:pt x="44" y="12"/>
                  </a:cubicBezTo>
                  <a:cubicBezTo>
                    <a:pt x="41" y="9"/>
                    <a:pt x="37" y="7"/>
                    <a:pt x="33" y="7"/>
                  </a:cubicBezTo>
                  <a:cubicBezTo>
                    <a:pt x="29" y="7"/>
                    <a:pt x="25" y="9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9" y="15"/>
                    <a:pt x="17" y="19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close/>
                  <a:moveTo>
                    <a:pt x="57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5"/>
                    <a:pt x="8" y="75"/>
                    <a:pt x="8" y="75"/>
                  </a:cubicBezTo>
                  <a:cubicBezTo>
                    <a:pt x="8" y="76"/>
                    <a:pt x="9" y="76"/>
                    <a:pt x="9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8" y="76"/>
                    <a:pt x="58" y="7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4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1"/>
                    <a:pt x="58" y="41"/>
                    <a:pt x="58" y="41"/>
                  </a:cubicBezTo>
                  <a:cubicBezTo>
                    <a:pt x="58" y="40"/>
                    <a:pt x="58" y="40"/>
                    <a:pt x="57" y="40"/>
                  </a:cubicBezTo>
                  <a:close/>
                  <a:moveTo>
                    <a:pt x="63" y="81"/>
                  </a:moveTo>
                  <a:cubicBezTo>
                    <a:pt x="63" y="81"/>
                    <a:pt x="63" y="81"/>
                    <a:pt x="63" y="81"/>
                  </a:cubicBezTo>
                  <a:cubicBezTo>
                    <a:pt x="62" y="82"/>
                    <a:pt x="60" y="82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4427538" y="1419225"/>
            <a:ext cx="508000" cy="508000"/>
            <a:chOff x="0" y="0"/>
            <a:chExt cx="394" cy="394"/>
          </a:xfrm>
          <a:solidFill>
            <a:srgbClr val="A9D25A"/>
          </a:solidFill>
        </p:grpSpPr>
        <p:sp>
          <p:nvSpPr>
            <p:cNvPr id="18471" name="Freeform 39"/>
            <p:cNvSpPr>
              <a:spLocks noEditPoints="1"/>
            </p:cNvSpPr>
            <p:nvPr/>
          </p:nvSpPr>
          <p:spPr bwMode="auto">
            <a:xfrm>
              <a:off x="0" y="0"/>
              <a:ext cx="394" cy="394"/>
            </a:xfrm>
            <a:custGeom>
              <a:avLst/>
              <a:gdLst>
                <a:gd name="T0" fmla="*/ 101 w 203"/>
                <a:gd name="T1" fmla="*/ 203 h 203"/>
                <a:gd name="T2" fmla="*/ 0 w 203"/>
                <a:gd name="T3" fmla="*/ 101 h 203"/>
                <a:gd name="T4" fmla="*/ 101 w 203"/>
                <a:gd name="T5" fmla="*/ 0 h 203"/>
                <a:gd name="T6" fmla="*/ 203 w 203"/>
                <a:gd name="T7" fmla="*/ 101 h 203"/>
                <a:gd name="T8" fmla="*/ 101 w 203"/>
                <a:gd name="T9" fmla="*/ 203 h 203"/>
                <a:gd name="T10" fmla="*/ 101 w 203"/>
                <a:gd name="T11" fmla="*/ 16 h 203"/>
                <a:gd name="T12" fmla="*/ 16 w 203"/>
                <a:gd name="T13" fmla="*/ 101 h 203"/>
                <a:gd name="T14" fmla="*/ 101 w 203"/>
                <a:gd name="T15" fmla="*/ 187 h 203"/>
                <a:gd name="T16" fmla="*/ 187 w 203"/>
                <a:gd name="T17" fmla="*/ 101 h 203"/>
                <a:gd name="T18" fmla="*/ 101 w 203"/>
                <a:gd name="T19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1" y="203"/>
                  </a:move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3" y="45"/>
                    <a:pt x="203" y="101"/>
                  </a:cubicBezTo>
                  <a:cubicBezTo>
                    <a:pt x="203" y="157"/>
                    <a:pt x="157" y="203"/>
                    <a:pt x="101" y="203"/>
                  </a:cubicBezTo>
                  <a:close/>
                  <a:moveTo>
                    <a:pt x="101" y="16"/>
                  </a:moveTo>
                  <a:cubicBezTo>
                    <a:pt x="54" y="16"/>
                    <a:pt x="16" y="54"/>
                    <a:pt x="16" y="101"/>
                  </a:cubicBezTo>
                  <a:cubicBezTo>
                    <a:pt x="16" y="149"/>
                    <a:pt x="54" y="187"/>
                    <a:pt x="101" y="187"/>
                  </a:cubicBezTo>
                  <a:cubicBezTo>
                    <a:pt x="148" y="187"/>
                    <a:pt x="187" y="149"/>
                    <a:pt x="187" y="101"/>
                  </a:cubicBezTo>
                  <a:cubicBezTo>
                    <a:pt x="187" y="54"/>
                    <a:pt x="148" y="16"/>
                    <a:pt x="10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A9D25A"/>
                </a:solidFill>
              </a:endParaRPr>
            </a:p>
          </p:txBody>
        </p:sp>
        <p:sp>
          <p:nvSpPr>
            <p:cNvPr id="18472" name="Freeform 40"/>
            <p:cNvSpPr>
              <a:spLocks noEditPoints="1"/>
            </p:cNvSpPr>
            <p:nvPr/>
          </p:nvSpPr>
          <p:spPr bwMode="auto">
            <a:xfrm>
              <a:off x="103" y="113"/>
              <a:ext cx="186" cy="168"/>
            </a:xfrm>
            <a:custGeom>
              <a:avLst/>
              <a:gdLst>
                <a:gd name="T0" fmla="*/ 85 w 96"/>
                <a:gd name="T1" fmla="*/ 56 h 87"/>
                <a:gd name="T2" fmla="*/ 89 w 96"/>
                <a:gd name="T3" fmla="*/ 47 h 87"/>
                <a:gd name="T4" fmla="*/ 79 w 96"/>
                <a:gd name="T5" fmla="*/ 36 h 87"/>
                <a:gd name="T6" fmla="*/ 76 w 96"/>
                <a:gd name="T7" fmla="*/ 32 h 87"/>
                <a:gd name="T8" fmla="*/ 50 w 96"/>
                <a:gd name="T9" fmla="*/ 7 h 87"/>
                <a:gd name="T10" fmla="*/ 27 w 96"/>
                <a:gd name="T11" fmla="*/ 22 h 87"/>
                <a:gd name="T12" fmla="*/ 12 w 96"/>
                <a:gd name="T13" fmla="*/ 30 h 87"/>
                <a:gd name="T14" fmla="*/ 13 w 96"/>
                <a:gd name="T15" fmla="*/ 54 h 87"/>
                <a:gd name="T16" fmla="*/ 25 w 96"/>
                <a:gd name="T17" fmla="*/ 59 h 87"/>
                <a:gd name="T18" fmla="*/ 27 w 96"/>
                <a:gd name="T19" fmla="*/ 59 h 87"/>
                <a:gd name="T20" fmla="*/ 37 w 96"/>
                <a:gd name="T21" fmla="*/ 59 h 87"/>
                <a:gd name="T22" fmla="*/ 37 w 96"/>
                <a:gd name="T23" fmla="*/ 67 h 87"/>
                <a:gd name="T24" fmla="*/ 27 w 96"/>
                <a:gd name="T25" fmla="*/ 67 h 87"/>
                <a:gd name="T26" fmla="*/ 25 w 96"/>
                <a:gd name="T27" fmla="*/ 67 h 87"/>
                <a:gd name="T28" fmla="*/ 8 w 96"/>
                <a:gd name="T29" fmla="*/ 59 h 87"/>
                <a:gd name="T30" fmla="*/ 7 w 96"/>
                <a:gd name="T31" fmla="*/ 25 h 87"/>
                <a:gd name="T32" fmla="*/ 33 w 96"/>
                <a:gd name="T33" fmla="*/ 5 h 87"/>
                <a:gd name="T34" fmla="*/ 74 w 96"/>
                <a:gd name="T35" fmla="*/ 9 h 87"/>
                <a:gd name="T36" fmla="*/ 92 w 96"/>
                <a:gd name="T37" fmla="*/ 35 h 87"/>
                <a:gd name="T38" fmla="*/ 90 w 96"/>
                <a:gd name="T39" fmla="*/ 61 h 87"/>
                <a:gd name="T40" fmla="*/ 79 w 96"/>
                <a:gd name="T41" fmla="*/ 67 h 87"/>
                <a:gd name="T42" fmla="*/ 77 w 96"/>
                <a:gd name="T43" fmla="*/ 67 h 87"/>
                <a:gd name="T44" fmla="*/ 61 w 96"/>
                <a:gd name="T45" fmla="*/ 67 h 87"/>
                <a:gd name="T46" fmla="*/ 57 w 96"/>
                <a:gd name="T47" fmla="*/ 63 h 87"/>
                <a:gd name="T48" fmla="*/ 61 w 96"/>
                <a:gd name="T49" fmla="*/ 59 h 87"/>
                <a:gd name="T50" fmla="*/ 47 w 96"/>
                <a:gd name="T51" fmla="*/ 28 h 87"/>
                <a:gd name="T52" fmla="*/ 47 w 96"/>
                <a:gd name="T53" fmla="*/ 27 h 87"/>
                <a:gd name="T54" fmla="*/ 47 w 96"/>
                <a:gd name="T55" fmla="*/ 27 h 87"/>
                <a:gd name="T56" fmla="*/ 47 w 96"/>
                <a:gd name="T57" fmla="*/ 27 h 87"/>
                <a:gd name="T58" fmla="*/ 47 w 96"/>
                <a:gd name="T59" fmla="*/ 27 h 87"/>
                <a:gd name="T60" fmla="*/ 48 w 96"/>
                <a:gd name="T61" fmla="*/ 27 h 87"/>
                <a:gd name="T62" fmla="*/ 48 w 96"/>
                <a:gd name="T63" fmla="*/ 27 h 87"/>
                <a:gd name="T64" fmla="*/ 48 w 96"/>
                <a:gd name="T65" fmla="*/ 27 h 87"/>
                <a:gd name="T66" fmla="*/ 48 w 96"/>
                <a:gd name="T67" fmla="*/ 27 h 87"/>
                <a:gd name="T68" fmla="*/ 49 w 96"/>
                <a:gd name="T69" fmla="*/ 27 h 87"/>
                <a:gd name="T70" fmla="*/ 49 w 96"/>
                <a:gd name="T71" fmla="*/ 27 h 87"/>
                <a:gd name="T72" fmla="*/ 49 w 96"/>
                <a:gd name="T73" fmla="*/ 27 h 87"/>
                <a:gd name="T74" fmla="*/ 49 w 96"/>
                <a:gd name="T75" fmla="*/ 27 h 87"/>
                <a:gd name="T76" fmla="*/ 50 w 96"/>
                <a:gd name="T77" fmla="*/ 27 h 87"/>
                <a:gd name="T78" fmla="*/ 50 w 96"/>
                <a:gd name="T79" fmla="*/ 28 h 87"/>
                <a:gd name="T80" fmla="*/ 67 w 96"/>
                <a:gd name="T81" fmla="*/ 48 h 87"/>
                <a:gd name="T82" fmla="*/ 50 w 96"/>
                <a:gd name="T83" fmla="*/ 34 h 87"/>
                <a:gd name="T84" fmla="*/ 48 w 96"/>
                <a:gd name="T85" fmla="*/ 87 h 87"/>
                <a:gd name="T86" fmla="*/ 46 w 96"/>
                <a:gd name="T87" fmla="*/ 34 h 87"/>
                <a:gd name="T88" fmla="*/ 29 w 96"/>
                <a:gd name="T89" fmla="*/ 48 h 87"/>
                <a:gd name="T90" fmla="*/ 47 w 96"/>
                <a:gd name="T91" fmla="*/ 28 h 87"/>
                <a:gd name="T92" fmla="*/ 48 w 96"/>
                <a:gd name="T93" fmla="*/ 27 h 87"/>
                <a:gd name="T94" fmla="*/ 48 w 96"/>
                <a:gd name="T95" fmla="*/ 27 h 87"/>
                <a:gd name="T96" fmla="*/ 48 w 96"/>
                <a:gd name="T97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87">
                  <a:moveTo>
                    <a:pt x="77" y="59"/>
                  </a:moveTo>
                  <a:cubicBezTo>
                    <a:pt x="80" y="59"/>
                    <a:pt x="83" y="58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7" y="54"/>
                    <a:pt x="89" y="51"/>
                    <a:pt x="89" y="47"/>
                  </a:cubicBezTo>
                  <a:cubicBezTo>
                    <a:pt x="89" y="45"/>
                    <a:pt x="88" y="42"/>
                    <a:pt x="86" y="40"/>
                  </a:cubicBezTo>
                  <a:cubicBezTo>
                    <a:pt x="84" y="38"/>
                    <a:pt x="82" y="36"/>
                    <a:pt x="79" y="36"/>
                  </a:cubicBezTo>
                  <a:cubicBezTo>
                    <a:pt x="77" y="36"/>
                    <a:pt x="76" y="34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25"/>
                    <a:pt x="73" y="19"/>
                    <a:pt x="68" y="14"/>
                  </a:cubicBezTo>
                  <a:cubicBezTo>
                    <a:pt x="64" y="10"/>
                    <a:pt x="57" y="7"/>
                    <a:pt x="50" y="7"/>
                  </a:cubicBezTo>
                  <a:cubicBezTo>
                    <a:pt x="45" y="7"/>
                    <a:pt x="41" y="8"/>
                    <a:pt x="37" y="11"/>
                  </a:cubicBezTo>
                  <a:cubicBezTo>
                    <a:pt x="32" y="14"/>
                    <a:pt x="29" y="18"/>
                    <a:pt x="27" y="22"/>
                  </a:cubicBezTo>
                  <a:cubicBezTo>
                    <a:pt x="27" y="24"/>
                    <a:pt x="25" y="24"/>
                    <a:pt x="24" y="25"/>
                  </a:cubicBezTo>
                  <a:cubicBezTo>
                    <a:pt x="19" y="25"/>
                    <a:pt x="15" y="27"/>
                    <a:pt x="12" y="30"/>
                  </a:cubicBezTo>
                  <a:cubicBezTo>
                    <a:pt x="9" y="33"/>
                    <a:pt x="8" y="37"/>
                    <a:pt x="8" y="42"/>
                  </a:cubicBezTo>
                  <a:cubicBezTo>
                    <a:pt x="8" y="47"/>
                    <a:pt x="10" y="51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6" y="57"/>
                    <a:pt x="20" y="59"/>
                    <a:pt x="25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9"/>
                    <a:pt x="41" y="61"/>
                    <a:pt x="41" y="63"/>
                  </a:cubicBezTo>
                  <a:cubicBezTo>
                    <a:pt x="41" y="65"/>
                    <a:pt x="39" y="67"/>
                    <a:pt x="37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8" y="67"/>
                    <a:pt x="12" y="64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3" y="55"/>
                    <a:pt x="0" y="49"/>
                    <a:pt x="0" y="42"/>
                  </a:cubicBezTo>
                  <a:cubicBezTo>
                    <a:pt x="0" y="35"/>
                    <a:pt x="3" y="29"/>
                    <a:pt x="7" y="25"/>
                  </a:cubicBezTo>
                  <a:cubicBezTo>
                    <a:pt x="11" y="21"/>
                    <a:pt x="16" y="18"/>
                    <a:pt x="21" y="17"/>
                  </a:cubicBezTo>
                  <a:cubicBezTo>
                    <a:pt x="24" y="12"/>
                    <a:pt x="28" y="8"/>
                    <a:pt x="33" y="5"/>
                  </a:cubicBezTo>
                  <a:cubicBezTo>
                    <a:pt x="38" y="2"/>
                    <a:pt x="44" y="0"/>
                    <a:pt x="50" y="0"/>
                  </a:cubicBezTo>
                  <a:cubicBezTo>
                    <a:pt x="60" y="0"/>
                    <a:pt x="68" y="3"/>
                    <a:pt x="74" y="9"/>
                  </a:cubicBezTo>
                  <a:cubicBezTo>
                    <a:pt x="79" y="14"/>
                    <a:pt x="82" y="22"/>
                    <a:pt x="83" y="29"/>
                  </a:cubicBezTo>
                  <a:cubicBezTo>
                    <a:pt x="86" y="31"/>
                    <a:pt x="89" y="33"/>
                    <a:pt x="92" y="35"/>
                  </a:cubicBezTo>
                  <a:cubicBezTo>
                    <a:pt x="94" y="39"/>
                    <a:pt x="96" y="43"/>
                    <a:pt x="96" y="47"/>
                  </a:cubicBezTo>
                  <a:cubicBezTo>
                    <a:pt x="96" y="53"/>
                    <a:pt x="94" y="58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4"/>
                    <a:pt x="83" y="66"/>
                    <a:pt x="79" y="67"/>
                  </a:cubicBezTo>
                  <a:cubicBezTo>
                    <a:pt x="79" y="67"/>
                    <a:pt x="78" y="67"/>
                    <a:pt x="78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8" y="67"/>
                    <a:pt x="57" y="65"/>
                    <a:pt x="57" y="63"/>
                  </a:cubicBezTo>
                  <a:cubicBezTo>
                    <a:pt x="57" y="61"/>
                    <a:pt x="58" y="59"/>
                    <a:pt x="60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6"/>
                    <a:pt x="68" y="48"/>
                    <a:pt x="67" y="48"/>
                  </a:cubicBezTo>
                  <a:cubicBezTo>
                    <a:pt x="67" y="49"/>
                    <a:pt x="65" y="49"/>
                    <a:pt x="64" y="48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49" y="87"/>
                    <a:pt x="48" y="87"/>
                  </a:cubicBezTo>
                  <a:cubicBezTo>
                    <a:pt x="47" y="87"/>
                    <a:pt x="46" y="86"/>
                    <a:pt x="46" y="8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9"/>
                    <a:pt x="30" y="49"/>
                    <a:pt x="29" y="48"/>
                  </a:cubicBezTo>
                  <a:cubicBezTo>
                    <a:pt x="28" y="48"/>
                    <a:pt x="28" y="46"/>
                    <a:pt x="29" y="4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48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A9D25A"/>
                </a:solidFill>
              </a:endParaRPr>
            </a:p>
          </p:txBody>
        </p:sp>
      </p:grp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7643813" y="2084388"/>
            <a:ext cx="461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Plan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064250" y="2084388"/>
            <a:ext cx="45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Idea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4346575" y="2084388"/>
            <a:ext cx="66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Design 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3956050" y="24241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5572125" y="242411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7154863" y="24241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1908175" y="4138910"/>
            <a:ext cx="6840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84213" y="382934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US</a:t>
            </a:r>
            <a:endParaRPr lang="zh-CN" altLang="zh-CN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zh-CN" sz="1000" b="1" dirty="0">
                <a:solidFill>
                  <a:srgbClr val="EA5514"/>
                </a:solidFill>
              </a:rPr>
              <a:t>DIFFERENT</a:t>
            </a:r>
            <a:r>
              <a:rPr lang="en-US" altLang="zh-CN" sz="1000" b="1" dirty="0">
                <a:solidFill>
                  <a:srgbClr val="EA5514"/>
                </a:solidFill>
              </a:rPr>
              <a:t> </a:t>
            </a:r>
            <a:r>
              <a: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684213" y="4118273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4000" b="1" dirty="0">
                <a:solidFill>
                  <a:srgbClr val="EA5514"/>
                </a:solidFill>
              </a:rPr>
              <a:t>45%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915988" y="338497"/>
            <a:ext cx="27780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Impact" panose="020B0806030902050204" pitchFamily="34" charset="0"/>
              </a:rPr>
              <a:t>Write your great  title here</a:t>
            </a:r>
          </a:p>
        </p:txBody>
      </p:sp>
    </p:spTree>
    <p:extLst>
      <p:ext uri="{BB962C8B-B14F-4D97-AF65-F5344CB8AC3E}">
        <p14:creationId xmlns:p14="http://schemas.microsoft.com/office/powerpoint/2010/main" val="19948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8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8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8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8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8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8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8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8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18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18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18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18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18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18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18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18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18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18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8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18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18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8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50000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18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8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50000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18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18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18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18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5" grpId="0" animBg="1"/>
          <p:bldP spid="18473" grpId="0"/>
          <p:bldP spid="18474" grpId="0"/>
          <p:bldP spid="18475" grpId="0"/>
          <p:bldP spid="18476" grpId="0"/>
          <p:bldP spid="18477" grpId="0"/>
          <p:bldP spid="18478" grpId="0"/>
          <p:bldP spid="18479" grpId="0"/>
          <p:bldP spid="18480" grpId="0"/>
          <p:bldP spid="18481" grpId="0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6" presetClass="entr" presetSubtype="37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6" presetClass="entr" presetSubtype="37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4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84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8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8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8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8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8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8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8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8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8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8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8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8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8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8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8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8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8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8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8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5" grpId="0" animBg="1"/>
          <p:bldP spid="18473" grpId="0"/>
          <p:bldP spid="18474" grpId="0"/>
          <p:bldP spid="18475" grpId="0"/>
          <p:bldP spid="18476" grpId="0"/>
          <p:bldP spid="18477" grpId="0"/>
          <p:bldP spid="18478" grpId="0"/>
          <p:bldP spid="18479" grpId="0"/>
          <p:bldP spid="18480" grpId="0"/>
          <p:bldP spid="18481" grpId="0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/>
          <p:bldP spid="54" grpId="1"/>
          <p:bldP spid="55" grpId="0"/>
        </p:bldLst>
      </p:timing>
    </mc:Fallback>
  </mc:AlternateContent>
</p:sld>
</file>

<file path=ppt/slides/slide9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923" y="2212664"/>
            <a:ext cx="727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mpact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771" y="2246997"/>
            <a:ext cx="2778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dirty="0">
                <a:solidFill>
                  <a:srgbClr val="EA5514"/>
                </a:solidFill>
                <a:latin typeface="Impact" panose="020B0806030902050204" pitchFamily="34" charset="0"/>
              </a:rPr>
              <a:t>HEAD INFO HERE</a:t>
            </a:r>
            <a:endParaRPr lang="en-US" altLang="zh-CN" dirty="0">
              <a:solidFill>
                <a:srgbClr val="EA5514"/>
              </a:solidFill>
              <a:latin typeface="Impact" panose="020B080603090205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7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4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2395</Words>
  <Application>Microsoft Office PowerPoint</Application>
  <PresentationFormat>自定义</PresentationFormat>
  <Paragraphs>326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徐威方</dc:creator>
  <cp:lastModifiedBy>JP Liu</cp:lastModifiedBy>
  <cp:revision>44</cp:revision>
  <dcterms:created xsi:type="dcterms:W3CDTF">2015-10-14T02:35:41Z</dcterms:created>
  <dcterms:modified xsi:type="dcterms:W3CDTF">2018-04-01T14:59:40Z</dcterms:modified>
</cp:coreProperties>
</file>